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7D64-B257-48B3-8F1D-6E9A04EB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D1083-5854-4F9A-B1F3-B5437117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AA0F0-5CA7-43C7-852A-2607CC86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AFA4D-7FB1-48BD-9D2D-B6336E2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14C54-915A-4F08-8C15-E5E7F49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174E-B9C2-48FC-86AC-5BC3299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BE45D-FF71-471D-899E-587219D6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541E8-55E2-4B96-A37B-74F031E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2BE1A-53FD-4FAC-9F9B-E275F3A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FFE5-41DE-4338-9C16-C921D6C3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CB980-6F9E-4986-A7AE-829025F1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FC50-D1D9-4BC3-B55F-0FC1666E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ADF6F-91E4-466D-A599-7989E58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AC3C-D6A8-45A4-B973-0EE5F69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815D1-F187-4DE4-AF44-8010E96B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810D-B364-4BED-8009-E7C4CBE1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15617-F544-42A4-B8A1-C314118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5FB1-B2E7-409B-AC51-DC1BD8DA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0E232-7189-438C-B343-23A577DB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59C1-999D-4ECE-8AB0-5698E66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7BA10-8D9A-4720-BE7D-73941F6D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EEA83-7622-4F7D-989D-08CC1A62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F532E-93E1-48EB-945F-1449C91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5FF1A-A2F7-4AFE-80EC-E918F35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3A61F-2E4C-41EE-A05C-BA56ED9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B2E0-604C-4EAA-8DE1-060027A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BEAB-D68A-41D6-A837-A186FA99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FF590-55D5-46F2-8212-525ACFEC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6D940-F8F7-4344-85A8-8F25A24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04538-A878-4ECB-A694-0B4AF3E9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E3EFF-03B5-4394-8937-0FA995C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C5C3-668B-449C-9481-5AFBE914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C1BD7-68E5-4B0A-BC9E-2AD8842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4AE4-6E21-4BC9-971F-B9FB2E5E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3DABC-386D-4498-8B17-58F6CEE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23913-1BB6-49D3-B61B-A30BA0F2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35DD3-D470-4C7A-B98A-A1E7A11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17171-445E-4A9D-8A25-B26BF1CF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8821E-4A7E-4FB2-9D8A-559CA0F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8F4A-B203-4976-956B-02388E3E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81E3B-E006-456A-AD79-A5D12E2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8DD8D-7F31-4A73-A032-2453432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CD4AE-F68F-47AA-AEEE-5E88208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06692F-1EEE-43A0-8AC6-FE49D34C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ED821-6A4D-433B-AAB2-080C224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74967-90FA-4D83-9F8F-5E67D9D2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FE59-B255-4CB3-9597-500B553E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C987B-560F-414F-9C8A-400E48FB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3A2A1-6E10-43AF-B3B4-4BB53394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AEE0C-3C3F-4E01-B3B4-7E44FEE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C0829-8692-4E6E-8AFA-985699F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92D35-4148-4BD0-A424-A74C5454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4832-B8E7-468F-BD65-D3ECC6A5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D2A81-3854-43A6-978C-137C3673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94A7D-CACD-4D40-BBC7-B6486BA7A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560A2-CB7A-46EE-BE98-CE921AC2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9B81-89C7-4EFA-A8B6-AC8342F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1677D-A6CE-41DA-B7B5-6C3E527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DB16F-259B-48AB-BD2F-7B3B79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A2C8F-F232-4D51-84FE-3C68A9BE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6984E-B2EE-4189-8D5F-DFFE6497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AC54-1E96-4A47-B03C-EAEB98ECE39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2120B-76B1-4812-8B32-645A051A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D6AD6-21E2-4E78-B1D8-4BA822AA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맥덕</a:t>
            </a:r>
            <a:r>
              <a:rPr lang="en-US" altLang="ko-KR" sz="2800" dirty="0"/>
              <a:t>(MAKDUCK)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맥주를 사랑하는 대한민국 전국의 맥덕들을 위하여 세계의 맥주를 소개하고 선호하는 맥주 다양한 맥주를 판매하거나 분위기가 좋은 </a:t>
            </a:r>
            <a:r>
              <a:rPr lang="ko-KR" altLang="en-US" dirty="0" err="1"/>
              <a:t>펍을</a:t>
            </a:r>
            <a:r>
              <a:rPr lang="ko-KR" altLang="en-US" dirty="0"/>
              <a:t> 소개하는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2400" dirty="0"/>
              <a:t>사용 기술</a:t>
            </a:r>
            <a:endParaRPr lang="en-US" altLang="ko-KR" sz="2400" dirty="0"/>
          </a:p>
          <a:p>
            <a:r>
              <a:rPr lang="en-US" altLang="ko-KR" dirty="0"/>
              <a:t>- MSA </a:t>
            </a:r>
            <a:r>
              <a:rPr lang="ko-KR" altLang="en-US" dirty="0"/>
              <a:t>채택 </a:t>
            </a:r>
            <a:r>
              <a:rPr lang="en-US" altLang="ko-KR" dirty="0"/>
              <a:t>Spring Boot/JAVA</a:t>
            </a:r>
            <a:r>
              <a:rPr lang="ko-KR" altLang="en-US" dirty="0"/>
              <a:t>기반의 프로젝트</a:t>
            </a:r>
            <a:endParaRPr lang="en-US" altLang="ko-KR" dirty="0"/>
          </a:p>
          <a:p>
            <a:r>
              <a:rPr lang="en-US" altLang="ko-KR" dirty="0"/>
              <a:t>- Spring Cloud, Framework, boot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모니터링</a:t>
            </a:r>
            <a:r>
              <a:rPr lang="en-US" altLang="ko-KR" dirty="0"/>
              <a:t>: Micrometer, </a:t>
            </a:r>
            <a:r>
              <a:rPr lang="ko-KR" altLang="en-US" dirty="0"/>
              <a:t>프로메테우스</a:t>
            </a:r>
            <a:r>
              <a:rPr lang="en-US" altLang="ko-KR" dirty="0"/>
              <a:t>, </a:t>
            </a:r>
            <a:r>
              <a:rPr lang="ko-KR" altLang="en-US" dirty="0" err="1"/>
              <a:t>그라파나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장애 추적</a:t>
            </a:r>
            <a:r>
              <a:rPr lang="en-US" altLang="ko-KR" dirty="0"/>
              <a:t>: </a:t>
            </a:r>
            <a:r>
              <a:rPr lang="en-US" altLang="ko-KR" dirty="0" err="1"/>
              <a:t>Zipkin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메시징</a:t>
            </a:r>
            <a:r>
              <a:rPr lang="en-US" altLang="ko-KR" dirty="0"/>
              <a:t> :</a:t>
            </a:r>
            <a:r>
              <a:rPr lang="en-US" altLang="ko-KR" dirty="0" err="1"/>
              <a:t>kafka</a:t>
            </a:r>
            <a:endParaRPr lang="en-US" altLang="ko-KR" dirty="0"/>
          </a:p>
          <a:p>
            <a:r>
              <a:rPr lang="en-US" altLang="ko-KR" dirty="0"/>
              <a:t>- Database : </a:t>
            </a:r>
            <a:r>
              <a:rPr lang="en-US" altLang="ko-KR" dirty="0" err="1"/>
              <a:t>Mysql</a:t>
            </a:r>
            <a:r>
              <a:rPr lang="en-US" altLang="ko-KR" dirty="0"/>
              <a:t>, h2</a:t>
            </a:r>
          </a:p>
          <a:p>
            <a:r>
              <a:rPr lang="en-US" altLang="ko-KR" dirty="0"/>
              <a:t>- CI/CD: Git, AWS,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0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j-lt"/>
              </a:rPr>
              <a:t>맥덕</a:t>
            </a:r>
            <a:r>
              <a:rPr lang="en-US" altLang="ko-KR" sz="2800" dirty="0">
                <a:latin typeface="+mj-lt"/>
              </a:rPr>
              <a:t>(</a:t>
            </a:r>
            <a:r>
              <a:rPr lang="en-US" altLang="ko-KR" sz="2800" dirty="0"/>
              <a:t>MAKDUCK</a:t>
            </a:r>
            <a:r>
              <a:rPr lang="en-US" altLang="ko-KR" sz="2800" dirty="0">
                <a:latin typeface="+mj-lt"/>
              </a:rPr>
              <a:t>)</a:t>
            </a:r>
            <a:endParaRPr lang="ko-KR" altLang="en-US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주요기능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회원 가입 </a:t>
            </a:r>
            <a:r>
              <a:rPr lang="en-US" altLang="ko-KR" dirty="0"/>
              <a:t>- </a:t>
            </a:r>
            <a:r>
              <a:rPr lang="ko-KR" altLang="en-US" dirty="0"/>
              <a:t>회원가입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맥주 </a:t>
            </a:r>
            <a:r>
              <a:rPr lang="en-US" altLang="ko-KR" dirty="0"/>
              <a:t>- </a:t>
            </a:r>
            <a:r>
              <a:rPr lang="ko-KR" altLang="en-US" dirty="0"/>
              <a:t>전세계 맥주 소개</a:t>
            </a:r>
            <a:r>
              <a:rPr lang="en-US" altLang="ko-KR" dirty="0"/>
              <a:t>, </a:t>
            </a:r>
            <a:r>
              <a:rPr lang="ko-KR" altLang="en-US" dirty="0"/>
              <a:t>정보를 제공하는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동네의 </a:t>
            </a:r>
            <a:r>
              <a:rPr lang="ko-KR" altLang="en-US" dirty="0" err="1"/>
              <a:t>펍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어떤 맥주를 파나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분위기 같은 정보</a:t>
            </a:r>
            <a:r>
              <a:rPr lang="en-US" altLang="ko-KR" dirty="0"/>
              <a:t>, </a:t>
            </a:r>
            <a:r>
              <a:rPr lang="ko-KR" altLang="en-US" dirty="0"/>
              <a:t>안주 정보 등 제공하는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마트의 맥주</a:t>
            </a:r>
            <a:r>
              <a:rPr lang="en-US" altLang="ko-KR" dirty="0"/>
              <a:t> - </a:t>
            </a:r>
            <a:r>
              <a:rPr lang="ko-KR" altLang="en-US" dirty="0"/>
              <a:t>우리동네 대형마트에는 어떤 맥주를 파는지 정보를 제공하는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이거 마셔봤어요</a:t>
            </a:r>
            <a:r>
              <a:rPr lang="en-US" altLang="ko-KR" dirty="0"/>
              <a:t>? - </a:t>
            </a:r>
            <a:r>
              <a:rPr lang="ko-KR" altLang="en-US" dirty="0"/>
              <a:t>마셔본 맥주 체크</a:t>
            </a:r>
            <a:r>
              <a:rPr lang="en-US" altLang="ko-KR" dirty="0"/>
              <a:t>, </a:t>
            </a:r>
            <a:r>
              <a:rPr lang="ko-KR" altLang="en-US" dirty="0"/>
              <a:t>마셔본 맥주기반으로 선호하는 맥주일 것 같은 걸 골라 줌</a:t>
            </a:r>
            <a:r>
              <a:rPr lang="en-US" altLang="ko-KR" dirty="0"/>
              <a:t>, </a:t>
            </a:r>
            <a:r>
              <a:rPr lang="ko-KR" altLang="en-US" dirty="0"/>
              <a:t>피드백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세계의 </a:t>
            </a:r>
            <a:r>
              <a:rPr lang="ko-KR" altLang="en-US" dirty="0" err="1"/>
              <a:t>펍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외국의 괜찮은 </a:t>
            </a:r>
            <a:r>
              <a:rPr lang="ko-KR" altLang="en-US" dirty="0" err="1"/>
              <a:t>펍</a:t>
            </a:r>
            <a:r>
              <a:rPr lang="ko-KR" altLang="en-US" dirty="0"/>
              <a:t> 소개</a:t>
            </a:r>
            <a:r>
              <a:rPr lang="en-US" altLang="ko-KR" dirty="0"/>
              <a:t>,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/>
              <a:t>영업시간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관리자 기능 </a:t>
            </a:r>
            <a:r>
              <a:rPr lang="en-US" altLang="ko-KR" dirty="0"/>
              <a:t>- </a:t>
            </a:r>
            <a:r>
              <a:rPr lang="ko-KR" altLang="en-US" dirty="0"/>
              <a:t>회원들의 맥주 등록 승인을 하는 기능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93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167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Seonguk</dc:creator>
  <cp:lastModifiedBy>Lee Seonguk</cp:lastModifiedBy>
  <cp:revision>9</cp:revision>
  <dcterms:created xsi:type="dcterms:W3CDTF">2021-09-02T08:57:31Z</dcterms:created>
  <dcterms:modified xsi:type="dcterms:W3CDTF">2021-09-14T06:11:09Z</dcterms:modified>
</cp:coreProperties>
</file>