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67D64-B257-48B3-8F1D-6E9A04EBB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9D1083-5854-4F9A-B1F3-B5437117F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AA0F0-5CA7-43C7-852A-2607CC86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AFA4D-7FB1-48BD-9D2D-B6336E20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14C54-915A-4F08-8C15-E5E7F495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4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F174E-B9C2-48FC-86AC-5BC32993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CBE45D-FF71-471D-899E-587219D6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541E8-55E2-4B96-A37B-74F031E6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2BE1A-53FD-4FAC-9F9B-E275F3A2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8FFE5-41DE-4338-9C16-C921D6C3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8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2CB980-6F9E-4986-A7AE-829025F1F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9FC50-D1D9-4BC3-B55F-0FC1666E7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ADF6F-91E4-466D-A599-7989E58C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8AC3C-D6A8-45A4-B973-0EE5F69B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815D1-F187-4DE4-AF44-8010E96B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1810D-B364-4BED-8009-E7C4CBE1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15617-F544-42A4-B8A1-C3141183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B5FB1-B2E7-409B-AC51-DC1BD8DA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0E232-7189-438C-B343-23A577DB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559C1-999D-4ECE-8AB0-5698E66A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1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7BA10-8D9A-4720-BE7D-73941F6D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EEA83-7622-4F7D-989D-08CC1A629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F532E-93E1-48EB-945F-1449C91D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5FF1A-A2F7-4AFE-80EC-E918F35E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3A61F-2E4C-41EE-A05C-BA56ED98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1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B2E0-604C-4EAA-8DE1-060027AA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8BEAB-D68A-41D6-A837-A186FA995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2FF590-55D5-46F2-8212-525ACFEC2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6D940-F8F7-4344-85A8-8F25A24C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04538-A878-4ECB-A694-0B4AF3E9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E3EFF-03B5-4394-8937-0FA995C8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0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5C5C3-668B-449C-9481-5AFBE914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EC1BD7-68E5-4B0A-BC9E-2AD8842C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FE4AE4-6E21-4BC9-971F-B9FB2E5E2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E3DABC-386D-4498-8B17-58F6CEEBE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323913-1BB6-49D3-B61B-A30BA0F2A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B35DD3-D470-4C7A-B98A-A1E7A112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D17171-445E-4A9D-8A25-B26BF1CF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58821E-4A7E-4FB2-9D8A-559CA0FD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1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58F4A-B203-4976-956B-02388E3E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681E3B-E006-456A-AD79-A5D12E2E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48DD8D-7F31-4A73-A032-24534320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CD4AE-F68F-47AA-AEEE-5E88208B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8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06692F-1EEE-43A0-8AC6-FE49D34C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7ED821-6A4D-433B-AAB2-080C224E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B74967-90FA-4D83-9F8F-5E67D9D2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7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FE59-B255-4CB3-9597-500B553E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C987B-560F-414F-9C8A-400E48FBF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3A2A1-6E10-43AF-B3B4-4BB53394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AEE0C-3C3F-4E01-B3B4-7E44FEE4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5C0829-8692-4E6E-8AFA-985699F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92D35-4148-4BD0-A424-A74C5454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3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F4832-B8E7-468F-BD65-D3ECC6A5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1D2A81-3854-43A6-978C-137C36736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94A7D-CACD-4D40-BBC7-B6486BA7A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4560A2-CB7A-46EE-BE98-CE921AC2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AC54-1E96-4A47-B03C-EAEB98ECE39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E9B81-89C7-4EFA-A8B6-AC8342F8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01677D-A6CE-41DA-B7B5-6C3E5272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7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4DB16F-259B-48AB-BD2F-7B3B7925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A2C8F-F232-4D51-84FE-3C68A9BEF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6984E-B2EE-4189-8D5F-DFFE64977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AC54-1E96-4A47-B03C-EAEB98ECE39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2120B-76B1-4812-8B32-645A051A9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D6AD6-21E2-4E78-B1D8-4BA822AAF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1802-13E4-4A43-97D4-91D0A83C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53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497B9-4250-45CA-9310-F958047515F2}"/>
              </a:ext>
            </a:extLst>
          </p:cNvPr>
          <p:cNvSpPr txBox="1"/>
          <p:nvPr/>
        </p:nvSpPr>
        <p:spPr>
          <a:xfrm>
            <a:off x="295275" y="200025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맥덕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C2608-4298-4417-8B34-DAF1F9AEAC5B}"/>
              </a:ext>
            </a:extLst>
          </p:cNvPr>
          <p:cNvSpPr txBox="1"/>
          <p:nvPr/>
        </p:nvSpPr>
        <p:spPr>
          <a:xfrm>
            <a:off x="295275" y="790574"/>
            <a:ext cx="11610975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주요기능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 가입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 서비스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지구의 맥주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전세계 맥주 소개</a:t>
            </a:r>
            <a:r>
              <a:rPr lang="en-US" altLang="ko-KR" dirty="0"/>
              <a:t>, </a:t>
            </a:r>
            <a:r>
              <a:rPr lang="ko-KR" altLang="en-US" dirty="0"/>
              <a:t>정보를 제공하는 서비스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동네의 </a:t>
            </a:r>
            <a:r>
              <a:rPr lang="ko-KR" altLang="en-US" dirty="0" err="1"/>
              <a:t>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어떤 맥주를 파나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분위기 같은 정보</a:t>
            </a:r>
            <a:r>
              <a:rPr lang="en-US" altLang="ko-KR" dirty="0"/>
              <a:t>, </a:t>
            </a:r>
            <a:r>
              <a:rPr lang="ko-KR" altLang="en-US" dirty="0"/>
              <a:t>안주 정보 등 제공하는 서비스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마트의 맥주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우리동네 대형마트에는 어떤 맥주를 파는지 정보를 제공하는 서비스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이거 마셔봤어요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마셔본 맥주 체크</a:t>
            </a:r>
            <a:r>
              <a:rPr lang="en-US" altLang="ko-KR" dirty="0"/>
              <a:t>, </a:t>
            </a:r>
            <a:r>
              <a:rPr lang="ko-KR" altLang="en-US" dirty="0"/>
              <a:t>마셔본 맥주기반으로 선호하는 맥주일 것 같은 걸 골라 줌</a:t>
            </a:r>
            <a:r>
              <a:rPr lang="en-US" altLang="ko-KR" dirty="0"/>
              <a:t>, </a:t>
            </a:r>
            <a:r>
              <a:rPr lang="ko-KR" altLang="en-US" dirty="0"/>
              <a:t>피드백 체크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세계의 </a:t>
            </a:r>
            <a:r>
              <a:rPr lang="ko-KR" altLang="en-US" dirty="0" err="1"/>
              <a:t>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외국의 괜찮은 </a:t>
            </a:r>
            <a:r>
              <a:rPr lang="ko-KR" altLang="en-US" dirty="0" err="1"/>
              <a:t>펍</a:t>
            </a:r>
            <a:r>
              <a:rPr lang="ko-KR" altLang="en-US" dirty="0"/>
              <a:t> 소개</a:t>
            </a:r>
            <a:r>
              <a:rPr lang="en-US" altLang="ko-KR" dirty="0"/>
              <a:t>, </a:t>
            </a:r>
            <a:r>
              <a:rPr lang="ko-KR" altLang="en-US" dirty="0"/>
              <a:t>위치 정보</a:t>
            </a:r>
            <a:r>
              <a:rPr lang="en-US" altLang="ko-KR" dirty="0"/>
              <a:t>, </a:t>
            </a:r>
            <a:r>
              <a:rPr lang="ko-KR" altLang="en-US" dirty="0"/>
              <a:t>영업시간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관리자 기능</a:t>
            </a:r>
            <a:endParaRPr lang="en-US" altLang="ko-KR" dirty="0"/>
          </a:p>
          <a:p>
            <a:r>
              <a:rPr lang="en-US" altLang="ko-KR" dirty="0"/>
              <a:t>- ?</a:t>
            </a:r>
            <a:r>
              <a:rPr lang="ko-KR" altLang="en-US" dirty="0"/>
              <a:t> </a:t>
            </a:r>
            <a:r>
              <a:rPr lang="ko-KR" altLang="en-US" dirty="0" err="1"/>
              <a:t>어떤걸</a:t>
            </a:r>
            <a:r>
              <a:rPr lang="ko-KR" altLang="en-US" dirty="0"/>
              <a:t> </a:t>
            </a:r>
            <a:r>
              <a:rPr lang="ko-KR" altLang="en-US" dirty="0" err="1"/>
              <a:t>넣어야하지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093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497B9-4250-45CA-9310-F958047515F2}"/>
              </a:ext>
            </a:extLst>
          </p:cNvPr>
          <p:cNvSpPr txBox="1"/>
          <p:nvPr/>
        </p:nvSpPr>
        <p:spPr>
          <a:xfrm>
            <a:off x="295275" y="200025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맥덕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C2608-4298-4417-8B34-DAF1F9AEAC5B}"/>
              </a:ext>
            </a:extLst>
          </p:cNvPr>
          <p:cNvSpPr txBox="1"/>
          <p:nvPr/>
        </p:nvSpPr>
        <p:spPr>
          <a:xfrm>
            <a:off x="295275" y="790574"/>
            <a:ext cx="1161097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JAVA, SPING </a:t>
            </a:r>
            <a:r>
              <a:rPr lang="ko-KR" altLang="en-US" dirty="0"/>
              <a:t>기반의 프로젝트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MSA</a:t>
            </a:r>
          </a:p>
          <a:p>
            <a:endParaRPr lang="en-US" altLang="ko-KR" dirty="0"/>
          </a:p>
          <a:p>
            <a:r>
              <a:rPr lang="ko-KR" altLang="en-US" dirty="0"/>
              <a:t>사용기술</a:t>
            </a:r>
            <a:endParaRPr lang="en-US" altLang="ko-KR" dirty="0"/>
          </a:p>
          <a:p>
            <a:r>
              <a:rPr lang="en-US" altLang="ko-KR" dirty="0"/>
              <a:t>Spring Cloud, Spring boot, Spring Framework</a:t>
            </a:r>
          </a:p>
          <a:p>
            <a:endParaRPr lang="en-US" altLang="ko-KR" dirty="0"/>
          </a:p>
          <a:p>
            <a:r>
              <a:rPr lang="ko-KR" altLang="en-US" dirty="0"/>
              <a:t>모니터링</a:t>
            </a:r>
            <a:endParaRPr lang="en-US" altLang="ko-KR" dirty="0"/>
          </a:p>
          <a:p>
            <a:r>
              <a:rPr lang="en-US" altLang="ko-KR" dirty="0"/>
              <a:t>-Micrometer, </a:t>
            </a:r>
            <a:r>
              <a:rPr lang="ko-KR" altLang="en-US" dirty="0"/>
              <a:t>프로메테우스</a:t>
            </a:r>
            <a:r>
              <a:rPr lang="en-US" altLang="ko-KR" dirty="0"/>
              <a:t>, </a:t>
            </a:r>
            <a:r>
              <a:rPr lang="ko-KR" altLang="en-US" dirty="0" err="1"/>
              <a:t>그라파나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장애 추적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zipkin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메시징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kafka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CI</a:t>
            </a:r>
          </a:p>
          <a:p>
            <a:r>
              <a:rPr lang="en-US" altLang="ko-KR" dirty="0"/>
              <a:t>-Git</a:t>
            </a:r>
          </a:p>
          <a:p>
            <a:endParaRPr lang="en-US" altLang="ko-KR" dirty="0"/>
          </a:p>
          <a:p>
            <a:r>
              <a:rPr lang="en-US" altLang="ko-KR" dirty="0"/>
              <a:t>DB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Mysql</a:t>
            </a:r>
            <a:r>
              <a:rPr lang="en-US" altLang="ko-KR" dirty="0"/>
              <a:t>, h2</a:t>
            </a:r>
          </a:p>
          <a:p>
            <a:endParaRPr lang="en-US" altLang="ko-KR" dirty="0"/>
          </a:p>
          <a:p>
            <a:r>
              <a:rPr lang="en-US" altLang="ko-KR" dirty="0"/>
              <a:t>AWS,</a:t>
            </a:r>
            <a:r>
              <a:rPr lang="ko-KR" altLang="en-US" dirty="0"/>
              <a:t> </a:t>
            </a:r>
            <a:r>
              <a:rPr lang="en-US" altLang="ko-KR" dirty="0"/>
              <a:t>Docker, k8s</a:t>
            </a:r>
            <a:r>
              <a:rPr lang="ko-KR" altLang="en-US" dirty="0"/>
              <a:t>도 사용해볼 것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206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131</Words>
  <Application>Microsoft Office PowerPoint</Application>
  <PresentationFormat>와이드스크린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Seonguk</dc:creator>
  <cp:lastModifiedBy>Lee Seonguk</cp:lastModifiedBy>
  <cp:revision>6</cp:revision>
  <dcterms:created xsi:type="dcterms:W3CDTF">2021-09-02T08:57:31Z</dcterms:created>
  <dcterms:modified xsi:type="dcterms:W3CDTF">2021-09-03T09:47:39Z</dcterms:modified>
</cp:coreProperties>
</file>