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8" y="2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67D64-B257-48B3-8F1D-6E9A04EBB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9D1083-5854-4F9A-B1F3-B5437117F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AA0F0-5CA7-43C7-852A-2607CC86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AFA4D-7FB1-48BD-9D2D-B6336E20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14C54-915A-4F08-8C15-E5E7F495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4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F174E-B9C2-48FC-86AC-5BC32993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CBE45D-FF71-471D-899E-587219D6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541E8-55E2-4B96-A37B-74F031E6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2BE1A-53FD-4FAC-9F9B-E275F3A2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8FFE5-41DE-4338-9C16-C921D6C3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8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2CB980-6F9E-4986-A7AE-829025F1F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A9FC50-D1D9-4BC3-B55F-0FC1666E7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ADF6F-91E4-466D-A599-7989E58C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8AC3C-D6A8-45A4-B973-0EE5F69B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815D1-F187-4DE4-AF44-8010E96B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1810D-B364-4BED-8009-E7C4CBE1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15617-F544-42A4-B8A1-C3141183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B5FB1-B2E7-409B-AC51-DC1BD8DA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0E232-7189-438C-B343-23A577DB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559C1-999D-4ECE-8AB0-5698E66A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1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7BA10-8D9A-4720-BE7D-73941F6D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EEA83-7622-4F7D-989D-08CC1A629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F532E-93E1-48EB-945F-1449C91D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5FF1A-A2F7-4AFE-80EC-E918F35E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3A61F-2E4C-41EE-A05C-BA56ED98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1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B2E0-604C-4EAA-8DE1-060027AA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8BEAB-D68A-41D6-A837-A186FA995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2FF590-55D5-46F2-8212-525ACFEC2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16D940-F8F7-4344-85A8-8F25A24C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04538-A878-4ECB-A694-0B4AF3E9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EE3EFF-03B5-4394-8937-0FA995C8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0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5C5C3-668B-449C-9481-5AFBE914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EC1BD7-68E5-4B0A-BC9E-2AD8842C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FE4AE4-6E21-4BC9-971F-B9FB2E5E2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E3DABC-386D-4498-8B17-58F6CEEBE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323913-1BB6-49D3-B61B-A30BA0F2A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B35DD3-D470-4C7A-B98A-A1E7A112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D17171-445E-4A9D-8A25-B26BF1CF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58821E-4A7E-4FB2-9D8A-559CA0FD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1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58F4A-B203-4976-956B-02388E3E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681E3B-E006-456A-AD79-A5D12E2E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48DD8D-7F31-4A73-A032-24534320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CD4AE-F68F-47AA-AEEE-5E88208B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8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06692F-1EEE-43A0-8AC6-FE49D34C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7ED821-6A4D-433B-AAB2-080C224E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B74967-90FA-4D83-9F8F-5E67D9D2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7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FE59-B255-4CB3-9597-500B553E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C987B-560F-414F-9C8A-400E48FBF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C3A2A1-6E10-43AF-B3B4-4BB533941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9AEE0C-3C3F-4E01-B3B4-7E44FEE4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5C0829-8692-4E6E-8AFA-985699F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92D35-4148-4BD0-A424-A74C5454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93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F4832-B8E7-468F-BD65-D3ECC6A5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1D2A81-3854-43A6-978C-137C36736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B94A7D-CACD-4D40-BBC7-B6486BA7A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4560A2-CB7A-46EE-BE98-CE921AC2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E9B81-89C7-4EFA-A8B6-AC8342F8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01677D-A6CE-41DA-B7B5-6C3E5272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7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4DB16F-259B-48AB-BD2F-7B3B7925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A2C8F-F232-4D51-84FE-3C68A9BEF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6984E-B2EE-4189-8D5F-DFFE64977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AC54-1E96-4A47-B03C-EAEB98ECE396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2120B-76B1-4812-8B32-645A051A9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D6AD6-21E2-4E78-B1D8-4BA822AAF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53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F497B9-4250-45CA-9310-F958047515F2}"/>
              </a:ext>
            </a:extLst>
          </p:cNvPr>
          <p:cNvSpPr txBox="1"/>
          <p:nvPr/>
        </p:nvSpPr>
        <p:spPr>
          <a:xfrm>
            <a:off x="295275" y="200025"/>
            <a:ext cx="528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맥덕</a:t>
            </a:r>
            <a:r>
              <a:rPr lang="en-US" altLang="ko-KR" sz="2800" dirty="0"/>
              <a:t>(MAKDUCK)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C2608-4298-4417-8B34-DAF1F9AEAC5B}"/>
              </a:ext>
            </a:extLst>
          </p:cNvPr>
          <p:cNvSpPr txBox="1"/>
          <p:nvPr/>
        </p:nvSpPr>
        <p:spPr>
          <a:xfrm>
            <a:off x="295275" y="790574"/>
            <a:ext cx="1161097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프로젝트 개요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맥주를 사랑하는 대한민국 전국의 맥덕들을 위하여 세계의 맥주를 소개하고 선호하는 맥주 다양한 맥주를 판매하거나 분위기가 좋은 </a:t>
            </a:r>
            <a:r>
              <a:rPr lang="ko-KR" altLang="en-US" dirty="0" err="1"/>
              <a:t>펍을</a:t>
            </a:r>
            <a:r>
              <a:rPr lang="ko-KR" altLang="en-US" dirty="0"/>
              <a:t> 소개하는 서비스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sz="2400" dirty="0"/>
              <a:t>사용 기술</a:t>
            </a:r>
            <a:endParaRPr lang="en-US" altLang="ko-KR" sz="2400" dirty="0"/>
          </a:p>
          <a:p>
            <a:r>
              <a:rPr lang="en-US" altLang="ko-KR" dirty="0"/>
              <a:t>- MSA </a:t>
            </a:r>
            <a:r>
              <a:rPr lang="ko-KR" altLang="en-US" dirty="0"/>
              <a:t>채택 </a:t>
            </a:r>
            <a:r>
              <a:rPr lang="en-US" altLang="ko-KR" dirty="0"/>
              <a:t>Spring Boot/JAVA</a:t>
            </a:r>
            <a:r>
              <a:rPr lang="ko-KR" altLang="en-US" dirty="0"/>
              <a:t>기반의 프로젝트</a:t>
            </a:r>
            <a:endParaRPr lang="en-US" altLang="ko-KR" dirty="0"/>
          </a:p>
          <a:p>
            <a:r>
              <a:rPr lang="en-US" altLang="ko-KR" dirty="0"/>
              <a:t>- Spring Cloud, Framework, boot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모니터링</a:t>
            </a:r>
            <a:r>
              <a:rPr lang="en-US" altLang="ko-KR" dirty="0"/>
              <a:t>: Micrometer, </a:t>
            </a:r>
            <a:r>
              <a:rPr lang="ko-KR" altLang="en-US" dirty="0"/>
              <a:t>프로메테우스</a:t>
            </a:r>
            <a:r>
              <a:rPr lang="en-US" altLang="ko-KR" dirty="0"/>
              <a:t>, </a:t>
            </a:r>
            <a:r>
              <a:rPr lang="ko-KR" altLang="en-US" dirty="0" err="1"/>
              <a:t>그라파나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장애 추적</a:t>
            </a:r>
            <a:r>
              <a:rPr lang="en-US" altLang="ko-KR" dirty="0"/>
              <a:t>: </a:t>
            </a:r>
            <a:r>
              <a:rPr lang="en-US" altLang="ko-KR" dirty="0" err="1"/>
              <a:t>Zipkin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메시징</a:t>
            </a:r>
            <a:r>
              <a:rPr lang="en-US" altLang="ko-KR" dirty="0"/>
              <a:t> :</a:t>
            </a:r>
            <a:r>
              <a:rPr lang="en-US" altLang="ko-KR" dirty="0" err="1"/>
              <a:t>kafka</a:t>
            </a:r>
            <a:endParaRPr lang="en-US" altLang="ko-KR" dirty="0"/>
          </a:p>
          <a:p>
            <a:r>
              <a:rPr lang="en-US" altLang="ko-KR" dirty="0"/>
              <a:t>- Database : </a:t>
            </a:r>
            <a:r>
              <a:rPr lang="en-US" altLang="ko-KR" dirty="0" err="1"/>
              <a:t>Mysql</a:t>
            </a:r>
            <a:r>
              <a:rPr lang="en-US" altLang="ko-KR" dirty="0"/>
              <a:t>, h2</a:t>
            </a:r>
          </a:p>
          <a:p>
            <a:r>
              <a:rPr lang="en-US" altLang="ko-KR" dirty="0"/>
              <a:t>- CI/CD: Git, AWS,</a:t>
            </a:r>
            <a:r>
              <a:rPr lang="ko-KR" altLang="en-US" dirty="0"/>
              <a:t> </a:t>
            </a:r>
            <a:r>
              <a:rPr lang="en-US" altLang="ko-KR" dirty="0"/>
              <a:t>Docker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206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F497B9-4250-45CA-9310-F958047515F2}"/>
              </a:ext>
            </a:extLst>
          </p:cNvPr>
          <p:cNvSpPr txBox="1"/>
          <p:nvPr/>
        </p:nvSpPr>
        <p:spPr>
          <a:xfrm>
            <a:off x="295275" y="200025"/>
            <a:ext cx="528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+mj-lt"/>
              </a:rPr>
              <a:t>맥덕</a:t>
            </a:r>
            <a:r>
              <a:rPr lang="en-US" altLang="ko-KR" sz="2800" dirty="0">
                <a:latin typeface="+mj-lt"/>
              </a:rPr>
              <a:t>(</a:t>
            </a:r>
            <a:r>
              <a:rPr lang="en-US" altLang="ko-KR" sz="2800" dirty="0"/>
              <a:t>MAKDUCK</a:t>
            </a:r>
            <a:r>
              <a:rPr lang="en-US" altLang="ko-KR" sz="2800" dirty="0">
                <a:latin typeface="+mj-lt"/>
              </a:rPr>
              <a:t>)</a:t>
            </a:r>
            <a:endParaRPr lang="ko-KR" altLang="en-US" sz="28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C2608-4298-4417-8B34-DAF1F9AEAC5B}"/>
              </a:ext>
            </a:extLst>
          </p:cNvPr>
          <p:cNvSpPr txBox="1"/>
          <p:nvPr/>
        </p:nvSpPr>
        <p:spPr>
          <a:xfrm>
            <a:off x="295275" y="790574"/>
            <a:ext cx="116109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주요기능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 dirty="0"/>
              <a:t>회원 가입 </a:t>
            </a:r>
            <a:r>
              <a:rPr lang="en-US" altLang="ko-KR" dirty="0"/>
              <a:t>- </a:t>
            </a:r>
            <a:r>
              <a:rPr lang="ko-KR" altLang="en-US" dirty="0"/>
              <a:t>회원가입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지구의 맥주 </a:t>
            </a:r>
            <a:r>
              <a:rPr lang="en-US" altLang="ko-KR" dirty="0"/>
              <a:t>- </a:t>
            </a:r>
            <a:r>
              <a:rPr lang="ko-KR" altLang="en-US" dirty="0"/>
              <a:t>전세계 맥주 소개</a:t>
            </a:r>
            <a:r>
              <a:rPr lang="en-US" altLang="ko-KR" dirty="0"/>
              <a:t>, </a:t>
            </a:r>
            <a:r>
              <a:rPr lang="ko-KR" altLang="en-US" dirty="0"/>
              <a:t>정보를 제공하는 서비스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동네의 </a:t>
            </a:r>
            <a:r>
              <a:rPr lang="ko-KR" altLang="en-US" dirty="0" err="1"/>
              <a:t>펍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어떤 맥주를 파나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분위기 같은 정보</a:t>
            </a:r>
            <a:r>
              <a:rPr lang="en-US" altLang="ko-KR" dirty="0"/>
              <a:t>, </a:t>
            </a:r>
            <a:r>
              <a:rPr lang="ko-KR" altLang="en-US" dirty="0"/>
              <a:t>안주 정보 등 제공하는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마트의 맥주</a:t>
            </a:r>
            <a:r>
              <a:rPr lang="en-US" altLang="ko-KR" dirty="0"/>
              <a:t> - </a:t>
            </a:r>
            <a:r>
              <a:rPr lang="ko-KR" altLang="en-US" dirty="0"/>
              <a:t>우리동네 대형마트에는 어떤 맥주를 파는지 정보를 제공하는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이거 마셔봤어요</a:t>
            </a:r>
            <a:r>
              <a:rPr lang="en-US" altLang="ko-KR" dirty="0"/>
              <a:t>? - </a:t>
            </a:r>
            <a:r>
              <a:rPr lang="ko-KR" altLang="en-US" dirty="0"/>
              <a:t>마셔본 맥주 체크</a:t>
            </a:r>
            <a:r>
              <a:rPr lang="en-US" altLang="ko-KR" dirty="0"/>
              <a:t>, </a:t>
            </a:r>
            <a:r>
              <a:rPr lang="ko-KR" altLang="en-US" dirty="0"/>
              <a:t>마셔본 맥주기반으로 선호하는 맥주일 것 같은 걸 골라 줌</a:t>
            </a:r>
            <a:r>
              <a:rPr lang="en-US" altLang="ko-KR" dirty="0"/>
              <a:t>, </a:t>
            </a:r>
            <a:r>
              <a:rPr lang="ko-KR" altLang="en-US" dirty="0"/>
              <a:t>피드백 체크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세계의 </a:t>
            </a:r>
            <a:r>
              <a:rPr lang="ko-KR" altLang="en-US" dirty="0" err="1"/>
              <a:t>펍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외국의 괜찮은 </a:t>
            </a:r>
            <a:r>
              <a:rPr lang="ko-KR" altLang="en-US" dirty="0" err="1"/>
              <a:t>펍</a:t>
            </a:r>
            <a:r>
              <a:rPr lang="ko-KR" altLang="en-US" dirty="0"/>
              <a:t> 소개</a:t>
            </a:r>
            <a:r>
              <a:rPr lang="en-US" altLang="ko-KR" dirty="0"/>
              <a:t>, </a:t>
            </a:r>
            <a:r>
              <a:rPr lang="ko-KR" altLang="en-US" dirty="0"/>
              <a:t>위치 정보</a:t>
            </a:r>
            <a:r>
              <a:rPr lang="en-US" altLang="ko-KR" dirty="0"/>
              <a:t>, </a:t>
            </a:r>
            <a:r>
              <a:rPr lang="ko-KR" altLang="en-US" dirty="0"/>
              <a:t>영업시간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관리자 기능 </a:t>
            </a:r>
            <a:r>
              <a:rPr lang="en-US" altLang="ko-KR" dirty="0"/>
              <a:t>- </a:t>
            </a:r>
            <a:r>
              <a:rPr lang="ko-KR" altLang="en-US" dirty="0"/>
              <a:t>회원들의 맥주 등록 승인을 하는 기능</a:t>
            </a:r>
            <a:r>
              <a:rPr lang="en-US" altLang="ko-KR" dirty="0"/>
              <a:t>,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093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F497B9-4250-45CA-9310-F958047515F2}"/>
              </a:ext>
            </a:extLst>
          </p:cNvPr>
          <p:cNvSpPr txBox="1"/>
          <p:nvPr/>
        </p:nvSpPr>
        <p:spPr>
          <a:xfrm>
            <a:off x="295275" y="200025"/>
            <a:ext cx="528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+mj-lt"/>
              </a:rPr>
              <a:t>맥덕</a:t>
            </a:r>
            <a:r>
              <a:rPr lang="en-US" altLang="ko-KR" sz="2800" dirty="0">
                <a:latin typeface="+mj-lt"/>
              </a:rPr>
              <a:t>(</a:t>
            </a:r>
            <a:r>
              <a:rPr lang="en-US" altLang="ko-KR" sz="2800" dirty="0"/>
              <a:t>MAKDUCK</a:t>
            </a:r>
            <a:r>
              <a:rPr lang="en-US" altLang="ko-KR" sz="2800" dirty="0">
                <a:latin typeface="+mj-lt"/>
              </a:rPr>
              <a:t>)</a:t>
            </a:r>
            <a:endParaRPr lang="ko-KR" altLang="en-US" sz="28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E8736C-641E-4F2B-B5CE-8353CBD315FC}"/>
              </a:ext>
            </a:extLst>
          </p:cNvPr>
          <p:cNvSpPr/>
          <p:nvPr/>
        </p:nvSpPr>
        <p:spPr>
          <a:xfrm>
            <a:off x="4164495" y="2146850"/>
            <a:ext cx="3488634" cy="60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API Gateway &amp; 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30E30F-35C8-4FE2-8DB0-D50DE3B825BF}"/>
              </a:ext>
            </a:extLst>
          </p:cNvPr>
          <p:cNvSpPr/>
          <p:nvPr/>
        </p:nvSpPr>
        <p:spPr>
          <a:xfrm>
            <a:off x="1659836" y="3472070"/>
            <a:ext cx="1709529" cy="1229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Beer 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69D16F-CC6F-4A3C-A4AC-D4DBFDAF1AAA}"/>
              </a:ext>
            </a:extLst>
          </p:cNvPr>
          <p:cNvSpPr/>
          <p:nvPr/>
        </p:nvSpPr>
        <p:spPr>
          <a:xfrm>
            <a:off x="8481393" y="3472070"/>
            <a:ext cx="1709529" cy="1229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MC 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607178-56A4-412B-8CE7-76C9156A617D}"/>
              </a:ext>
            </a:extLst>
          </p:cNvPr>
          <p:cNvSpPr/>
          <p:nvPr/>
        </p:nvSpPr>
        <p:spPr>
          <a:xfrm>
            <a:off x="5054048" y="3472069"/>
            <a:ext cx="1709529" cy="1229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 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B323DA-3ADE-4D86-BCD3-604D3FB157F1}"/>
              </a:ext>
            </a:extLst>
          </p:cNvPr>
          <p:cNvSpPr/>
          <p:nvPr/>
        </p:nvSpPr>
        <p:spPr>
          <a:xfrm>
            <a:off x="3478696" y="5244548"/>
            <a:ext cx="5002697" cy="52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Kafka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BAE4AF70-03C6-49E9-B506-95BB8167A2D0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5400000">
            <a:off x="3852241" y="1415498"/>
            <a:ext cx="718933" cy="33942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9507C40B-CA1F-4C0A-B0B3-E248099AF929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7263019" y="1398930"/>
            <a:ext cx="718933" cy="34273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20AED22A-A7D0-4C93-B17D-32390CEC97A8}"/>
              </a:ext>
            </a:extLst>
          </p:cNvPr>
          <p:cNvCxnSpPr>
            <a:stCxn id="2" idx="2"/>
            <a:endCxn id="8" idx="0"/>
          </p:cNvCxnSpPr>
          <p:nvPr/>
        </p:nvCxnSpPr>
        <p:spPr>
          <a:xfrm rot="16200000" flipH="1">
            <a:off x="5549346" y="3112602"/>
            <a:ext cx="718932" cy="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다리꼴 18">
            <a:extLst>
              <a:ext uri="{FF2B5EF4-FFF2-40B4-BE49-F238E27FC236}">
                <a16:creationId xmlns:a16="http://schemas.microsoft.com/office/drawing/2014/main" id="{020A6DE9-AED3-4EA6-ABAE-EF3206D7CAFB}"/>
              </a:ext>
            </a:extLst>
          </p:cNvPr>
          <p:cNvSpPr/>
          <p:nvPr/>
        </p:nvSpPr>
        <p:spPr>
          <a:xfrm>
            <a:off x="5727810" y="1269345"/>
            <a:ext cx="357809" cy="366986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2C7B44D-1B15-4398-861B-6A6960A63187}"/>
              </a:ext>
            </a:extLst>
          </p:cNvPr>
          <p:cNvSpPr/>
          <p:nvPr/>
        </p:nvSpPr>
        <p:spPr>
          <a:xfrm>
            <a:off x="5727810" y="986731"/>
            <a:ext cx="357809" cy="35449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6117220-8EBF-4FFB-B9D8-EE30A5C86A73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3369365" y="4086639"/>
            <a:ext cx="16846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E1BC884E-F5A6-4E5E-A840-E700E8519DF8}"/>
              </a:ext>
            </a:extLst>
          </p:cNvPr>
          <p:cNvCxnSpPr>
            <a:stCxn id="7" idx="2"/>
            <a:endCxn id="9" idx="3"/>
          </p:cNvCxnSpPr>
          <p:nvPr/>
        </p:nvCxnSpPr>
        <p:spPr>
          <a:xfrm rot="5400000">
            <a:off x="8506301" y="4676302"/>
            <a:ext cx="804950" cy="85476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63AAC716-D69B-4546-AE2F-E7183BF58C24}"/>
              </a:ext>
            </a:extLst>
          </p:cNvPr>
          <p:cNvCxnSpPr>
            <a:stCxn id="9" idx="1"/>
            <a:endCxn id="6" idx="2"/>
          </p:cNvCxnSpPr>
          <p:nvPr/>
        </p:nvCxnSpPr>
        <p:spPr>
          <a:xfrm rot="10800000">
            <a:off x="2514602" y="4701209"/>
            <a:ext cx="964095" cy="80495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0F0A1B9-05F5-41A4-B0D0-D3CE73D837C2}"/>
              </a:ext>
            </a:extLst>
          </p:cNvPr>
          <p:cNvCxnSpPr>
            <a:stCxn id="19" idx="2"/>
            <a:endCxn id="2" idx="0"/>
          </p:cNvCxnSpPr>
          <p:nvPr/>
        </p:nvCxnSpPr>
        <p:spPr>
          <a:xfrm>
            <a:off x="5906715" y="1636331"/>
            <a:ext cx="2097" cy="51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9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F497B9-4250-45CA-9310-F958047515F2}"/>
              </a:ext>
            </a:extLst>
          </p:cNvPr>
          <p:cNvSpPr txBox="1"/>
          <p:nvPr/>
        </p:nvSpPr>
        <p:spPr>
          <a:xfrm>
            <a:off x="295275" y="200025"/>
            <a:ext cx="775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+mj-lt"/>
              </a:rPr>
              <a:t>맥덕</a:t>
            </a:r>
            <a:r>
              <a:rPr lang="en-US" altLang="ko-KR" sz="2800" dirty="0">
                <a:latin typeface="+mj-lt"/>
              </a:rPr>
              <a:t>(</a:t>
            </a:r>
            <a:r>
              <a:rPr lang="en-US" altLang="ko-KR" sz="2800" dirty="0"/>
              <a:t>MAKDUCK</a:t>
            </a:r>
            <a:r>
              <a:rPr lang="en-US" altLang="ko-KR" sz="2800" dirty="0">
                <a:latin typeface="+mj-lt"/>
              </a:rPr>
              <a:t>) User-service</a:t>
            </a:r>
            <a:r>
              <a:rPr lang="ko-KR" altLang="en-US" sz="2800" dirty="0">
                <a:latin typeface="+mj-lt"/>
              </a:rPr>
              <a:t>의 주요기능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DFDE4-6842-49C6-83B5-6A69FF903847}"/>
              </a:ext>
            </a:extLst>
          </p:cNvPr>
          <p:cNvSpPr txBox="1"/>
          <p:nvPr/>
        </p:nvSpPr>
        <p:spPr>
          <a:xfrm>
            <a:off x="295275" y="1168227"/>
            <a:ext cx="101938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일반 </a:t>
            </a:r>
            <a:r>
              <a:rPr lang="en-US" altLang="ko-KR" dirty="0"/>
              <a:t>Email </a:t>
            </a:r>
            <a:r>
              <a:rPr lang="ko-KR" altLang="en-US" dirty="0"/>
              <a:t>가입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Oauth</a:t>
            </a:r>
            <a:r>
              <a:rPr lang="ko-KR" altLang="en-US" dirty="0"/>
              <a:t>를 통한 가입</a:t>
            </a:r>
            <a:r>
              <a:rPr lang="en-US" altLang="ko-KR" dirty="0"/>
              <a:t>(</a:t>
            </a:r>
            <a:r>
              <a:rPr lang="ko-KR" altLang="en-US" dirty="0"/>
              <a:t>네이버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로그인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로그인하지 않으면 단순 읽기만 가능함</a:t>
            </a:r>
            <a:r>
              <a:rPr lang="en-US" altLang="ko-KR" dirty="0"/>
              <a:t>. </a:t>
            </a:r>
            <a:r>
              <a:rPr lang="ko-KR" altLang="en-US" dirty="0"/>
              <a:t>로그인 해야 게시판 댓글 기능</a:t>
            </a:r>
            <a:r>
              <a:rPr lang="en-US" altLang="ko-KR" dirty="0"/>
              <a:t>, MC</a:t>
            </a:r>
            <a:r>
              <a:rPr lang="ko-KR" altLang="en-US" dirty="0"/>
              <a:t> 등록 기능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 정보보기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내가 쓴 글 보기</a:t>
            </a:r>
            <a:r>
              <a:rPr lang="en-US" altLang="ko-KR" dirty="0"/>
              <a:t>, </a:t>
            </a:r>
            <a:r>
              <a:rPr lang="ko-KR" altLang="en-US" dirty="0"/>
              <a:t>댓글 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569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F497B9-4250-45CA-9310-F958047515F2}"/>
              </a:ext>
            </a:extLst>
          </p:cNvPr>
          <p:cNvSpPr txBox="1"/>
          <p:nvPr/>
        </p:nvSpPr>
        <p:spPr>
          <a:xfrm>
            <a:off x="295275" y="200025"/>
            <a:ext cx="775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+mj-lt"/>
              </a:rPr>
              <a:t>맥덕</a:t>
            </a:r>
            <a:r>
              <a:rPr lang="en-US" altLang="ko-KR" sz="2800" dirty="0">
                <a:latin typeface="+mj-lt"/>
              </a:rPr>
              <a:t>(</a:t>
            </a:r>
            <a:r>
              <a:rPr lang="en-US" altLang="ko-KR" sz="2800" dirty="0"/>
              <a:t>MAKDUCK</a:t>
            </a:r>
            <a:r>
              <a:rPr lang="en-US" altLang="ko-KR" sz="2800" dirty="0">
                <a:latin typeface="+mj-lt"/>
              </a:rPr>
              <a:t>) Beer-service</a:t>
            </a:r>
            <a:r>
              <a:rPr lang="ko-KR" altLang="en-US" sz="2800" dirty="0">
                <a:latin typeface="+mj-lt"/>
              </a:rPr>
              <a:t>의 주요기능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DFDE4-6842-49C6-83B5-6A69FF903847}"/>
              </a:ext>
            </a:extLst>
          </p:cNvPr>
          <p:cNvSpPr txBox="1"/>
          <p:nvPr/>
        </p:nvSpPr>
        <p:spPr>
          <a:xfrm>
            <a:off x="295275" y="1168227"/>
            <a:ext cx="53864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맥주정보 보기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맥주에 대한 정보를 보여줌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맥주의 스타일에 대한 정리를 보여주는 부분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해당 맥주에 대한 사람들의 생각을 보여주는 부분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양조장 또는 제조회사 정보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근처 판매하는 곳 알아보기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27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F497B9-4250-45CA-9310-F958047515F2}"/>
              </a:ext>
            </a:extLst>
          </p:cNvPr>
          <p:cNvSpPr txBox="1"/>
          <p:nvPr/>
        </p:nvSpPr>
        <p:spPr>
          <a:xfrm>
            <a:off x="295275" y="200025"/>
            <a:ext cx="775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+mj-lt"/>
              </a:rPr>
              <a:t>맥덕</a:t>
            </a:r>
            <a:r>
              <a:rPr lang="en-US" altLang="ko-KR" sz="2800" dirty="0">
                <a:latin typeface="+mj-lt"/>
              </a:rPr>
              <a:t>(</a:t>
            </a:r>
            <a:r>
              <a:rPr lang="en-US" altLang="ko-KR" sz="2800" dirty="0"/>
              <a:t>MAKDUCK</a:t>
            </a:r>
            <a:r>
              <a:rPr lang="en-US" altLang="ko-KR" sz="2800" dirty="0">
                <a:latin typeface="+mj-lt"/>
              </a:rPr>
              <a:t>) MC-service</a:t>
            </a:r>
            <a:r>
              <a:rPr lang="ko-KR" altLang="en-US" sz="2800" dirty="0">
                <a:latin typeface="+mj-lt"/>
              </a:rPr>
              <a:t>의 주요기능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DFDE4-6842-49C6-83B5-6A69FF903847}"/>
              </a:ext>
            </a:extLst>
          </p:cNvPr>
          <p:cNvSpPr txBox="1"/>
          <p:nvPr/>
        </p:nvSpPr>
        <p:spPr>
          <a:xfrm>
            <a:off x="295275" y="1168227"/>
            <a:ext cx="6527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위치 정보에 따른 </a:t>
            </a:r>
            <a:r>
              <a:rPr lang="ko-KR" altLang="en-US" dirty="0" err="1"/>
              <a:t>근처마트와</a:t>
            </a:r>
            <a:r>
              <a:rPr lang="ko-KR" altLang="en-US" dirty="0"/>
              <a:t> 편의점의 파는 맥주정보를 정렬</a:t>
            </a:r>
            <a:endParaRPr lang="en-US" altLang="ko-KR" dirty="0"/>
          </a:p>
          <a:p>
            <a:r>
              <a:rPr lang="ko-KR" altLang="en-US" dirty="0"/>
              <a:t>마트의 위치에 따른 맥주 정보 등록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현재 위치에 따른 마트 등록이 선행 되어야함</a:t>
            </a:r>
            <a:endParaRPr lang="en-US" altLang="ko-KR" dirty="0"/>
          </a:p>
          <a:p>
            <a:r>
              <a:rPr lang="ko-KR" altLang="en-US" dirty="0"/>
              <a:t>마트에 내가 본 맥주의 정보를 등록 할 수 있는 기능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7E8B2D-2FD2-45A7-8C06-478E618BD0B6}"/>
              </a:ext>
            </a:extLst>
          </p:cNvPr>
          <p:cNvSpPr/>
          <p:nvPr/>
        </p:nvSpPr>
        <p:spPr>
          <a:xfrm>
            <a:off x="743577" y="2661296"/>
            <a:ext cx="4421275" cy="3336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750870-13C6-4CF9-821F-3F2780E6E73C}"/>
              </a:ext>
            </a:extLst>
          </p:cNvPr>
          <p:cNvSpPr/>
          <p:nvPr/>
        </p:nvSpPr>
        <p:spPr>
          <a:xfrm>
            <a:off x="1048376" y="3946764"/>
            <a:ext cx="1857272" cy="1307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네이버</a:t>
            </a:r>
            <a:r>
              <a:rPr lang="en-US" altLang="ko-KR" dirty="0">
                <a:solidFill>
                  <a:schemeClr val="tx1"/>
                </a:solidFill>
              </a:rPr>
              <a:t>API)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38910-2D81-46B5-A330-F341F7AFE4F8}"/>
              </a:ext>
            </a:extLst>
          </p:cNvPr>
          <p:cNvSpPr txBox="1"/>
          <p:nvPr/>
        </p:nvSpPr>
        <p:spPr>
          <a:xfrm>
            <a:off x="5351271" y="2645555"/>
            <a:ext cx="4748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마트 정보를 미리 등록해두고 마트를 누르면</a:t>
            </a:r>
            <a:endParaRPr lang="en-US" altLang="ko-KR" dirty="0"/>
          </a:p>
          <a:p>
            <a:r>
              <a:rPr lang="ko-KR" altLang="en-US" dirty="0"/>
              <a:t>해당 마트에서 파는 맥주목록을 띄우고</a:t>
            </a:r>
            <a:endParaRPr lang="en-US" altLang="ko-KR" dirty="0"/>
          </a:p>
          <a:p>
            <a:r>
              <a:rPr lang="ko-KR" altLang="en-US" dirty="0"/>
              <a:t>추가 가능 하도록 해야함</a:t>
            </a:r>
            <a:r>
              <a:rPr lang="en-US" altLang="ko-KR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58AF93-0BA6-4C41-857E-6B4A3D205EC1}"/>
              </a:ext>
            </a:extLst>
          </p:cNvPr>
          <p:cNvSpPr/>
          <p:nvPr/>
        </p:nvSpPr>
        <p:spPr>
          <a:xfrm>
            <a:off x="3106614" y="3675459"/>
            <a:ext cx="1857272" cy="20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E775AC-4485-4583-ADCD-0F07F3B34588}"/>
              </a:ext>
            </a:extLst>
          </p:cNvPr>
          <p:cNvSpPr/>
          <p:nvPr/>
        </p:nvSpPr>
        <p:spPr>
          <a:xfrm>
            <a:off x="4474289" y="3769659"/>
            <a:ext cx="388538" cy="354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82788E-D785-4E44-9096-D7683B048AB6}"/>
              </a:ext>
            </a:extLst>
          </p:cNvPr>
          <p:cNvSpPr/>
          <p:nvPr/>
        </p:nvSpPr>
        <p:spPr>
          <a:xfrm>
            <a:off x="3300883" y="4280751"/>
            <a:ext cx="1561944" cy="1256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해당 가게서 판매중인 맥주 리스트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8549D5-909B-4B06-AE90-0999C314A64F}"/>
              </a:ext>
            </a:extLst>
          </p:cNvPr>
          <p:cNvSpPr/>
          <p:nvPr/>
        </p:nvSpPr>
        <p:spPr>
          <a:xfrm>
            <a:off x="3157955" y="3777755"/>
            <a:ext cx="1215275" cy="350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위치 상호명</a:t>
            </a:r>
          </a:p>
        </p:txBody>
      </p:sp>
    </p:spTree>
    <p:extLst>
      <p:ext uri="{BB962C8B-B14F-4D97-AF65-F5344CB8AC3E}">
        <p14:creationId xmlns:p14="http://schemas.microsoft.com/office/powerpoint/2010/main" val="198350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F497B9-4250-45CA-9310-F958047515F2}"/>
              </a:ext>
            </a:extLst>
          </p:cNvPr>
          <p:cNvSpPr txBox="1"/>
          <p:nvPr/>
        </p:nvSpPr>
        <p:spPr>
          <a:xfrm>
            <a:off x="295275" y="200025"/>
            <a:ext cx="759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+mj-lt"/>
              </a:rPr>
              <a:t>맥덕</a:t>
            </a:r>
            <a:r>
              <a:rPr lang="en-US" altLang="ko-KR" sz="2800" dirty="0">
                <a:latin typeface="+mj-lt"/>
              </a:rPr>
              <a:t>(</a:t>
            </a:r>
            <a:r>
              <a:rPr lang="en-US" altLang="ko-KR" sz="2800" dirty="0"/>
              <a:t>MAKDUCK</a:t>
            </a:r>
            <a:r>
              <a:rPr lang="en-US" altLang="ko-KR" sz="2800" dirty="0">
                <a:latin typeface="+mj-lt"/>
              </a:rPr>
              <a:t>) User-service APIs</a:t>
            </a:r>
            <a:endParaRPr lang="ko-KR" altLang="en-US" sz="2800" dirty="0">
              <a:latin typeface="+mj-lt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F7C3BE1-5CA9-4345-A59E-2781B72BF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49280"/>
              </p:ext>
            </p:extLst>
          </p:nvPr>
        </p:nvGraphicFramePr>
        <p:xfrm>
          <a:off x="1296505" y="1862665"/>
          <a:ext cx="9776778" cy="4327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58926">
                  <a:extLst>
                    <a:ext uri="{9D8B030D-6E8A-4147-A177-3AD203B41FA5}">
                      <a16:colId xmlns:a16="http://schemas.microsoft.com/office/drawing/2014/main" val="285145472"/>
                    </a:ext>
                  </a:extLst>
                </a:gridCol>
                <a:gridCol w="3258926">
                  <a:extLst>
                    <a:ext uri="{9D8B030D-6E8A-4147-A177-3AD203B41FA5}">
                      <a16:colId xmlns:a16="http://schemas.microsoft.com/office/drawing/2014/main" val="1762660863"/>
                    </a:ext>
                  </a:extLst>
                </a:gridCol>
                <a:gridCol w="3258926">
                  <a:extLst>
                    <a:ext uri="{9D8B030D-6E8A-4147-A177-3AD203B41FA5}">
                      <a16:colId xmlns:a16="http://schemas.microsoft.com/office/drawing/2014/main" val="3516626433"/>
                    </a:ext>
                  </a:extLst>
                </a:gridCol>
              </a:tblGrid>
              <a:tr h="540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MicroService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RESTful 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 Method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93418"/>
                  </a:ext>
                </a:extLst>
              </a:tr>
              <a:tr h="540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User-service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/user-service/join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60945"/>
                  </a:ext>
                </a:extLst>
              </a:tr>
              <a:tr h="5408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/user-service/login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72474"/>
                  </a:ext>
                </a:extLst>
              </a:tr>
              <a:tr h="5408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/user-service/users/{</a:t>
                      </a:r>
                      <a:r>
                        <a:rPr lang="en-US" altLang="ko-KR" dirty="0" err="1"/>
                        <a:t>user_id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66365"/>
                  </a:ext>
                </a:extLst>
              </a:tr>
              <a:tr h="5408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/user-service/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25559"/>
                  </a:ext>
                </a:extLst>
              </a:tr>
              <a:tr h="5408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589800"/>
                  </a:ext>
                </a:extLst>
              </a:tr>
              <a:tr h="5408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425833"/>
                  </a:ext>
                </a:extLst>
              </a:tr>
              <a:tr h="5408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39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5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377</Words>
  <Application>Microsoft Office PowerPoint</Application>
  <PresentationFormat>와이드스크린</PresentationFormat>
  <Paragraphs>82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Seonguk</dc:creator>
  <cp:lastModifiedBy>Lee Seonguk</cp:lastModifiedBy>
  <cp:revision>21</cp:revision>
  <dcterms:created xsi:type="dcterms:W3CDTF">2021-09-02T08:57:31Z</dcterms:created>
  <dcterms:modified xsi:type="dcterms:W3CDTF">2021-09-15T07:30:12Z</dcterms:modified>
</cp:coreProperties>
</file>