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gR6SurCd4tGCXJCnw9jrC33Hpm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Paulo Tuaz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25T23:13:12.915">
    <p:pos x="6000" y="0"/>
    <p:text>Outline for the powerpoint. Limited to 1 per slide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-Ip5a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946f4f38e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6" name="Google Shape;36;g7946f4f38e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7946f4f38e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7946f4f38e_0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59ea6d4ee_0_15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50" name="Google Shape;50;g759ea6d4ee_0_15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59ea6d4ee_0_15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59ea6d4ee_0_15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9ea6d4ee_0_7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6" name="Google Shape;76;g759ea6d4ee_0_7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9ea6d4ee_0_7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759ea6d4ee_0_7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9ea6d4ee_0_22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5" name="Google Shape;85;g759ea6d4ee_0_22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9ea6d4ee_0_22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59ea6d4ee_0_22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503237" y="699452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448050" y="699452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7227887" y="699452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503237" y="2165350"/>
            <a:ext cx="9069387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503237" y="699452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448050" y="699452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7227887" y="699452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503237" y="2165350"/>
            <a:ext cx="9069387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503237" y="699452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448050" y="699452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7227887" y="699452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s://github.com/sulefaro/CS332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Information Systems</a:t>
            </a:r>
            <a:endParaRPr/>
          </a:p>
        </p:txBody>
      </p:sp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503237" y="1828800"/>
            <a:ext cx="9070975" cy="347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Suleman Farooqi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Joiney Nguyen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Josh Parada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Paulo Tuazon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946f4f38e_0_0"/>
          <p:cNvSpPr txBox="1"/>
          <p:nvPr>
            <p:ph idx="1" type="subTitle"/>
          </p:nvPr>
        </p:nvSpPr>
        <p:spPr>
          <a:xfrm>
            <a:off x="316500" y="1808650"/>
            <a:ext cx="8037300" cy="4782900"/>
          </a:xfrm>
          <a:prstGeom prst="rect">
            <a:avLst/>
          </a:prstGeom>
        </p:spPr>
        <p:txBody>
          <a:bodyPr anchorCtr="0" anchor="t" bIns="0" lIns="0" spcFirstLastPara="1" rIns="0" wrap="square" tIns="282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Team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Life Cycle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Tools and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Workflow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Github Versions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UML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-215900" lvl="0" marL="2159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Model</a:t>
            </a:r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>
            <a:off x="822325" y="2138362"/>
            <a:ext cx="84186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Democratic</a:t>
            </a:r>
            <a:endParaRPr/>
          </a:p>
          <a:p>
            <a: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If a programmer sees a module as an extension of his/her ego, he/she is not going to try to find all the errors in “his”/”her” code</a:t>
            </a:r>
            <a:endParaRPr sz="2400"/>
          </a:p>
          <a:p>
            <a: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Encourage team members to find faults in code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69" y="5351025"/>
            <a:ext cx="3952850" cy="22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59ea6d4ee_0_15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 Cycle Model</a:t>
            </a:r>
            <a:endParaRPr/>
          </a:p>
        </p:txBody>
      </p:sp>
      <p:sp>
        <p:nvSpPr>
          <p:cNvPr id="55" name="Google Shape;55;g759ea6d4ee_0_15"/>
          <p:cNvSpPr txBox="1"/>
          <p:nvPr>
            <p:ph idx="1" type="body"/>
          </p:nvPr>
        </p:nvSpPr>
        <p:spPr>
          <a:xfrm>
            <a:off x="505675" y="2165350"/>
            <a:ext cx="9069300" cy="4276800"/>
          </a:xfrm>
          <a:prstGeom prst="rect">
            <a:avLst/>
          </a:prstGeom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Iteration &amp; Incrementation</a:t>
            </a:r>
            <a:endParaRPr u="sng"/>
          </a:p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Each successive version is intended to be closer to its target than its predecessor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handle larger amounts of information, use stepwise refinement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Concentrate on the aspects that are currently the most important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Postpone aspects that are currently less critical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Every aspect is eventually handled, but in order of current importance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-215900" lvl="0" marL="2159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/>
              <a:t>Tools and Design</a:t>
            </a:r>
            <a:endParaRPr/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817562" y="2003425"/>
            <a:ext cx="84185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5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derived from </a:t>
            </a:r>
            <a:r>
              <a:rPr b="1" i="0" lang="en-US" sz="2400" u="none">
                <a:solidFill>
                  <a:srgbClr val="FFFFFF"/>
                </a:solidFill>
              </a:rPr>
              <a:t>SQL </a:t>
            </a:r>
            <a:r>
              <a:rPr b="0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displayed to GUI and allowing users to use the GUI to edit what is in the database (SQL). Allows the users to C.R.U.D (Create, Replace, Update, and Delete).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Users have the ability login to the user database system, register an account (admin/student). A table of the current semester, exam grades, and overall grade.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Analysis</a:t>
            </a:r>
            <a:endParaRPr b="1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822325" y="2138362"/>
            <a:ext cx="84185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Requirements phase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Learning management system that 	tracks the details of a student from the day one to the end of his/her course, completed semesters years, coming semester year curriculum details, exam details, project or any other assignment details, final exam result, etc.</a:t>
            </a:r>
            <a:br>
              <a:rPr lang="en-US" sz="1800"/>
            </a:br>
            <a:r>
              <a:rPr lang="en-US" sz="1800"/>
              <a:t> 	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Analysis Phase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As per the requirements, it's best approached by having a program to display the content depending on a specific student.</a:t>
            </a:r>
            <a:br>
              <a:rPr lang="en-US" sz="1800"/>
            </a:br>
            <a:r>
              <a:rPr lang="en-US" sz="1800"/>
              <a:t> 	</a:t>
            </a:r>
            <a:endParaRPr sz="1800"/>
          </a:p>
          <a:p>
            <a:pPr indent="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-215900" lvl="0" marL="2159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 Versions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930275" y="2101850"/>
            <a:ext cx="8418512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40"/>
              <a:buFont typeface="Noto Sans Symbols"/>
              <a:buChar char="●"/>
            </a:pPr>
            <a:r>
              <a:rPr b="0" i="0" lang="en-US" sz="3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Github 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9ea6d4ee_0_7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Diagram</a:t>
            </a:r>
            <a:endParaRPr/>
          </a:p>
        </p:txBody>
      </p:sp>
      <p:sp>
        <p:nvSpPr>
          <p:cNvPr id="81" name="Google Shape;81;g759ea6d4ee_0_7"/>
          <p:cNvSpPr txBox="1"/>
          <p:nvPr>
            <p:ph idx="1" type="body"/>
          </p:nvPr>
        </p:nvSpPr>
        <p:spPr>
          <a:xfrm>
            <a:off x="503237" y="2165350"/>
            <a:ext cx="9069300" cy="4276800"/>
          </a:xfrm>
          <a:prstGeom prst="rect">
            <a:avLst/>
          </a:prstGeom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759ea6d4e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37" y="2034750"/>
            <a:ext cx="10080626" cy="50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9ea6d4ee_0_22"/>
          <p:cNvSpPr txBox="1"/>
          <p:nvPr>
            <p:ph type="title"/>
          </p:nvPr>
        </p:nvSpPr>
        <p:spPr>
          <a:xfrm>
            <a:off x="505675" y="2973575"/>
            <a:ext cx="9069300" cy="126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2019-11-21T18:14:05Z</dcterms:created>
  <dc:creator>Paulo Tuazon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