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B69B-678A-F148-9508-F0DC7E8986B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B2B5-1B73-5643-95AD-0D960779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B2B5-1B73-5643-95AD-0D960779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B2B5-1B73-5643-95AD-0D960779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7E019-13C7-AC42-AD88-1A1AA062E74A}"/>
              </a:ext>
            </a:extLst>
          </p:cNvPr>
          <p:cNvSpPr txBox="1"/>
          <p:nvPr/>
        </p:nvSpPr>
        <p:spPr>
          <a:xfrm>
            <a:off x="1045029" y="2285831"/>
            <a:ext cx="101019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2018 – August 2020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sz="2800" dirty="0">
              <a:solidFill>
                <a:schemeClr val="bg1"/>
              </a:solidFill>
            </a:endParaRPr>
          </a:p>
          <a:p>
            <a:pPr algn="r"/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Lei, Seth </a:t>
            </a:r>
            <a:r>
              <a:rPr lang="en-US" sz="2800" dirty="0" err="1">
                <a:solidFill>
                  <a:schemeClr val="bg1"/>
                </a:solidFill>
              </a:rPr>
              <a:t>Narine</a:t>
            </a:r>
            <a:r>
              <a:rPr lang="en-US" sz="2800" dirty="0">
                <a:solidFill>
                  <a:schemeClr val="bg1"/>
                </a:solidFill>
              </a:rPr>
              <a:t>, Keyla Nin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83CA9-CD38-414D-9D91-48DE6CE6C81D}"/>
              </a:ext>
            </a:extLst>
          </p:cNvPr>
          <p:cNvSpPr txBox="1"/>
          <p:nvPr/>
        </p:nvSpPr>
        <p:spPr>
          <a:xfrm>
            <a:off x="1045029" y="1270168"/>
            <a:ext cx="1029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NYC Motor Vehicle Collisions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084EE-A6C6-2A40-8093-30226CC08E53}"/>
              </a:ext>
            </a:extLst>
          </p:cNvPr>
          <p:cNvCxnSpPr>
            <a:cxnSpLocks/>
          </p:cNvCxnSpPr>
          <p:nvPr/>
        </p:nvCxnSpPr>
        <p:spPr>
          <a:xfrm>
            <a:off x="580571" y="0"/>
            <a:ext cx="0" cy="68580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1DEF3-1C7C-8E4E-9EAA-EA14D2A7E7D1}"/>
              </a:ext>
            </a:extLst>
          </p:cNvPr>
          <p:cNvCxnSpPr>
            <a:cxnSpLocks/>
          </p:cNvCxnSpPr>
          <p:nvPr/>
        </p:nvCxnSpPr>
        <p:spPr>
          <a:xfrm>
            <a:off x="0" y="6286926"/>
            <a:ext cx="12192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5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4">
            <a:extLst>
              <a:ext uri="{FF2B5EF4-FFF2-40B4-BE49-F238E27FC236}">
                <a16:creationId xmlns:a16="http://schemas.microsoft.com/office/drawing/2014/main" id="{4A795562-17B4-445D-819E-FB08D397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14">
            <a:extLst>
              <a:ext uri="{FF2B5EF4-FFF2-40B4-BE49-F238E27FC236}">
                <a16:creationId xmlns:a16="http://schemas.microsoft.com/office/drawing/2014/main" id="{2A38E699-7E5B-414B-A218-3CB074C8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15">
            <a:extLst>
              <a:ext uri="{FF2B5EF4-FFF2-40B4-BE49-F238E27FC236}">
                <a16:creationId xmlns:a16="http://schemas.microsoft.com/office/drawing/2014/main" id="{4D40E9D2-E1D1-4FDA-8510-DB05268A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5">
            <a:extLst>
              <a:ext uri="{FF2B5EF4-FFF2-40B4-BE49-F238E27FC236}">
                <a16:creationId xmlns:a16="http://schemas.microsoft.com/office/drawing/2014/main" id="{F50A8715-3B5C-47B8-ACF7-F832623AB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1">
            <a:extLst>
              <a:ext uri="{FF2B5EF4-FFF2-40B4-BE49-F238E27FC236}">
                <a16:creationId xmlns:a16="http://schemas.microsoft.com/office/drawing/2014/main" id="{EA661D6F-BFF7-4B58-9112-FEE03F204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16">
            <a:extLst>
              <a:ext uri="{FF2B5EF4-FFF2-40B4-BE49-F238E27FC236}">
                <a16:creationId xmlns:a16="http://schemas.microsoft.com/office/drawing/2014/main" id="{318526DC-6B81-450C-9712-6AF41B16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9">
            <a:extLst>
              <a:ext uri="{FF2B5EF4-FFF2-40B4-BE49-F238E27FC236}">
                <a16:creationId xmlns:a16="http://schemas.microsoft.com/office/drawing/2014/main" id="{1827C691-3618-4343-ACE4-AF9B93AA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13">
            <a:extLst>
              <a:ext uri="{FF2B5EF4-FFF2-40B4-BE49-F238E27FC236}">
                <a16:creationId xmlns:a16="http://schemas.microsoft.com/office/drawing/2014/main" id="{A62E441C-CE0B-4989-BDB7-37F6D280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3">
            <a:extLst>
              <a:ext uri="{FF2B5EF4-FFF2-40B4-BE49-F238E27FC236}">
                <a16:creationId xmlns:a16="http://schemas.microsoft.com/office/drawing/2014/main" id="{246E5A11-E699-46F0-9098-0234387B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10">
            <a:extLst>
              <a:ext uri="{FF2B5EF4-FFF2-40B4-BE49-F238E27FC236}">
                <a16:creationId xmlns:a16="http://schemas.microsoft.com/office/drawing/2014/main" id="{6D05076E-DBF7-4451-86C8-AA7834D0B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12">
            <a:extLst>
              <a:ext uri="{FF2B5EF4-FFF2-40B4-BE49-F238E27FC236}">
                <a16:creationId xmlns:a16="http://schemas.microsoft.com/office/drawing/2014/main" id="{10CDDD8C-289C-44D1-9E67-7FFAC0D7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Widescreen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Arella</dc:creator>
  <cp:lastModifiedBy>Srinivas Arella</cp:lastModifiedBy>
  <cp:revision>3</cp:revision>
  <dcterms:created xsi:type="dcterms:W3CDTF">2020-09-17T23:45:34Z</dcterms:created>
  <dcterms:modified xsi:type="dcterms:W3CDTF">2020-09-17T23:58:41Z</dcterms:modified>
</cp:coreProperties>
</file>