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16"/>
  </p:notesMasterIdLst>
  <p:handoutMasterIdLst>
    <p:handoutMasterId r:id="rId17"/>
  </p:handoutMasterIdLst>
  <p:sldIdLst>
    <p:sldId id="257" r:id="rId2"/>
    <p:sldId id="264" r:id="rId3"/>
    <p:sldId id="327" r:id="rId4"/>
    <p:sldId id="338" r:id="rId5"/>
    <p:sldId id="337" r:id="rId6"/>
    <p:sldId id="339" r:id="rId7"/>
    <p:sldId id="341" r:id="rId8"/>
    <p:sldId id="340" r:id="rId9"/>
    <p:sldId id="342" r:id="rId10"/>
    <p:sldId id="343" r:id="rId11"/>
    <p:sldId id="307" r:id="rId12"/>
    <p:sldId id="332" r:id="rId13"/>
    <p:sldId id="336" r:id="rId14"/>
    <p:sldId id="263" r:id="rId15"/>
  </p:sldIdLst>
  <p:sldSz cx="12192000" cy="6858000"/>
  <p:notesSz cx="6858000" cy="9144000"/>
  <p:custDataLst>
    <p:tags r:id="rId18"/>
  </p:custData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cco Marco Guglielmi" initials="RMG" lastIdx="1" clrIdx="0">
    <p:extLst>
      <p:ext uri="{19B8F6BF-5375-455C-9EA6-DF929625EA0E}">
        <p15:presenceInfo xmlns:p15="http://schemas.microsoft.com/office/powerpoint/2012/main" userId="66c7bb8c163976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A3B2"/>
    <a:srgbClr val="BBCC00"/>
    <a:srgbClr val="9CE2EC"/>
    <a:srgbClr val="F2C400"/>
    <a:srgbClr val="BF8F00"/>
    <a:srgbClr val="5C0915"/>
    <a:srgbClr val="FFD300"/>
    <a:srgbClr val="D4007A"/>
    <a:srgbClr val="002052"/>
    <a:srgbClr val="69BF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62" autoAdjust="0"/>
    <p:restoredTop sz="86870" autoAdjust="0"/>
  </p:normalViewPr>
  <p:slideViewPr>
    <p:cSldViewPr snapToGrid="0">
      <p:cViewPr varScale="1">
        <p:scale>
          <a:sx n="55" d="100"/>
          <a:sy n="55" d="100"/>
        </p:scale>
        <p:origin x="984" y="40"/>
      </p:cViewPr>
      <p:guideLst/>
    </p:cSldViewPr>
  </p:slideViewPr>
  <p:notesTextViewPr>
    <p:cViewPr>
      <p:scale>
        <a:sx n="1" d="1"/>
        <a:sy n="1" d="1"/>
      </p:scale>
      <p:origin x="0" y="0"/>
    </p:cViewPr>
  </p:notesTextViewPr>
  <p:notesViewPr>
    <p:cSldViewPr snapToGrid="0">
      <p:cViewPr varScale="1">
        <p:scale>
          <a:sx n="59" d="100"/>
          <a:sy n="59" d="100"/>
        </p:scale>
        <p:origin x="1891"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4E5A62-A533-4C85-97C4-5409B22F9A47}" type="datetimeFigureOut">
              <a:rPr lang="it-IT" smtClean="0"/>
              <a:t>14/06/2023</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5AF18D-271C-4897-8169-8954A93DCD27}" type="slidenum">
              <a:rPr lang="it-IT" smtClean="0"/>
              <a:t>‹#›</a:t>
            </a:fld>
            <a:endParaRPr lang="it-IT"/>
          </a:p>
        </p:txBody>
      </p:sp>
    </p:spTree>
    <p:extLst>
      <p:ext uri="{BB962C8B-B14F-4D97-AF65-F5344CB8AC3E}">
        <p14:creationId xmlns:p14="http://schemas.microsoft.com/office/powerpoint/2010/main" val="3079612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17096-0584-4A39-A67B-4CC9280039BE}" type="datetimeFigureOut">
              <a:rPr lang="it-IT" smtClean="0"/>
              <a:t>14/06/2023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F1FDB-91DB-453E-9C7C-01F4B432D696}" type="slidenum">
              <a:rPr lang="it-IT" smtClean="0"/>
              <a:t>‹#›</a:t>
            </a:fld>
            <a:endParaRPr lang="it-IT"/>
          </a:p>
        </p:txBody>
      </p:sp>
    </p:spTree>
    <p:extLst>
      <p:ext uri="{BB962C8B-B14F-4D97-AF65-F5344CB8AC3E}">
        <p14:creationId xmlns:p14="http://schemas.microsoft.com/office/powerpoint/2010/main" val="307333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OGO">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714B552A-E98F-479F-B7D8-1907967CAA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30" y="-27431"/>
            <a:ext cx="12240766" cy="6885432"/>
          </a:xfrm>
          <a:prstGeom prst="rect">
            <a:avLst/>
          </a:prstGeom>
        </p:spPr>
      </p:pic>
      <p:pic>
        <p:nvPicPr>
          <p:cNvPr id="4" name="Immagine 3">
            <a:extLst>
              <a:ext uri="{FF2B5EF4-FFF2-40B4-BE49-F238E27FC236}">
                <a16:creationId xmlns:a16="http://schemas.microsoft.com/office/drawing/2014/main" id="{CA3E1A71-1DB1-41B6-BD72-F814C4AD41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30" y="-27431"/>
            <a:ext cx="12240766" cy="6885432"/>
          </a:xfrm>
          <a:prstGeom prst="rect">
            <a:avLst/>
          </a:prstGeom>
        </p:spPr>
      </p:pic>
    </p:spTree>
    <p:extLst>
      <p:ext uri="{BB962C8B-B14F-4D97-AF65-F5344CB8AC3E}">
        <p14:creationId xmlns:p14="http://schemas.microsoft.com/office/powerpoint/2010/main" val="2337076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General Separator ">
    <p:spTree>
      <p:nvGrpSpPr>
        <p:cNvPr id="1" name=""/>
        <p:cNvGrpSpPr/>
        <p:nvPr/>
      </p:nvGrpSpPr>
      <p:grpSpPr>
        <a:xfrm>
          <a:off x="0" y="0"/>
          <a:ext cx="0" cy="0"/>
          <a:chOff x="0" y="0"/>
          <a:chExt cx="0" cy="0"/>
        </a:xfrm>
      </p:grpSpPr>
      <p:sp>
        <p:nvSpPr>
          <p:cNvPr id="16" name="Segnaposto testo 15"/>
          <p:cNvSpPr>
            <a:spLocks noGrp="1"/>
          </p:cNvSpPr>
          <p:nvPr>
            <p:ph type="body" sz="quarter" idx="10" hasCustomPrompt="1"/>
          </p:nvPr>
        </p:nvSpPr>
        <p:spPr>
          <a:xfrm>
            <a:off x="1042416" y="4247697"/>
            <a:ext cx="10598722" cy="781503"/>
          </a:xfrm>
          <a:prstGeom prst="rect">
            <a:avLst/>
          </a:prstGeom>
        </p:spPr>
        <p:txBody>
          <a:bodyPr anchor="ctr">
            <a:noAutofit/>
          </a:bodyPr>
          <a:lstStyle>
            <a:lvl1pPr marL="0" indent="0" algn="r">
              <a:buNone/>
              <a:defRPr sz="3200">
                <a:latin typeface="+mn-lt"/>
              </a:defRPr>
            </a:lvl1pPr>
            <a:lvl2pPr marL="541338" indent="0">
              <a:buNone/>
              <a:defRPr/>
            </a:lvl2pPr>
            <a:lvl3pPr marL="935038" indent="0">
              <a:buNone/>
              <a:defRPr/>
            </a:lvl3pPr>
            <a:lvl4pPr marL="1387475" indent="0">
              <a:buNone/>
              <a:defRPr/>
            </a:lvl4pPr>
            <a:lvl5pPr marL="1771650" indent="0">
              <a:buNone/>
              <a:defRPr/>
            </a:lvl5pPr>
          </a:lstStyle>
          <a:p>
            <a:pPr lvl="0"/>
            <a:r>
              <a:rPr lang="it-IT" dirty="0"/>
              <a:t>SOTTOTITOLO</a:t>
            </a:r>
          </a:p>
        </p:txBody>
      </p:sp>
      <p:cxnSp>
        <p:nvCxnSpPr>
          <p:cNvPr id="8" name="Connettore diritto 7"/>
          <p:cNvCxnSpPr>
            <a:cxnSpLocks/>
          </p:cNvCxnSpPr>
          <p:nvPr/>
        </p:nvCxnSpPr>
        <p:spPr>
          <a:xfrm>
            <a:off x="1042416" y="4229409"/>
            <a:ext cx="11149584" cy="0"/>
          </a:xfrm>
          <a:prstGeom prst="line">
            <a:avLst/>
          </a:prstGeom>
          <a:ln w="38100">
            <a:solidFill>
              <a:srgbClr val="9CE2EC"/>
            </a:solidFill>
          </a:ln>
        </p:spPr>
        <p:style>
          <a:lnRef idx="1">
            <a:schemeClr val="accent3"/>
          </a:lnRef>
          <a:fillRef idx="0">
            <a:schemeClr val="accent3"/>
          </a:fillRef>
          <a:effectRef idx="0">
            <a:schemeClr val="accent3"/>
          </a:effectRef>
          <a:fontRef idx="minor">
            <a:schemeClr val="tx1"/>
          </a:fontRef>
        </p:style>
      </p:cxnSp>
      <p:cxnSp>
        <p:nvCxnSpPr>
          <p:cNvPr id="5" name="Connettore diritto 4">
            <a:extLst>
              <a:ext uri="{FF2B5EF4-FFF2-40B4-BE49-F238E27FC236}">
                <a16:creationId xmlns:a16="http://schemas.microsoft.com/office/drawing/2014/main" id="{0C5C54C3-A412-46A2-8B41-50B137AC2804}"/>
              </a:ext>
            </a:extLst>
          </p:cNvPr>
          <p:cNvCxnSpPr>
            <a:cxnSpLocks/>
          </p:cNvCxnSpPr>
          <p:nvPr/>
        </p:nvCxnSpPr>
        <p:spPr>
          <a:xfrm>
            <a:off x="1042416" y="4229409"/>
            <a:ext cx="11149584" cy="0"/>
          </a:xfrm>
          <a:prstGeom prst="line">
            <a:avLst/>
          </a:prstGeom>
          <a:ln w="38100">
            <a:solidFill>
              <a:srgbClr val="9CE2EC"/>
            </a:solidFill>
          </a:ln>
        </p:spPr>
        <p:style>
          <a:lnRef idx="1">
            <a:schemeClr val="accent3"/>
          </a:lnRef>
          <a:fillRef idx="0">
            <a:schemeClr val="accent3"/>
          </a:fillRef>
          <a:effectRef idx="0">
            <a:schemeClr val="accent3"/>
          </a:effectRef>
          <a:fontRef idx="minor">
            <a:schemeClr val="tx1"/>
          </a:fontRef>
        </p:style>
      </p:cxnSp>
      <p:cxnSp>
        <p:nvCxnSpPr>
          <p:cNvPr id="6" name="Connettore diritto 5">
            <a:extLst>
              <a:ext uri="{FF2B5EF4-FFF2-40B4-BE49-F238E27FC236}">
                <a16:creationId xmlns:a16="http://schemas.microsoft.com/office/drawing/2014/main" id="{B6737DD4-B474-4522-BC2B-F36CEFEEA03B}"/>
              </a:ext>
            </a:extLst>
          </p:cNvPr>
          <p:cNvCxnSpPr>
            <a:cxnSpLocks/>
          </p:cNvCxnSpPr>
          <p:nvPr/>
        </p:nvCxnSpPr>
        <p:spPr>
          <a:xfrm>
            <a:off x="1042416" y="4229409"/>
            <a:ext cx="11149584" cy="0"/>
          </a:xfrm>
          <a:prstGeom prst="line">
            <a:avLst/>
          </a:prstGeom>
          <a:ln w="38100">
            <a:solidFill>
              <a:srgbClr val="9CE2EC"/>
            </a:solidFill>
          </a:ln>
        </p:spPr>
        <p:style>
          <a:lnRef idx="1">
            <a:schemeClr val="accent3"/>
          </a:lnRef>
          <a:fillRef idx="0">
            <a:schemeClr val="accent3"/>
          </a:fillRef>
          <a:effectRef idx="0">
            <a:schemeClr val="accent3"/>
          </a:effectRef>
          <a:fontRef idx="minor">
            <a:schemeClr val="tx1"/>
          </a:fontRef>
        </p:style>
      </p:cxnSp>
      <p:sp>
        <p:nvSpPr>
          <p:cNvPr id="4" name="Segnaposto contenuto 3">
            <a:extLst>
              <a:ext uri="{FF2B5EF4-FFF2-40B4-BE49-F238E27FC236}">
                <a16:creationId xmlns:a16="http://schemas.microsoft.com/office/drawing/2014/main" id="{7690F056-7351-4D53-A867-AF11E3A0AFEB}"/>
              </a:ext>
            </a:extLst>
          </p:cNvPr>
          <p:cNvSpPr>
            <a:spLocks noGrp="1"/>
          </p:cNvSpPr>
          <p:nvPr>
            <p:ph sz="quarter" idx="11"/>
          </p:nvPr>
        </p:nvSpPr>
        <p:spPr>
          <a:xfrm>
            <a:off x="1042988" y="1935956"/>
            <a:ext cx="10598150" cy="22526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Connettore diritto 6">
            <a:extLst>
              <a:ext uri="{FF2B5EF4-FFF2-40B4-BE49-F238E27FC236}">
                <a16:creationId xmlns:a16="http://schemas.microsoft.com/office/drawing/2014/main" id="{B9AC30E4-6F85-4A11-B503-1FD57567C892}"/>
              </a:ext>
            </a:extLst>
          </p:cNvPr>
          <p:cNvCxnSpPr>
            <a:cxnSpLocks/>
          </p:cNvCxnSpPr>
          <p:nvPr/>
        </p:nvCxnSpPr>
        <p:spPr>
          <a:xfrm>
            <a:off x="1042416" y="4229409"/>
            <a:ext cx="11149584" cy="0"/>
          </a:xfrm>
          <a:prstGeom prst="line">
            <a:avLst/>
          </a:prstGeom>
          <a:ln w="38100">
            <a:solidFill>
              <a:srgbClr val="9CE2EC"/>
            </a:solidFill>
          </a:ln>
        </p:spPr>
        <p:style>
          <a:lnRef idx="1">
            <a:schemeClr val="accent3"/>
          </a:lnRef>
          <a:fillRef idx="0">
            <a:schemeClr val="accent3"/>
          </a:fillRef>
          <a:effectRef idx="0">
            <a:schemeClr val="accent3"/>
          </a:effectRef>
          <a:fontRef idx="minor">
            <a:schemeClr val="tx1"/>
          </a:fontRef>
        </p:style>
      </p:cxnSp>
      <p:cxnSp>
        <p:nvCxnSpPr>
          <p:cNvPr id="9" name="Connettore diritto 6">
            <a:extLst>
              <a:ext uri="{FF2B5EF4-FFF2-40B4-BE49-F238E27FC236}">
                <a16:creationId xmlns:a16="http://schemas.microsoft.com/office/drawing/2014/main" id="{B9AC30E4-6F85-4A11-B503-1FD57567C892}"/>
              </a:ext>
            </a:extLst>
          </p:cNvPr>
          <p:cNvCxnSpPr>
            <a:cxnSpLocks/>
          </p:cNvCxnSpPr>
          <p:nvPr/>
        </p:nvCxnSpPr>
        <p:spPr>
          <a:xfrm>
            <a:off x="1042416" y="4229409"/>
            <a:ext cx="11149584" cy="0"/>
          </a:xfrm>
          <a:prstGeom prst="line">
            <a:avLst/>
          </a:prstGeom>
          <a:ln w="38100">
            <a:solidFill>
              <a:srgbClr val="9CE2EC"/>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9877891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lvl1pPr>
              <a:defRPr/>
            </a:lvl1pPr>
          </a:lstStyle>
          <a:p>
            <a:r>
              <a:rPr lang="it-IT" dirty="0"/>
              <a:t>Inserisci Titolo</a:t>
            </a:r>
          </a:p>
        </p:txBody>
      </p:sp>
    </p:spTree>
    <p:extLst>
      <p:ext uri="{BB962C8B-B14F-4D97-AF65-F5344CB8AC3E}">
        <p14:creationId xmlns:p14="http://schemas.microsoft.com/office/powerpoint/2010/main" val="269515767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_Subtitle_QrCode">
    <p:spTree>
      <p:nvGrpSpPr>
        <p:cNvPr id="1" name=""/>
        <p:cNvGrpSpPr/>
        <p:nvPr/>
      </p:nvGrpSpPr>
      <p:grpSpPr>
        <a:xfrm>
          <a:off x="0" y="0"/>
          <a:ext cx="0" cy="0"/>
          <a:chOff x="0" y="0"/>
          <a:chExt cx="0" cy="0"/>
        </a:xfrm>
      </p:grpSpPr>
      <p:sp>
        <p:nvSpPr>
          <p:cNvPr id="5" name="Titolo 4"/>
          <p:cNvSpPr>
            <a:spLocks noGrp="1"/>
          </p:cNvSpPr>
          <p:nvPr>
            <p:ph type="title" hasCustomPrompt="1"/>
          </p:nvPr>
        </p:nvSpPr>
        <p:spPr/>
        <p:txBody>
          <a:bodyPr/>
          <a:lstStyle>
            <a:lvl1pPr>
              <a:defRPr/>
            </a:lvl1pPr>
          </a:lstStyle>
          <a:p>
            <a:r>
              <a:rPr lang="it-IT" dirty="0"/>
              <a:t>Inserisci Titolo</a:t>
            </a:r>
          </a:p>
        </p:txBody>
      </p:sp>
      <p:sp>
        <p:nvSpPr>
          <p:cNvPr id="7" name="Segnaposto testo 2">
            <a:extLst>
              <a:ext uri="{FF2B5EF4-FFF2-40B4-BE49-F238E27FC236}">
                <a16:creationId xmlns:a16="http://schemas.microsoft.com/office/drawing/2014/main" id="{F7014C42-1BBF-428D-B0BC-51E59F9E5F61}"/>
              </a:ext>
            </a:extLst>
          </p:cNvPr>
          <p:cNvSpPr>
            <a:spLocks noGrp="1"/>
          </p:cNvSpPr>
          <p:nvPr>
            <p:ph type="body" idx="11" hasCustomPrompt="1"/>
          </p:nvPr>
        </p:nvSpPr>
        <p:spPr>
          <a:xfrm>
            <a:off x="551689" y="1021844"/>
            <a:ext cx="11089449" cy="905810"/>
          </a:xfrm>
          <a:prstGeom prst="rect">
            <a:avLst/>
          </a:prstGeom>
        </p:spPr>
        <p:txBody>
          <a:bodyPr anchor="ctr">
            <a:noAutofit/>
          </a:bodyPr>
          <a:lstStyle>
            <a:lvl1pPr marL="0" indent="0" algn="l">
              <a:lnSpc>
                <a:spcPct val="100000"/>
              </a:lnSpc>
              <a:buNone/>
              <a:defRPr sz="2600" b="0" i="0">
                <a:solidFill>
                  <a:schemeClr val="accent3">
                    <a:lumMod val="60000"/>
                    <a:lumOff val="40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SOTTOTITOLO</a:t>
            </a:r>
          </a:p>
        </p:txBody>
      </p:sp>
      <p:sp>
        <p:nvSpPr>
          <p:cNvPr id="4" name="Picture Placeholder 3"/>
          <p:cNvSpPr>
            <a:spLocks noGrp="1"/>
          </p:cNvSpPr>
          <p:nvPr>
            <p:ph type="pic" sz="quarter" idx="12" hasCustomPrompt="1"/>
          </p:nvPr>
        </p:nvSpPr>
        <p:spPr>
          <a:xfrm>
            <a:off x="4522572" y="2323626"/>
            <a:ext cx="3154320" cy="3154321"/>
          </a:xfrm>
        </p:spPr>
        <p:txBody>
          <a:bodyPr/>
          <a:lstStyle>
            <a:lvl1pPr marL="0" indent="0">
              <a:buNone/>
              <a:defRPr/>
            </a:lvl1pPr>
          </a:lstStyle>
          <a:p>
            <a:r>
              <a:rPr lang="en-GB" dirty="0"/>
              <a:t>QR Code</a:t>
            </a:r>
          </a:p>
        </p:txBody>
      </p:sp>
    </p:spTree>
    <p:extLst>
      <p:ext uri="{BB962C8B-B14F-4D97-AF65-F5344CB8AC3E}">
        <p14:creationId xmlns:p14="http://schemas.microsoft.com/office/powerpoint/2010/main" val="120998476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_Subtitle_Content_QrCode">
    <p:spTree>
      <p:nvGrpSpPr>
        <p:cNvPr id="1" name=""/>
        <p:cNvGrpSpPr/>
        <p:nvPr/>
      </p:nvGrpSpPr>
      <p:grpSpPr>
        <a:xfrm>
          <a:off x="0" y="0"/>
          <a:ext cx="0" cy="0"/>
          <a:chOff x="0" y="0"/>
          <a:chExt cx="0" cy="0"/>
        </a:xfrm>
      </p:grpSpPr>
      <p:sp>
        <p:nvSpPr>
          <p:cNvPr id="5" name="Titolo 4"/>
          <p:cNvSpPr>
            <a:spLocks noGrp="1"/>
          </p:cNvSpPr>
          <p:nvPr>
            <p:ph type="title" hasCustomPrompt="1"/>
          </p:nvPr>
        </p:nvSpPr>
        <p:spPr/>
        <p:txBody>
          <a:bodyPr/>
          <a:lstStyle>
            <a:lvl1pPr>
              <a:defRPr/>
            </a:lvl1pPr>
          </a:lstStyle>
          <a:p>
            <a:r>
              <a:rPr lang="it-IT" dirty="0"/>
              <a:t>Inserisci Titolo</a:t>
            </a:r>
          </a:p>
        </p:txBody>
      </p:sp>
      <p:sp>
        <p:nvSpPr>
          <p:cNvPr id="10" name="Segnaposto testo 9"/>
          <p:cNvSpPr>
            <a:spLocks noGrp="1"/>
          </p:cNvSpPr>
          <p:nvPr>
            <p:ph type="body" sz="quarter" idx="11"/>
          </p:nvPr>
        </p:nvSpPr>
        <p:spPr>
          <a:xfrm>
            <a:off x="550862" y="1508760"/>
            <a:ext cx="7629311" cy="440467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6" name="Segnaposto testo 2">
            <a:extLst>
              <a:ext uri="{FF2B5EF4-FFF2-40B4-BE49-F238E27FC236}">
                <a16:creationId xmlns:a16="http://schemas.microsoft.com/office/drawing/2014/main" id="{90464F59-C295-4134-B8B3-A1E13E9E6D8B}"/>
              </a:ext>
            </a:extLst>
          </p:cNvPr>
          <p:cNvSpPr>
            <a:spLocks noGrp="1"/>
          </p:cNvSpPr>
          <p:nvPr>
            <p:ph type="body" idx="12" hasCustomPrompt="1"/>
          </p:nvPr>
        </p:nvSpPr>
        <p:spPr>
          <a:xfrm>
            <a:off x="551690" y="873561"/>
            <a:ext cx="11089448" cy="434031"/>
          </a:xfrm>
          <a:prstGeom prst="rect">
            <a:avLst/>
          </a:prstGeom>
        </p:spPr>
        <p:txBody>
          <a:bodyPr anchor="ctr">
            <a:noAutofit/>
          </a:bodyPr>
          <a:lstStyle>
            <a:lvl1pPr marL="0" indent="0" algn="l">
              <a:buNone/>
              <a:defRPr sz="2800" b="0" i="0">
                <a:solidFill>
                  <a:schemeClr val="accent3">
                    <a:lumMod val="60000"/>
                    <a:lumOff val="40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SOTTOTITOLO</a:t>
            </a:r>
          </a:p>
        </p:txBody>
      </p:sp>
      <p:sp>
        <p:nvSpPr>
          <p:cNvPr id="3" name="Picture Placeholder 2"/>
          <p:cNvSpPr>
            <a:spLocks noGrp="1"/>
          </p:cNvSpPr>
          <p:nvPr>
            <p:ph type="pic" sz="quarter" idx="13" hasCustomPrompt="1"/>
          </p:nvPr>
        </p:nvSpPr>
        <p:spPr>
          <a:xfrm>
            <a:off x="8468831" y="1779370"/>
            <a:ext cx="3006725" cy="3006725"/>
          </a:xfrm>
        </p:spPr>
        <p:txBody>
          <a:bodyPr/>
          <a:lstStyle>
            <a:lvl1pPr>
              <a:defRPr/>
            </a:lvl1pPr>
          </a:lstStyle>
          <a:p>
            <a:r>
              <a:rPr lang="en-GB" dirty="0"/>
              <a:t>QR Code</a:t>
            </a:r>
          </a:p>
        </p:txBody>
      </p:sp>
    </p:spTree>
    <p:extLst>
      <p:ext uri="{BB962C8B-B14F-4D97-AF65-F5344CB8AC3E}">
        <p14:creationId xmlns:p14="http://schemas.microsoft.com/office/powerpoint/2010/main" val="143244376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_Subtitle_2Column">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lvl1pPr>
              <a:defRPr/>
            </a:lvl1pPr>
          </a:lstStyle>
          <a:p>
            <a:r>
              <a:rPr lang="it-IT" dirty="0"/>
              <a:t>Inserisci Titolo</a:t>
            </a:r>
          </a:p>
        </p:txBody>
      </p:sp>
      <p:sp>
        <p:nvSpPr>
          <p:cNvPr id="4" name="Segnaposto contenuto 3">
            <a:extLst>
              <a:ext uri="{FF2B5EF4-FFF2-40B4-BE49-F238E27FC236}">
                <a16:creationId xmlns:a16="http://schemas.microsoft.com/office/drawing/2014/main" id="{6EBC0ECD-C7E2-4E6A-9966-747929DDA28D}"/>
              </a:ext>
            </a:extLst>
          </p:cNvPr>
          <p:cNvSpPr>
            <a:spLocks noGrp="1"/>
          </p:cNvSpPr>
          <p:nvPr>
            <p:ph sz="quarter" idx="20"/>
          </p:nvPr>
        </p:nvSpPr>
        <p:spPr>
          <a:xfrm>
            <a:off x="550863" y="1472184"/>
            <a:ext cx="5329237" cy="44412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Segnaposto contenuto 3">
            <a:extLst>
              <a:ext uri="{FF2B5EF4-FFF2-40B4-BE49-F238E27FC236}">
                <a16:creationId xmlns:a16="http://schemas.microsoft.com/office/drawing/2014/main" id="{2BDB717C-14C6-4AA1-8CD1-4A57C44C1CA9}"/>
              </a:ext>
            </a:extLst>
          </p:cNvPr>
          <p:cNvSpPr>
            <a:spLocks noGrp="1"/>
          </p:cNvSpPr>
          <p:nvPr>
            <p:ph sz="quarter" idx="21"/>
          </p:nvPr>
        </p:nvSpPr>
        <p:spPr>
          <a:xfrm>
            <a:off x="6311901" y="1472184"/>
            <a:ext cx="5329237" cy="44412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egnaposto testo 2">
            <a:extLst>
              <a:ext uri="{FF2B5EF4-FFF2-40B4-BE49-F238E27FC236}">
                <a16:creationId xmlns:a16="http://schemas.microsoft.com/office/drawing/2014/main" id="{30D77FB2-9C02-4EB2-86E1-97C3E3184E8E}"/>
              </a:ext>
            </a:extLst>
          </p:cNvPr>
          <p:cNvSpPr>
            <a:spLocks noGrp="1"/>
          </p:cNvSpPr>
          <p:nvPr>
            <p:ph type="body" idx="11" hasCustomPrompt="1"/>
          </p:nvPr>
        </p:nvSpPr>
        <p:spPr>
          <a:xfrm>
            <a:off x="551689" y="873561"/>
            <a:ext cx="11089449" cy="434031"/>
          </a:xfrm>
          <a:prstGeom prst="rect">
            <a:avLst/>
          </a:prstGeom>
        </p:spPr>
        <p:txBody>
          <a:bodyPr anchor="ctr">
            <a:noAutofit/>
          </a:bodyPr>
          <a:lstStyle>
            <a:lvl1pPr marL="0" indent="0" algn="l">
              <a:buNone/>
              <a:defRPr sz="2800" b="0" i="0">
                <a:solidFill>
                  <a:schemeClr val="accent3">
                    <a:lumMod val="60000"/>
                    <a:lumOff val="40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SOTTOTITOLO</a:t>
            </a:r>
          </a:p>
        </p:txBody>
      </p:sp>
    </p:spTree>
    <p:extLst>
      <p:ext uri="{BB962C8B-B14F-4D97-AF65-F5344CB8AC3E}">
        <p14:creationId xmlns:p14="http://schemas.microsoft.com/office/powerpoint/2010/main" val="115255476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_Subtitle_2Text_2Column">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lvl1pPr>
              <a:defRPr/>
            </a:lvl1pPr>
          </a:lstStyle>
          <a:p>
            <a:r>
              <a:rPr lang="it-IT" dirty="0"/>
              <a:t>Inserisci Titolo</a:t>
            </a:r>
          </a:p>
        </p:txBody>
      </p:sp>
      <p:sp>
        <p:nvSpPr>
          <p:cNvPr id="4" name="Segnaposto contenuto 3">
            <a:extLst>
              <a:ext uri="{FF2B5EF4-FFF2-40B4-BE49-F238E27FC236}">
                <a16:creationId xmlns:a16="http://schemas.microsoft.com/office/drawing/2014/main" id="{6EBC0ECD-C7E2-4E6A-9966-747929DDA28D}"/>
              </a:ext>
            </a:extLst>
          </p:cNvPr>
          <p:cNvSpPr>
            <a:spLocks noGrp="1"/>
          </p:cNvSpPr>
          <p:nvPr>
            <p:ph sz="quarter" idx="20"/>
          </p:nvPr>
        </p:nvSpPr>
        <p:spPr>
          <a:xfrm>
            <a:off x="550863" y="1804318"/>
            <a:ext cx="5329237" cy="410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Segnaposto contenuto 3">
            <a:extLst>
              <a:ext uri="{FF2B5EF4-FFF2-40B4-BE49-F238E27FC236}">
                <a16:creationId xmlns:a16="http://schemas.microsoft.com/office/drawing/2014/main" id="{2BDB717C-14C6-4AA1-8CD1-4A57C44C1CA9}"/>
              </a:ext>
            </a:extLst>
          </p:cNvPr>
          <p:cNvSpPr>
            <a:spLocks noGrp="1"/>
          </p:cNvSpPr>
          <p:nvPr>
            <p:ph sz="quarter" idx="21"/>
          </p:nvPr>
        </p:nvSpPr>
        <p:spPr>
          <a:xfrm>
            <a:off x="6311901" y="1804318"/>
            <a:ext cx="5329237" cy="41091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egnaposto testo 2">
            <a:extLst>
              <a:ext uri="{FF2B5EF4-FFF2-40B4-BE49-F238E27FC236}">
                <a16:creationId xmlns:a16="http://schemas.microsoft.com/office/drawing/2014/main" id="{30D77FB2-9C02-4EB2-86E1-97C3E3184E8E}"/>
              </a:ext>
            </a:extLst>
          </p:cNvPr>
          <p:cNvSpPr>
            <a:spLocks noGrp="1"/>
          </p:cNvSpPr>
          <p:nvPr>
            <p:ph type="body" idx="11" hasCustomPrompt="1"/>
          </p:nvPr>
        </p:nvSpPr>
        <p:spPr>
          <a:xfrm>
            <a:off x="551689" y="873561"/>
            <a:ext cx="11089449" cy="434031"/>
          </a:xfrm>
          <a:prstGeom prst="rect">
            <a:avLst/>
          </a:prstGeom>
        </p:spPr>
        <p:txBody>
          <a:bodyPr anchor="ctr">
            <a:noAutofit/>
          </a:bodyPr>
          <a:lstStyle>
            <a:lvl1pPr marL="0" indent="0" algn="l">
              <a:buNone/>
              <a:defRPr sz="2800" b="0" i="0">
                <a:solidFill>
                  <a:schemeClr val="accent3">
                    <a:lumMod val="60000"/>
                    <a:lumOff val="40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SOTTOTITOLO</a:t>
            </a:r>
          </a:p>
        </p:txBody>
      </p:sp>
      <p:sp>
        <p:nvSpPr>
          <p:cNvPr id="5" name="Segnaposto testo 4">
            <a:extLst>
              <a:ext uri="{FF2B5EF4-FFF2-40B4-BE49-F238E27FC236}">
                <a16:creationId xmlns:a16="http://schemas.microsoft.com/office/drawing/2014/main" id="{3CDC183B-8DB1-4ED8-8DEF-BED322E482C8}"/>
              </a:ext>
            </a:extLst>
          </p:cNvPr>
          <p:cNvSpPr>
            <a:spLocks noGrp="1"/>
          </p:cNvSpPr>
          <p:nvPr>
            <p:ph type="body" sz="quarter" idx="22" hasCustomPrompt="1"/>
          </p:nvPr>
        </p:nvSpPr>
        <p:spPr>
          <a:xfrm>
            <a:off x="550863" y="1388574"/>
            <a:ext cx="5329237" cy="321354"/>
          </a:xfrm>
        </p:spPr>
        <p:txBody>
          <a:bodyPr>
            <a:noAutofit/>
          </a:bodyPr>
          <a:lstStyle>
            <a:lvl1pPr marL="0" indent="0" algn="ctr">
              <a:buNone/>
              <a:defRPr sz="2600" b="0">
                <a:solidFill>
                  <a:schemeClr val="accent3">
                    <a:lumMod val="75000"/>
                  </a:schemeClr>
                </a:solidFill>
              </a:defRPr>
            </a:lvl1pPr>
          </a:lstStyle>
          <a:p>
            <a:pPr lvl="0"/>
            <a:r>
              <a:rPr lang="it-IT" dirty="0"/>
              <a:t>TESTO</a:t>
            </a:r>
            <a:endParaRPr lang="en-GB" dirty="0"/>
          </a:p>
        </p:txBody>
      </p:sp>
      <p:sp>
        <p:nvSpPr>
          <p:cNvPr id="10" name="Segnaposto testo 4">
            <a:extLst>
              <a:ext uri="{FF2B5EF4-FFF2-40B4-BE49-F238E27FC236}">
                <a16:creationId xmlns:a16="http://schemas.microsoft.com/office/drawing/2014/main" id="{39B14BD4-251D-466E-8ABC-4BA4E26A9BA0}"/>
              </a:ext>
            </a:extLst>
          </p:cNvPr>
          <p:cNvSpPr>
            <a:spLocks noGrp="1"/>
          </p:cNvSpPr>
          <p:nvPr>
            <p:ph type="body" sz="quarter" idx="23" hasCustomPrompt="1"/>
          </p:nvPr>
        </p:nvSpPr>
        <p:spPr>
          <a:xfrm>
            <a:off x="6311901" y="1388574"/>
            <a:ext cx="5329237" cy="321354"/>
          </a:xfrm>
        </p:spPr>
        <p:txBody>
          <a:bodyPr>
            <a:noAutofit/>
          </a:bodyPr>
          <a:lstStyle>
            <a:lvl1pPr marL="0" indent="0" algn="ctr">
              <a:buNone/>
              <a:defRPr sz="2600" b="0">
                <a:solidFill>
                  <a:schemeClr val="accent3">
                    <a:lumMod val="75000"/>
                  </a:schemeClr>
                </a:solidFill>
              </a:defRPr>
            </a:lvl1pPr>
          </a:lstStyle>
          <a:p>
            <a:pPr lvl="0"/>
            <a:r>
              <a:rPr lang="it-IT" dirty="0"/>
              <a:t>TESTO</a:t>
            </a:r>
            <a:endParaRPr lang="en-GB" dirty="0"/>
          </a:p>
        </p:txBody>
      </p:sp>
    </p:spTree>
    <p:extLst>
      <p:ext uri="{BB962C8B-B14F-4D97-AF65-F5344CB8AC3E}">
        <p14:creationId xmlns:p14="http://schemas.microsoft.com/office/powerpoint/2010/main" val="112776767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_Subtitle_3Column">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lvl1pPr>
              <a:defRPr/>
            </a:lvl1pPr>
          </a:lstStyle>
          <a:p>
            <a:r>
              <a:rPr lang="it-IT" dirty="0"/>
              <a:t>Inserisci Titolo</a:t>
            </a:r>
          </a:p>
        </p:txBody>
      </p:sp>
      <p:sp>
        <p:nvSpPr>
          <p:cNvPr id="12" name="Segnaposto contenuto 9">
            <a:extLst>
              <a:ext uri="{FF2B5EF4-FFF2-40B4-BE49-F238E27FC236}">
                <a16:creationId xmlns:a16="http://schemas.microsoft.com/office/drawing/2014/main" id="{A141EA69-2A73-4EDA-B2A9-0EF10A47A468}"/>
              </a:ext>
            </a:extLst>
          </p:cNvPr>
          <p:cNvSpPr>
            <a:spLocks noGrp="1"/>
          </p:cNvSpPr>
          <p:nvPr>
            <p:ph sz="quarter" idx="14" hasCustomPrompt="1"/>
          </p:nvPr>
        </p:nvSpPr>
        <p:spPr>
          <a:xfrm>
            <a:off x="550862" y="5602636"/>
            <a:ext cx="3490785" cy="311755"/>
          </a:xfrm>
          <a:prstGeom prst="rect">
            <a:avLst/>
          </a:prstGeom>
        </p:spPr>
        <p:txBody>
          <a:bodyPr anchor="ctr">
            <a:noAutofit/>
          </a:bodyPr>
          <a:lstStyle>
            <a:lvl1pPr marL="0" indent="0" algn="ctr">
              <a:buNone/>
              <a:defRPr sz="1600" i="1">
                <a:solidFill>
                  <a:schemeClr val="tx1">
                    <a:lumMod val="50000"/>
                  </a:schemeClr>
                </a:solidFill>
              </a:defRPr>
            </a:lvl1pPr>
          </a:lstStyle>
          <a:p>
            <a:pPr lvl="0"/>
            <a:r>
              <a:rPr lang="it-IT" dirty="0"/>
              <a:t>Didascalia</a:t>
            </a:r>
          </a:p>
        </p:txBody>
      </p:sp>
      <p:sp>
        <p:nvSpPr>
          <p:cNvPr id="13" name="Segnaposto contenuto 9">
            <a:extLst>
              <a:ext uri="{FF2B5EF4-FFF2-40B4-BE49-F238E27FC236}">
                <a16:creationId xmlns:a16="http://schemas.microsoft.com/office/drawing/2014/main" id="{D5054688-EAE6-442E-84CE-73A789687C39}"/>
              </a:ext>
            </a:extLst>
          </p:cNvPr>
          <p:cNvSpPr>
            <a:spLocks noGrp="1"/>
          </p:cNvSpPr>
          <p:nvPr>
            <p:ph sz="quarter" idx="20" hasCustomPrompt="1"/>
          </p:nvPr>
        </p:nvSpPr>
        <p:spPr>
          <a:xfrm>
            <a:off x="4350194" y="5602635"/>
            <a:ext cx="3490785" cy="311755"/>
          </a:xfrm>
          <a:prstGeom prst="rect">
            <a:avLst/>
          </a:prstGeom>
        </p:spPr>
        <p:txBody>
          <a:bodyPr anchor="ctr">
            <a:noAutofit/>
          </a:bodyPr>
          <a:lstStyle>
            <a:lvl1pPr marL="0" indent="0" algn="ctr">
              <a:buNone/>
              <a:defRPr sz="1600" i="1">
                <a:solidFill>
                  <a:schemeClr val="tx1">
                    <a:lumMod val="50000"/>
                  </a:schemeClr>
                </a:solidFill>
              </a:defRPr>
            </a:lvl1pPr>
          </a:lstStyle>
          <a:p>
            <a:pPr lvl="0"/>
            <a:r>
              <a:rPr lang="it-IT" dirty="0"/>
              <a:t>Didascalia</a:t>
            </a:r>
          </a:p>
        </p:txBody>
      </p:sp>
      <p:sp>
        <p:nvSpPr>
          <p:cNvPr id="14" name="Segnaposto contenuto 9">
            <a:extLst>
              <a:ext uri="{FF2B5EF4-FFF2-40B4-BE49-F238E27FC236}">
                <a16:creationId xmlns:a16="http://schemas.microsoft.com/office/drawing/2014/main" id="{B7CC1155-4B80-41A5-98BB-7C2FEAADF683}"/>
              </a:ext>
            </a:extLst>
          </p:cNvPr>
          <p:cNvSpPr>
            <a:spLocks noGrp="1"/>
          </p:cNvSpPr>
          <p:nvPr>
            <p:ph sz="quarter" idx="21" hasCustomPrompt="1"/>
          </p:nvPr>
        </p:nvSpPr>
        <p:spPr>
          <a:xfrm>
            <a:off x="8150353" y="5612668"/>
            <a:ext cx="3490785" cy="311755"/>
          </a:xfrm>
          <a:prstGeom prst="rect">
            <a:avLst/>
          </a:prstGeom>
        </p:spPr>
        <p:txBody>
          <a:bodyPr anchor="ctr">
            <a:noAutofit/>
          </a:bodyPr>
          <a:lstStyle>
            <a:lvl1pPr marL="0" indent="0" algn="ctr">
              <a:buNone/>
              <a:defRPr sz="1600" i="1">
                <a:solidFill>
                  <a:schemeClr val="tx1">
                    <a:lumMod val="50000"/>
                  </a:schemeClr>
                </a:solidFill>
              </a:defRPr>
            </a:lvl1pPr>
          </a:lstStyle>
          <a:p>
            <a:pPr lvl="0"/>
            <a:r>
              <a:rPr lang="it-IT" dirty="0"/>
              <a:t>Didascalia</a:t>
            </a:r>
          </a:p>
        </p:txBody>
      </p:sp>
      <p:sp>
        <p:nvSpPr>
          <p:cNvPr id="5" name="Segnaposto contenuto 4">
            <a:extLst>
              <a:ext uri="{FF2B5EF4-FFF2-40B4-BE49-F238E27FC236}">
                <a16:creationId xmlns:a16="http://schemas.microsoft.com/office/drawing/2014/main" id="{9A50E0B0-B6D4-4AC4-8030-3BEEEBB4DD81}"/>
              </a:ext>
            </a:extLst>
          </p:cNvPr>
          <p:cNvSpPr>
            <a:spLocks noGrp="1"/>
          </p:cNvSpPr>
          <p:nvPr>
            <p:ph sz="quarter" idx="22" hasCustomPrompt="1"/>
          </p:nvPr>
        </p:nvSpPr>
        <p:spPr>
          <a:xfrm>
            <a:off x="550863" y="1581659"/>
            <a:ext cx="3490784" cy="3840733"/>
          </a:xfrm>
        </p:spPr>
        <p:txBody>
          <a:bodyPr/>
          <a:lstStyle>
            <a:lvl1pPr>
              <a:defRPr/>
            </a:lvl1pPr>
          </a:lstStyle>
          <a:p>
            <a:pPr lvl="0"/>
            <a:r>
              <a:rPr lang="it-IT" dirty="0"/>
              <a:t>Contenuto</a:t>
            </a:r>
            <a:endParaRPr lang="en-GB" dirty="0"/>
          </a:p>
        </p:txBody>
      </p:sp>
      <p:sp>
        <p:nvSpPr>
          <p:cNvPr id="15" name="Segnaposto contenuto 4">
            <a:extLst>
              <a:ext uri="{FF2B5EF4-FFF2-40B4-BE49-F238E27FC236}">
                <a16:creationId xmlns:a16="http://schemas.microsoft.com/office/drawing/2014/main" id="{47C199F2-31A2-4639-943F-DFC1BD043250}"/>
              </a:ext>
            </a:extLst>
          </p:cNvPr>
          <p:cNvSpPr>
            <a:spLocks noGrp="1"/>
          </p:cNvSpPr>
          <p:nvPr>
            <p:ph sz="quarter" idx="23" hasCustomPrompt="1"/>
          </p:nvPr>
        </p:nvSpPr>
        <p:spPr>
          <a:xfrm>
            <a:off x="4350195" y="1581659"/>
            <a:ext cx="3490784" cy="3840733"/>
          </a:xfrm>
        </p:spPr>
        <p:txBody>
          <a:bodyPr/>
          <a:lstStyle>
            <a:lvl1pPr>
              <a:defRPr/>
            </a:lvl1pPr>
          </a:lstStyle>
          <a:p>
            <a:pPr lvl="0"/>
            <a:r>
              <a:rPr lang="it-IT" dirty="0"/>
              <a:t>Contenuto</a:t>
            </a:r>
            <a:endParaRPr lang="en-GB" dirty="0"/>
          </a:p>
        </p:txBody>
      </p:sp>
      <p:sp>
        <p:nvSpPr>
          <p:cNvPr id="16" name="Segnaposto contenuto 4">
            <a:extLst>
              <a:ext uri="{FF2B5EF4-FFF2-40B4-BE49-F238E27FC236}">
                <a16:creationId xmlns:a16="http://schemas.microsoft.com/office/drawing/2014/main" id="{7AA73E1C-6835-445C-83B8-0F385516B787}"/>
              </a:ext>
            </a:extLst>
          </p:cNvPr>
          <p:cNvSpPr>
            <a:spLocks noGrp="1"/>
          </p:cNvSpPr>
          <p:nvPr>
            <p:ph sz="quarter" idx="24" hasCustomPrompt="1"/>
          </p:nvPr>
        </p:nvSpPr>
        <p:spPr>
          <a:xfrm>
            <a:off x="8149525" y="1581659"/>
            <a:ext cx="3490784" cy="3840733"/>
          </a:xfrm>
        </p:spPr>
        <p:txBody>
          <a:bodyPr/>
          <a:lstStyle>
            <a:lvl1pPr>
              <a:defRPr/>
            </a:lvl1pPr>
          </a:lstStyle>
          <a:p>
            <a:pPr lvl="0"/>
            <a:r>
              <a:rPr lang="it-IT" dirty="0"/>
              <a:t>Contenuto</a:t>
            </a:r>
            <a:endParaRPr lang="en-GB" dirty="0"/>
          </a:p>
        </p:txBody>
      </p:sp>
      <p:sp>
        <p:nvSpPr>
          <p:cNvPr id="17" name="Segnaposto testo 2">
            <a:extLst>
              <a:ext uri="{FF2B5EF4-FFF2-40B4-BE49-F238E27FC236}">
                <a16:creationId xmlns:a16="http://schemas.microsoft.com/office/drawing/2014/main" id="{E159EBE3-465D-4D7A-9E87-E7E26D623B12}"/>
              </a:ext>
            </a:extLst>
          </p:cNvPr>
          <p:cNvSpPr>
            <a:spLocks noGrp="1"/>
          </p:cNvSpPr>
          <p:nvPr>
            <p:ph type="body" idx="11" hasCustomPrompt="1"/>
          </p:nvPr>
        </p:nvSpPr>
        <p:spPr>
          <a:xfrm>
            <a:off x="551689" y="873561"/>
            <a:ext cx="11089449" cy="434031"/>
          </a:xfrm>
          <a:prstGeom prst="rect">
            <a:avLst/>
          </a:prstGeom>
        </p:spPr>
        <p:txBody>
          <a:bodyPr anchor="ctr">
            <a:noAutofit/>
          </a:bodyPr>
          <a:lstStyle>
            <a:lvl1pPr marL="0" indent="0" algn="l">
              <a:buNone/>
              <a:defRPr sz="2800" b="0" i="0">
                <a:solidFill>
                  <a:schemeClr val="accent3">
                    <a:lumMod val="60000"/>
                    <a:lumOff val="40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SOTTOTITOLO</a:t>
            </a:r>
          </a:p>
        </p:txBody>
      </p:sp>
    </p:spTree>
    <p:extLst>
      <p:ext uri="{BB962C8B-B14F-4D97-AF65-F5344CB8AC3E}">
        <p14:creationId xmlns:p14="http://schemas.microsoft.com/office/powerpoint/2010/main" val="199799795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_Subtitle_3Text_3Column">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lvl1pPr>
              <a:defRPr/>
            </a:lvl1pPr>
          </a:lstStyle>
          <a:p>
            <a:r>
              <a:rPr lang="it-IT" dirty="0"/>
              <a:t>Inserisci Titolo</a:t>
            </a:r>
          </a:p>
        </p:txBody>
      </p:sp>
      <p:sp>
        <p:nvSpPr>
          <p:cNvPr id="5" name="Segnaposto contenuto 4">
            <a:extLst>
              <a:ext uri="{FF2B5EF4-FFF2-40B4-BE49-F238E27FC236}">
                <a16:creationId xmlns:a16="http://schemas.microsoft.com/office/drawing/2014/main" id="{9A50E0B0-B6D4-4AC4-8030-3BEEEBB4DD81}"/>
              </a:ext>
            </a:extLst>
          </p:cNvPr>
          <p:cNvSpPr>
            <a:spLocks noGrp="1"/>
          </p:cNvSpPr>
          <p:nvPr>
            <p:ph sz="quarter" idx="22" hasCustomPrompt="1"/>
          </p:nvPr>
        </p:nvSpPr>
        <p:spPr>
          <a:xfrm>
            <a:off x="550036" y="2073657"/>
            <a:ext cx="3490784" cy="3840733"/>
          </a:xfrm>
        </p:spPr>
        <p:txBody>
          <a:bodyPr/>
          <a:lstStyle>
            <a:lvl1pPr>
              <a:defRPr/>
            </a:lvl1pPr>
          </a:lstStyle>
          <a:p>
            <a:pPr lvl="0"/>
            <a:r>
              <a:rPr lang="it-IT" dirty="0"/>
              <a:t>Contenuto</a:t>
            </a:r>
            <a:endParaRPr lang="en-GB" dirty="0"/>
          </a:p>
        </p:txBody>
      </p:sp>
      <p:sp>
        <p:nvSpPr>
          <p:cNvPr id="17" name="Segnaposto testo 2">
            <a:extLst>
              <a:ext uri="{FF2B5EF4-FFF2-40B4-BE49-F238E27FC236}">
                <a16:creationId xmlns:a16="http://schemas.microsoft.com/office/drawing/2014/main" id="{E159EBE3-465D-4D7A-9E87-E7E26D623B12}"/>
              </a:ext>
            </a:extLst>
          </p:cNvPr>
          <p:cNvSpPr>
            <a:spLocks noGrp="1"/>
          </p:cNvSpPr>
          <p:nvPr>
            <p:ph type="body" idx="11" hasCustomPrompt="1"/>
          </p:nvPr>
        </p:nvSpPr>
        <p:spPr>
          <a:xfrm>
            <a:off x="550861" y="891849"/>
            <a:ext cx="11089449" cy="434031"/>
          </a:xfrm>
          <a:prstGeom prst="rect">
            <a:avLst/>
          </a:prstGeom>
        </p:spPr>
        <p:txBody>
          <a:bodyPr anchor="ctr">
            <a:noAutofit/>
          </a:bodyPr>
          <a:lstStyle>
            <a:lvl1pPr marL="0" indent="0" algn="l">
              <a:buNone/>
              <a:defRPr sz="2800" b="0" i="0">
                <a:solidFill>
                  <a:schemeClr val="accent3">
                    <a:lumMod val="60000"/>
                    <a:lumOff val="40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SOTTOTITOLO</a:t>
            </a:r>
          </a:p>
        </p:txBody>
      </p:sp>
      <p:sp>
        <p:nvSpPr>
          <p:cNvPr id="10" name="Segnaposto testo 4">
            <a:extLst>
              <a:ext uri="{FF2B5EF4-FFF2-40B4-BE49-F238E27FC236}">
                <a16:creationId xmlns:a16="http://schemas.microsoft.com/office/drawing/2014/main" id="{3CDC183B-8DB1-4ED8-8DEF-BED322E482C8}"/>
              </a:ext>
            </a:extLst>
          </p:cNvPr>
          <p:cNvSpPr>
            <a:spLocks noGrp="1"/>
          </p:cNvSpPr>
          <p:nvPr>
            <p:ph type="body" sz="quarter" idx="25" hasCustomPrompt="1"/>
          </p:nvPr>
        </p:nvSpPr>
        <p:spPr>
          <a:xfrm>
            <a:off x="550037" y="1516954"/>
            <a:ext cx="3490784" cy="321354"/>
          </a:xfrm>
        </p:spPr>
        <p:txBody>
          <a:bodyPr>
            <a:noAutofit/>
          </a:bodyPr>
          <a:lstStyle>
            <a:lvl1pPr marL="0" indent="0" algn="ctr">
              <a:buNone/>
              <a:defRPr sz="2600" b="0">
                <a:solidFill>
                  <a:schemeClr val="accent3">
                    <a:lumMod val="75000"/>
                  </a:schemeClr>
                </a:solidFill>
              </a:defRPr>
            </a:lvl1pPr>
          </a:lstStyle>
          <a:p>
            <a:pPr lvl="0"/>
            <a:r>
              <a:rPr lang="it-IT" dirty="0"/>
              <a:t>TESTO</a:t>
            </a:r>
            <a:endParaRPr lang="en-GB" dirty="0"/>
          </a:p>
        </p:txBody>
      </p:sp>
      <p:sp>
        <p:nvSpPr>
          <p:cNvPr id="11" name="Segnaposto contenuto 4">
            <a:extLst>
              <a:ext uri="{FF2B5EF4-FFF2-40B4-BE49-F238E27FC236}">
                <a16:creationId xmlns:a16="http://schemas.microsoft.com/office/drawing/2014/main" id="{9A50E0B0-B6D4-4AC4-8030-3BEEEBB4DD81}"/>
              </a:ext>
            </a:extLst>
          </p:cNvPr>
          <p:cNvSpPr>
            <a:spLocks noGrp="1"/>
          </p:cNvSpPr>
          <p:nvPr>
            <p:ph sz="quarter" idx="26" hasCustomPrompt="1"/>
          </p:nvPr>
        </p:nvSpPr>
        <p:spPr>
          <a:xfrm>
            <a:off x="8149526" y="2073657"/>
            <a:ext cx="3490784" cy="3840733"/>
          </a:xfrm>
        </p:spPr>
        <p:txBody>
          <a:bodyPr/>
          <a:lstStyle>
            <a:lvl1pPr>
              <a:defRPr/>
            </a:lvl1pPr>
          </a:lstStyle>
          <a:p>
            <a:pPr lvl="0"/>
            <a:r>
              <a:rPr lang="it-IT" dirty="0"/>
              <a:t>Contenuto</a:t>
            </a:r>
            <a:endParaRPr lang="en-GB" dirty="0"/>
          </a:p>
        </p:txBody>
      </p:sp>
      <p:sp>
        <p:nvSpPr>
          <p:cNvPr id="18" name="Segnaposto testo 4">
            <a:extLst>
              <a:ext uri="{FF2B5EF4-FFF2-40B4-BE49-F238E27FC236}">
                <a16:creationId xmlns:a16="http://schemas.microsoft.com/office/drawing/2014/main" id="{3CDC183B-8DB1-4ED8-8DEF-BED322E482C8}"/>
              </a:ext>
            </a:extLst>
          </p:cNvPr>
          <p:cNvSpPr>
            <a:spLocks noGrp="1"/>
          </p:cNvSpPr>
          <p:nvPr>
            <p:ph type="body" sz="quarter" idx="27" hasCustomPrompt="1"/>
          </p:nvPr>
        </p:nvSpPr>
        <p:spPr>
          <a:xfrm>
            <a:off x="8149527" y="1516954"/>
            <a:ext cx="3490784" cy="321354"/>
          </a:xfrm>
        </p:spPr>
        <p:txBody>
          <a:bodyPr>
            <a:noAutofit/>
          </a:bodyPr>
          <a:lstStyle>
            <a:lvl1pPr marL="0" indent="0" algn="ctr">
              <a:buNone/>
              <a:defRPr sz="2600" b="0">
                <a:solidFill>
                  <a:schemeClr val="accent3">
                    <a:lumMod val="75000"/>
                  </a:schemeClr>
                </a:solidFill>
              </a:defRPr>
            </a:lvl1pPr>
          </a:lstStyle>
          <a:p>
            <a:pPr lvl="0"/>
            <a:r>
              <a:rPr lang="it-IT" dirty="0"/>
              <a:t>TESTO</a:t>
            </a:r>
            <a:endParaRPr lang="en-GB" dirty="0"/>
          </a:p>
        </p:txBody>
      </p:sp>
      <p:sp>
        <p:nvSpPr>
          <p:cNvPr id="19" name="Segnaposto contenuto 4">
            <a:extLst>
              <a:ext uri="{FF2B5EF4-FFF2-40B4-BE49-F238E27FC236}">
                <a16:creationId xmlns:a16="http://schemas.microsoft.com/office/drawing/2014/main" id="{9A50E0B0-B6D4-4AC4-8030-3BEEEBB4DD81}"/>
              </a:ext>
            </a:extLst>
          </p:cNvPr>
          <p:cNvSpPr>
            <a:spLocks noGrp="1"/>
          </p:cNvSpPr>
          <p:nvPr>
            <p:ph sz="quarter" idx="28" hasCustomPrompt="1"/>
          </p:nvPr>
        </p:nvSpPr>
        <p:spPr>
          <a:xfrm>
            <a:off x="4349780" y="2073657"/>
            <a:ext cx="3490784" cy="3840733"/>
          </a:xfrm>
        </p:spPr>
        <p:txBody>
          <a:bodyPr/>
          <a:lstStyle>
            <a:lvl1pPr>
              <a:defRPr/>
            </a:lvl1pPr>
          </a:lstStyle>
          <a:p>
            <a:pPr lvl="0"/>
            <a:r>
              <a:rPr lang="it-IT" dirty="0"/>
              <a:t>Contenuto</a:t>
            </a:r>
            <a:endParaRPr lang="en-GB" dirty="0"/>
          </a:p>
        </p:txBody>
      </p:sp>
      <p:sp>
        <p:nvSpPr>
          <p:cNvPr id="20" name="Segnaposto testo 4">
            <a:extLst>
              <a:ext uri="{FF2B5EF4-FFF2-40B4-BE49-F238E27FC236}">
                <a16:creationId xmlns:a16="http://schemas.microsoft.com/office/drawing/2014/main" id="{3CDC183B-8DB1-4ED8-8DEF-BED322E482C8}"/>
              </a:ext>
            </a:extLst>
          </p:cNvPr>
          <p:cNvSpPr>
            <a:spLocks noGrp="1"/>
          </p:cNvSpPr>
          <p:nvPr>
            <p:ph type="body" sz="quarter" idx="29" hasCustomPrompt="1"/>
          </p:nvPr>
        </p:nvSpPr>
        <p:spPr>
          <a:xfrm>
            <a:off x="4349781" y="1516954"/>
            <a:ext cx="3490784" cy="321354"/>
          </a:xfrm>
        </p:spPr>
        <p:txBody>
          <a:bodyPr>
            <a:noAutofit/>
          </a:bodyPr>
          <a:lstStyle>
            <a:lvl1pPr marL="0" indent="0" algn="ctr">
              <a:buNone/>
              <a:defRPr sz="2600" b="0">
                <a:solidFill>
                  <a:schemeClr val="accent3">
                    <a:lumMod val="75000"/>
                  </a:schemeClr>
                </a:solidFill>
              </a:defRPr>
            </a:lvl1pPr>
          </a:lstStyle>
          <a:p>
            <a:pPr lvl="0"/>
            <a:r>
              <a:rPr lang="it-IT" dirty="0"/>
              <a:t>TESTO</a:t>
            </a:r>
            <a:endParaRPr lang="en-GB" dirty="0"/>
          </a:p>
        </p:txBody>
      </p:sp>
    </p:spTree>
    <p:extLst>
      <p:ext uri="{BB962C8B-B14F-4D97-AF65-F5344CB8AC3E}">
        <p14:creationId xmlns:p14="http://schemas.microsoft.com/office/powerpoint/2010/main" val="349900753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_Subtitle_Compar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lvl1pPr>
              <a:defRPr/>
            </a:lvl1pPr>
          </a:lstStyle>
          <a:p>
            <a:r>
              <a:rPr lang="it-IT" dirty="0"/>
              <a:t>Inserisci Titolo</a:t>
            </a:r>
          </a:p>
        </p:txBody>
      </p:sp>
      <p:sp>
        <p:nvSpPr>
          <p:cNvPr id="8" name="Segnaposto immagine 7"/>
          <p:cNvSpPr>
            <a:spLocks noGrp="1"/>
          </p:cNvSpPr>
          <p:nvPr>
            <p:ph type="pic" sz="quarter" idx="13"/>
          </p:nvPr>
        </p:nvSpPr>
        <p:spPr>
          <a:xfrm>
            <a:off x="550861" y="3429000"/>
            <a:ext cx="5189537" cy="1984248"/>
          </a:xfrm>
          <a:prstGeom prst="rect">
            <a:avLst/>
          </a:prstGeom>
        </p:spPr>
        <p:txBody>
          <a:bodyPr/>
          <a:lstStyle>
            <a:lvl1pPr marL="0" indent="0" algn="ctr">
              <a:buNone/>
              <a:defRPr/>
            </a:lvl1pPr>
          </a:lstStyle>
          <a:p>
            <a:r>
              <a:rPr lang="en-US"/>
              <a:t>Click icon to add picture</a:t>
            </a:r>
            <a:endParaRPr lang="it-IT" dirty="0"/>
          </a:p>
        </p:txBody>
      </p:sp>
      <p:sp>
        <p:nvSpPr>
          <p:cNvPr id="12" name="Segnaposto contenuto 9">
            <a:extLst>
              <a:ext uri="{FF2B5EF4-FFF2-40B4-BE49-F238E27FC236}">
                <a16:creationId xmlns:a16="http://schemas.microsoft.com/office/drawing/2014/main" id="{6C6AEBC8-BD4F-4605-ABC2-2EA31A2A6D35}"/>
              </a:ext>
            </a:extLst>
          </p:cNvPr>
          <p:cNvSpPr>
            <a:spLocks noGrp="1"/>
          </p:cNvSpPr>
          <p:nvPr>
            <p:ph sz="quarter" idx="14" hasCustomPrompt="1"/>
          </p:nvPr>
        </p:nvSpPr>
        <p:spPr>
          <a:xfrm>
            <a:off x="550862" y="5602636"/>
            <a:ext cx="5189536" cy="311755"/>
          </a:xfrm>
          <a:prstGeom prst="rect">
            <a:avLst/>
          </a:prstGeom>
        </p:spPr>
        <p:txBody>
          <a:bodyPr anchor="ctr">
            <a:noAutofit/>
          </a:bodyPr>
          <a:lstStyle>
            <a:lvl1pPr marL="0" indent="0" algn="ctr">
              <a:buNone/>
              <a:defRPr sz="1600" i="1">
                <a:solidFill>
                  <a:schemeClr val="tx1">
                    <a:lumMod val="50000"/>
                  </a:schemeClr>
                </a:solidFill>
              </a:defRPr>
            </a:lvl1pPr>
          </a:lstStyle>
          <a:p>
            <a:pPr lvl="0"/>
            <a:r>
              <a:rPr lang="it-IT" dirty="0"/>
              <a:t>Didascalia</a:t>
            </a:r>
          </a:p>
        </p:txBody>
      </p:sp>
      <p:sp>
        <p:nvSpPr>
          <p:cNvPr id="17" name="Segnaposto immagine 7">
            <a:extLst>
              <a:ext uri="{FF2B5EF4-FFF2-40B4-BE49-F238E27FC236}">
                <a16:creationId xmlns:a16="http://schemas.microsoft.com/office/drawing/2014/main" id="{9EDA2DB0-EA10-40BF-AAF9-D822E7CACF5D}"/>
              </a:ext>
            </a:extLst>
          </p:cNvPr>
          <p:cNvSpPr>
            <a:spLocks noGrp="1"/>
          </p:cNvSpPr>
          <p:nvPr>
            <p:ph type="pic" sz="quarter" idx="16"/>
          </p:nvPr>
        </p:nvSpPr>
        <p:spPr>
          <a:xfrm>
            <a:off x="6450773" y="3429000"/>
            <a:ext cx="5189537" cy="1984248"/>
          </a:xfrm>
          <a:prstGeom prst="rect">
            <a:avLst/>
          </a:prstGeom>
        </p:spPr>
        <p:txBody>
          <a:bodyPr/>
          <a:lstStyle>
            <a:lvl1pPr marL="0" indent="0" algn="ctr">
              <a:buNone/>
              <a:defRPr/>
            </a:lvl1pPr>
          </a:lstStyle>
          <a:p>
            <a:r>
              <a:rPr lang="en-US"/>
              <a:t>Click icon to add picture</a:t>
            </a:r>
            <a:endParaRPr lang="it-IT" dirty="0"/>
          </a:p>
        </p:txBody>
      </p:sp>
      <p:sp>
        <p:nvSpPr>
          <p:cNvPr id="18" name="Segnaposto contenuto 9">
            <a:extLst>
              <a:ext uri="{FF2B5EF4-FFF2-40B4-BE49-F238E27FC236}">
                <a16:creationId xmlns:a16="http://schemas.microsoft.com/office/drawing/2014/main" id="{713C65E1-93A5-41CB-B72B-E53A67D00E1E}"/>
              </a:ext>
            </a:extLst>
          </p:cNvPr>
          <p:cNvSpPr>
            <a:spLocks noGrp="1"/>
          </p:cNvSpPr>
          <p:nvPr>
            <p:ph sz="quarter" idx="17" hasCustomPrompt="1"/>
          </p:nvPr>
        </p:nvSpPr>
        <p:spPr>
          <a:xfrm>
            <a:off x="6450774" y="5602636"/>
            <a:ext cx="5189536" cy="311755"/>
          </a:xfrm>
          <a:prstGeom prst="rect">
            <a:avLst/>
          </a:prstGeom>
        </p:spPr>
        <p:txBody>
          <a:bodyPr anchor="ctr">
            <a:noAutofit/>
          </a:bodyPr>
          <a:lstStyle>
            <a:lvl1pPr marL="0" indent="0" algn="ctr">
              <a:buNone/>
              <a:defRPr sz="1600" i="1">
                <a:solidFill>
                  <a:schemeClr val="tx1">
                    <a:lumMod val="50000"/>
                  </a:schemeClr>
                </a:solidFill>
              </a:defRPr>
            </a:lvl1pPr>
          </a:lstStyle>
          <a:p>
            <a:pPr lvl="0"/>
            <a:r>
              <a:rPr lang="it-IT" dirty="0"/>
              <a:t>Didascalia</a:t>
            </a:r>
          </a:p>
        </p:txBody>
      </p:sp>
      <p:sp>
        <p:nvSpPr>
          <p:cNvPr id="7" name="Segnaposto testo 6">
            <a:extLst>
              <a:ext uri="{FF2B5EF4-FFF2-40B4-BE49-F238E27FC236}">
                <a16:creationId xmlns:a16="http://schemas.microsoft.com/office/drawing/2014/main" id="{01C8CB43-713A-4352-8935-9476D0611099}"/>
              </a:ext>
            </a:extLst>
          </p:cNvPr>
          <p:cNvSpPr>
            <a:spLocks noGrp="1"/>
          </p:cNvSpPr>
          <p:nvPr>
            <p:ph type="body" sz="quarter" idx="18" hasCustomPrompt="1"/>
          </p:nvPr>
        </p:nvSpPr>
        <p:spPr>
          <a:xfrm>
            <a:off x="550863" y="1496980"/>
            <a:ext cx="5189537" cy="1789146"/>
          </a:xfrm>
        </p:spPr>
        <p:txBody>
          <a:bodyPr>
            <a:normAutofit/>
          </a:bodyPr>
          <a:lstStyle>
            <a:lvl1pPr>
              <a:defRPr sz="2400"/>
            </a:lvl1pPr>
          </a:lstStyle>
          <a:p>
            <a:pPr lvl="0"/>
            <a:r>
              <a:rPr lang="it-IT" dirty="0"/>
              <a:t>Testo</a:t>
            </a:r>
            <a:endParaRPr lang="en-GB" dirty="0"/>
          </a:p>
        </p:txBody>
      </p:sp>
      <p:sp>
        <p:nvSpPr>
          <p:cNvPr id="14" name="Segnaposto testo 6">
            <a:extLst>
              <a:ext uri="{FF2B5EF4-FFF2-40B4-BE49-F238E27FC236}">
                <a16:creationId xmlns:a16="http://schemas.microsoft.com/office/drawing/2014/main" id="{1D65386E-2B3C-4B8A-A3EF-95D6DF1C6B99}"/>
              </a:ext>
            </a:extLst>
          </p:cNvPr>
          <p:cNvSpPr>
            <a:spLocks noGrp="1"/>
          </p:cNvSpPr>
          <p:nvPr>
            <p:ph type="body" sz="quarter" idx="19" hasCustomPrompt="1"/>
          </p:nvPr>
        </p:nvSpPr>
        <p:spPr>
          <a:xfrm>
            <a:off x="6451601" y="1496980"/>
            <a:ext cx="5189537" cy="1788345"/>
          </a:xfrm>
        </p:spPr>
        <p:txBody>
          <a:bodyPr>
            <a:normAutofit/>
          </a:bodyPr>
          <a:lstStyle>
            <a:lvl1pPr>
              <a:defRPr sz="2400"/>
            </a:lvl1pPr>
          </a:lstStyle>
          <a:p>
            <a:pPr lvl="0"/>
            <a:r>
              <a:rPr lang="it-IT" dirty="0"/>
              <a:t>Testo</a:t>
            </a:r>
            <a:endParaRPr lang="en-GB" dirty="0"/>
          </a:p>
        </p:txBody>
      </p:sp>
      <p:sp>
        <p:nvSpPr>
          <p:cNvPr id="10" name="Segnaposto testo 2">
            <a:extLst>
              <a:ext uri="{FF2B5EF4-FFF2-40B4-BE49-F238E27FC236}">
                <a16:creationId xmlns:a16="http://schemas.microsoft.com/office/drawing/2014/main" id="{8BF6677E-E6F4-42CA-9050-612581B879EB}"/>
              </a:ext>
            </a:extLst>
          </p:cNvPr>
          <p:cNvSpPr>
            <a:spLocks noGrp="1"/>
          </p:cNvSpPr>
          <p:nvPr>
            <p:ph type="body" idx="11" hasCustomPrompt="1"/>
          </p:nvPr>
        </p:nvSpPr>
        <p:spPr>
          <a:xfrm>
            <a:off x="551689" y="873561"/>
            <a:ext cx="11089449" cy="434031"/>
          </a:xfrm>
          <a:prstGeom prst="rect">
            <a:avLst/>
          </a:prstGeom>
        </p:spPr>
        <p:txBody>
          <a:bodyPr anchor="ctr">
            <a:noAutofit/>
          </a:bodyPr>
          <a:lstStyle>
            <a:lvl1pPr marL="0" indent="0" algn="l">
              <a:buNone/>
              <a:defRPr sz="2800" b="0" i="0">
                <a:solidFill>
                  <a:schemeClr val="accent3">
                    <a:lumMod val="60000"/>
                    <a:lumOff val="40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SOTTOTITOLO</a:t>
            </a:r>
          </a:p>
        </p:txBody>
      </p:sp>
    </p:spTree>
    <p:extLst>
      <p:ext uri="{BB962C8B-B14F-4D97-AF65-F5344CB8AC3E}">
        <p14:creationId xmlns:p14="http://schemas.microsoft.com/office/powerpoint/2010/main" val="15121015"/>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el_Subtitle_2Rows">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en-US"/>
              <a:t>Click to edit Master title style</a:t>
            </a:r>
            <a:endParaRPr lang="it-IT" dirty="0"/>
          </a:p>
        </p:txBody>
      </p:sp>
      <p:sp>
        <p:nvSpPr>
          <p:cNvPr id="7" name="Segnaposto testo 2">
            <a:extLst>
              <a:ext uri="{FF2B5EF4-FFF2-40B4-BE49-F238E27FC236}">
                <a16:creationId xmlns:a16="http://schemas.microsoft.com/office/drawing/2014/main" id="{F7014C42-1BBF-428D-B0BC-51E59F9E5F61}"/>
              </a:ext>
            </a:extLst>
          </p:cNvPr>
          <p:cNvSpPr>
            <a:spLocks noGrp="1"/>
          </p:cNvSpPr>
          <p:nvPr>
            <p:ph type="body" idx="11" hasCustomPrompt="1"/>
          </p:nvPr>
        </p:nvSpPr>
        <p:spPr>
          <a:xfrm>
            <a:off x="551689" y="873561"/>
            <a:ext cx="11089449" cy="434031"/>
          </a:xfrm>
          <a:prstGeom prst="rect">
            <a:avLst/>
          </a:prstGeom>
        </p:spPr>
        <p:txBody>
          <a:bodyPr anchor="ctr">
            <a:noAutofit/>
          </a:bodyPr>
          <a:lstStyle>
            <a:lvl1pPr marL="0" indent="0" algn="l">
              <a:buNone/>
              <a:defRPr sz="2800" b="0" i="0">
                <a:solidFill>
                  <a:schemeClr val="accent3">
                    <a:lumMod val="60000"/>
                    <a:lumOff val="40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SOTTOTITOLO</a:t>
            </a:r>
          </a:p>
        </p:txBody>
      </p:sp>
      <p:sp>
        <p:nvSpPr>
          <p:cNvPr id="3" name="Segnaposto contenuto 2">
            <a:extLst>
              <a:ext uri="{FF2B5EF4-FFF2-40B4-BE49-F238E27FC236}">
                <a16:creationId xmlns:a16="http://schemas.microsoft.com/office/drawing/2014/main" id="{4BD843CD-ACDB-4AF2-8BE0-404684B4EA2C}"/>
              </a:ext>
            </a:extLst>
          </p:cNvPr>
          <p:cNvSpPr>
            <a:spLocks noGrp="1"/>
          </p:cNvSpPr>
          <p:nvPr>
            <p:ph sz="quarter" idx="12"/>
          </p:nvPr>
        </p:nvSpPr>
        <p:spPr>
          <a:xfrm>
            <a:off x="550863" y="1508760"/>
            <a:ext cx="11089448" cy="2129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egnaposto contenuto 2">
            <a:extLst>
              <a:ext uri="{FF2B5EF4-FFF2-40B4-BE49-F238E27FC236}">
                <a16:creationId xmlns:a16="http://schemas.microsoft.com/office/drawing/2014/main" id="{2366FCBA-79E3-4746-8E21-765D9E20C1C7}"/>
              </a:ext>
            </a:extLst>
          </p:cNvPr>
          <p:cNvSpPr>
            <a:spLocks noGrp="1"/>
          </p:cNvSpPr>
          <p:nvPr>
            <p:ph sz="quarter" idx="13"/>
          </p:nvPr>
        </p:nvSpPr>
        <p:spPr>
          <a:xfrm>
            <a:off x="551690" y="3784263"/>
            <a:ext cx="11089448" cy="2129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1108628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Title_Content">
    <p:spTree>
      <p:nvGrpSpPr>
        <p:cNvPr id="1" name=""/>
        <p:cNvGrpSpPr/>
        <p:nvPr/>
      </p:nvGrpSpPr>
      <p:grpSpPr>
        <a:xfrm>
          <a:off x="0" y="0"/>
          <a:ext cx="0" cy="0"/>
          <a:chOff x="0" y="0"/>
          <a:chExt cx="0" cy="0"/>
        </a:xfrm>
      </p:grpSpPr>
      <p:sp>
        <p:nvSpPr>
          <p:cNvPr id="11" name="Segnaposto testo 10"/>
          <p:cNvSpPr>
            <a:spLocks noGrp="1"/>
          </p:cNvSpPr>
          <p:nvPr>
            <p:ph type="body" sz="quarter" idx="10"/>
          </p:nvPr>
        </p:nvSpPr>
        <p:spPr>
          <a:xfrm>
            <a:off x="550862" y="1089024"/>
            <a:ext cx="11089450" cy="4824414"/>
          </a:xfrm>
          <a:prstGeom prst="rect">
            <a:avLst/>
          </a:prstGeom>
        </p:spPr>
        <p:txBody>
          <a:bodyPr/>
          <a:lstStyle>
            <a:lvl1pPr>
              <a:defRPr sz="2800"/>
            </a:lvl1pPr>
            <a:lvl2pPr>
              <a:defRPr sz="2400"/>
            </a:lvl2pPr>
            <a:lvl3pPr>
              <a:defRPr sz="2000"/>
            </a:lvl3pPr>
            <a:lvl4pPr>
              <a:defRPr sz="1800"/>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12" name="Titolo 11"/>
          <p:cNvSpPr>
            <a:spLocks noGrp="1"/>
          </p:cNvSpPr>
          <p:nvPr>
            <p:ph type="title" hasCustomPrompt="1"/>
          </p:nvPr>
        </p:nvSpPr>
        <p:spPr>
          <a:xfrm>
            <a:off x="550862" y="170259"/>
            <a:ext cx="11089449" cy="721590"/>
          </a:xfrm>
        </p:spPr>
        <p:txBody>
          <a:bodyPr/>
          <a:lstStyle>
            <a:lvl1pPr>
              <a:defRPr/>
            </a:lvl1pPr>
          </a:lstStyle>
          <a:p>
            <a:r>
              <a:rPr lang="it-IT" dirty="0"/>
              <a:t>Inserisci Titolo</a:t>
            </a:r>
          </a:p>
        </p:txBody>
      </p:sp>
    </p:spTree>
    <p:extLst>
      <p:ext uri="{BB962C8B-B14F-4D97-AF65-F5344CB8AC3E}">
        <p14:creationId xmlns:p14="http://schemas.microsoft.com/office/powerpoint/2010/main" val="103084949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ext_Image_01">
    <p:spTree>
      <p:nvGrpSpPr>
        <p:cNvPr id="1" name=""/>
        <p:cNvGrpSpPr/>
        <p:nvPr/>
      </p:nvGrpSpPr>
      <p:grpSpPr>
        <a:xfrm>
          <a:off x="0" y="0"/>
          <a:ext cx="0" cy="0"/>
          <a:chOff x="0" y="0"/>
          <a:chExt cx="0" cy="0"/>
        </a:xfrm>
      </p:grpSpPr>
      <p:sp>
        <p:nvSpPr>
          <p:cNvPr id="13" name="Segnaposto immagine 12"/>
          <p:cNvSpPr>
            <a:spLocks noGrp="1"/>
          </p:cNvSpPr>
          <p:nvPr>
            <p:ph type="pic" sz="quarter" idx="10" hasCustomPrompt="1"/>
          </p:nvPr>
        </p:nvSpPr>
        <p:spPr>
          <a:xfrm>
            <a:off x="7513163" y="1508759"/>
            <a:ext cx="4127150" cy="4404678"/>
          </a:xfrm>
          <a:prstGeom prst="rect">
            <a:avLst/>
          </a:prstGeom>
        </p:spPr>
        <p:txBody>
          <a:bodyPr/>
          <a:lstStyle>
            <a:lvl1pPr marL="0" indent="0">
              <a:buNone/>
              <a:defRPr/>
            </a:lvl1pPr>
          </a:lstStyle>
          <a:p>
            <a:r>
              <a:rPr lang="it-IT" dirty="0"/>
              <a:t>Immagine</a:t>
            </a:r>
          </a:p>
        </p:txBody>
      </p:sp>
      <p:sp>
        <p:nvSpPr>
          <p:cNvPr id="5" name="Titolo 4"/>
          <p:cNvSpPr>
            <a:spLocks noGrp="1"/>
          </p:cNvSpPr>
          <p:nvPr>
            <p:ph type="title" hasCustomPrompt="1"/>
          </p:nvPr>
        </p:nvSpPr>
        <p:spPr/>
        <p:txBody>
          <a:bodyPr/>
          <a:lstStyle>
            <a:lvl1pPr>
              <a:defRPr/>
            </a:lvl1pPr>
          </a:lstStyle>
          <a:p>
            <a:r>
              <a:rPr lang="it-IT" dirty="0"/>
              <a:t>Inserisci Titolo</a:t>
            </a:r>
          </a:p>
        </p:txBody>
      </p:sp>
      <p:sp>
        <p:nvSpPr>
          <p:cNvPr id="10" name="Segnaposto testo 9"/>
          <p:cNvSpPr>
            <a:spLocks noGrp="1"/>
          </p:cNvSpPr>
          <p:nvPr>
            <p:ph type="body" sz="quarter" idx="11"/>
          </p:nvPr>
        </p:nvSpPr>
        <p:spPr>
          <a:xfrm>
            <a:off x="550863" y="1508760"/>
            <a:ext cx="6563170" cy="440467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6" name="Segnaposto testo 2">
            <a:extLst>
              <a:ext uri="{FF2B5EF4-FFF2-40B4-BE49-F238E27FC236}">
                <a16:creationId xmlns:a16="http://schemas.microsoft.com/office/drawing/2014/main" id="{90464F59-C295-4134-B8B3-A1E13E9E6D8B}"/>
              </a:ext>
            </a:extLst>
          </p:cNvPr>
          <p:cNvSpPr>
            <a:spLocks noGrp="1"/>
          </p:cNvSpPr>
          <p:nvPr>
            <p:ph type="body" idx="12" hasCustomPrompt="1"/>
          </p:nvPr>
        </p:nvSpPr>
        <p:spPr>
          <a:xfrm>
            <a:off x="551690" y="873561"/>
            <a:ext cx="11089448" cy="434031"/>
          </a:xfrm>
          <a:prstGeom prst="rect">
            <a:avLst/>
          </a:prstGeom>
        </p:spPr>
        <p:txBody>
          <a:bodyPr anchor="ctr">
            <a:noAutofit/>
          </a:bodyPr>
          <a:lstStyle>
            <a:lvl1pPr marL="0" indent="0" algn="l">
              <a:buNone/>
              <a:defRPr sz="2800" b="0" i="0">
                <a:solidFill>
                  <a:schemeClr val="accent3">
                    <a:lumMod val="60000"/>
                    <a:lumOff val="40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SOTTOTITOLO</a:t>
            </a:r>
          </a:p>
        </p:txBody>
      </p:sp>
    </p:spTree>
    <p:extLst>
      <p:ext uri="{BB962C8B-B14F-4D97-AF65-F5344CB8AC3E}">
        <p14:creationId xmlns:p14="http://schemas.microsoft.com/office/powerpoint/2010/main" val="43501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_Subtitle_Content">
    <p:spTree>
      <p:nvGrpSpPr>
        <p:cNvPr id="1" name=""/>
        <p:cNvGrpSpPr/>
        <p:nvPr/>
      </p:nvGrpSpPr>
      <p:grpSpPr>
        <a:xfrm>
          <a:off x="0" y="0"/>
          <a:ext cx="0" cy="0"/>
          <a:chOff x="0" y="0"/>
          <a:chExt cx="0" cy="0"/>
        </a:xfrm>
      </p:grpSpPr>
      <p:sp>
        <p:nvSpPr>
          <p:cNvPr id="5" name="Titolo 4"/>
          <p:cNvSpPr>
            <a:spLocks noGrp="1"/>
          </p:cNvSpPr>
          <p:nvPr>
            <p:ph type="title" hasCustomPrompt="1"/>
          </p:nvPr>
        </p:nvSpPr>
        <p:spPr/>
        <p:txBody>
          <a:bodyPr/>
          <a:lstStyle>
            <a:lvl1pPr>
              <a:defRPr/>
            </a:lvl1pPr>
          </a:lstStyle>
          <a:p>
            <a:r>
              <a:rPr lang="it-IT" dirty="0"/>
              <a:t>Inserisci Titolo</a:t>
            </a:r>
          </a:p>
        </p:txBody>
      </p:sp>
      <p:sp>
        <p:nvSpPr>
          <p:cNvPr id="7" name="Segnaposto testo 2">
            <a:extLst>
              <a:ext uri="{FF2B5EF4-FFF2-40B4-BE49-F238E27FC236}">
                <a16:creationId xmlns:a16="http://schemas.microsoft.com/office/drawing/2014/main" id="{F7014C42-1BBF-428D-B0BC-51E59F9E5F61}"/>
              </a:ext>
            </a:extLst>
          </p:cNvPr>
          <p:cNvSpPr>
            <a:spLocks noGrp="1"/>
          </p:cNvSpPr>
          <p:nvPr>
            <p:ph type="body" idx="11" hasCustomPrompt="1"/>
          </p:nvPr>
        </p:nvSpPr>
        <p:spPr>
          <a:xfrm>
            <a:off x="551689" y="873561"/>
            <a:ext cx="11089449" cy="434031"/>
          </a:xfrm>
          <a:prstGeom prst="rect">
            <a:avLst/>
          </a:prstGeom>
        </p:spPr>
        <p:txBody>
          <a:bodyPr anchor="ctr">
            <a:noAutofit/>
          </a:bodyPr>
          <a:lstStyle>
            <a:lvl1pPr marL="0" indent="0" algn="l">
              <a:buNone/>
              <a:defRPr sz="2800" b="0" i="0">
                <a:solidFill>
                  <a:schemeClr val="accent3">
                    <a:lumMod val="60000"/>
                    <a:lumOff val="40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SOTTOTITOLO</a:t>
            </a:r>
          </a:p>
        </p:txBody>
      </p:sp>
      <p:sp>
        <p:nvSpPr>
          <p:cNvPr id="3" name="Segnaposto contenuto 2">
            <a:extLst>
              <a:ext uri="{FF2B5EF4-FFF2-40B4-BE49-F238E27FC236}">
                <a16:creationId xmlns:a16="http://schemas.microsoft.com/office/drawing/2014/main" id="{4BD843CD-ACDB-4AF2-8BE0-404684B4EA2C}"/>
              </a:ext>
            </a:extLst>
          </p:cNvPr>
          <p:cNvSpPr>
            <a:spLocks noGrp="1"/>
          </p:cNvSpPr>
          <p:nvPr>
            <p:ph sz="quarter" idx="12"/>
          </p:nvPr>
        </p:nvSpPr>
        <p:spPr>
          <a:xfrm>
            <a:off x="550863" y="1508760"/>
            <a:ext cx="11089448" cy="44046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3163989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_Subtitle_Content_Image">
    <p:spTree>
      <p:nvGrpSpPr>
        <p:cNvPr id="1" name=""/>
        <p:cNvGrpSpPr/>
        <p:nvPr/>
      </p:nvGrpSpPr>
      <p:grpSpPr>
        <a:xfrm>
          <a:off x="0" y="0"/>
          <a:ext cx="0" cy="0"/>
          <a:chOff x="0" y="0"/>
          <a:chExt cx="0" cy="0"/>
        </a:xfrm>
      </p:grpSpPr>
      <p:sp>
        <p:nvSpPr>
          <p:cNvPr id="13" name="Segnaposto immagine 12"/>
          <p:cNvSpPr>
            <a:spLocks noGrp="1"/>
          </p:cNvSpPr>
          <p:nvPr>
            <p:ph type="pic" sz="quarter" idx="10" hasCustomPrompt="1"/>
          </p:nvPr>
        </p:nvSpPr>
        <p:spPr>
          <a:xfrm>
            <a:off x="7513163" y="1508759"/>
            <a:ext cx="4127150" cy="4404678"/>
          </a:xfrm>
          <a:prstGeom prst="rect">
            <a:avLst/>
          </a:prstGeom>
        </p:spPr>
        <p:txBody>
          <a:bodyPr/>
          <a:lstStyle>
            <a:lvl1pPr marL="0" indent="0">
              <a:buNone/>
              <a:defRPr/>
            </a:lvl1pPr>
          </a:lstStyle>
          <a:p>
            <a:r>
              <a:rPr lang="it-IT" dirty="0"/>
              <a:t>Immagine</a:t>
            </a:r>
          </a:p>
        </p:txBody>
      </p:sp>
      <p:sp>
        <p:nvSpPr>
          <p:cNvPr id="5" name="Titolo 4"/>
          <p:cNvSpPr>
            <a:spLocks noGrp="1"/>
          </p:cNvSpPr>
          <p:nvPr>
            <p:ph type="title" hasCustomPrompt="1"/>
          </p:nvPr>
        </p:nvSpPr>
        <p:spPr/>
        <p:txBody>
          <a:bodyPr/>
          <a:lstStyle>
            <a:lvl1pPr>
              <a:defRPr/>
            </a:lvl1pPr>
          </a:lstStyle>
          <a:p>
            <a:r>
              <a:rPr lang="it-IT" dirty="0"/>
              <a:t>Inserisci Titolo</a:t>
            </a:r>
          </a:p>
        </p:txBody>
      </p:sp>
      <p:sp>
        <p:nvSpPr>
          <p:cNvPr id="10" name="Segnaposto testo 9"/>
          <p:cNvSpPr>
            <a:spLocks noGrp="1"/>
          </p:cNvSpPr>
          <p:nvPr>
            <p:ph type="body" sz="quarter" idx="11"/>
          </p:nvPr>
        </p:nvSpPr>
        <p:spPr>
          <a:xfrm>
            <a:off x="550863" y="1508760"/>
            <a:ext cx="6563170" cy="440467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6" name="Segnaposto testo 2">
            <a:extLst>
              <a:ext uri="{FF2B5EF4-FFF2-40B4-BE49-F238E27FC236}">
                <a16:creationId xmlns:a16="http://schemas.microsoft.com/office/drawing/2014/main" id="{90464F59-C295-4134-B8B3-A1E13E9E6D8B}"/>
              </a:ext>
            </a:extLst>
          </p:cNvPr>
          <p:cNvSpPr>
            <a:spLocks noGrp="1"/>
          </p:cNvSpPr>
          <p:nvPr>
            <p:ph type="body" idx="12" hasCustomPrompt="1"/>
          </p:nvPr>
        </p:nvSpPr>
        <p:spPr>
          <a:xfrm>
            <a:off x="551690" y="873561"/>
            <a:ext cx="11089448" cy="434031"/>
          </a:xfrm>
          <a:prstGeom prst="rect">
            <a:avLst/>
          </a:prstGeom>
        </p:spPr>
        <p:txBody>
          <a:bodyPr anchor="ctr">
            <a:noAutofit/>
          </a:bodyPr>
          <a:lstStyle>
            <a:lvl1pPr marL="0" indent="0" algn="l">
              <a:buNone/>
              <a:defRPr sz="2800" b="0" i="0">
                <a:solidFill>
                  <a:schemeClr val="accent3">
                    <a:lumMod val="60000"/>
                    <a:lumOff val="40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SOTTOTITOLO</a:t>
            </a:r>
          </a:p>
        </p:txBody>
      </p:sp>
    </p:spTree>
    <p:extLst>
      <p:ext uri="{BB962C8B-B14F-4D97-AF65-F5344CB8AC3E}">
        <p14:creationId xmlns:p14="http://schemas.microsoft.com/office/powerpoint/2010/main" val="27834003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Subtitle_Content_Image_Dida">
    <p:spTree>
      <p:nvGrpSpPr>
        <p:cNvPr id="1" name=""/>
        <p:cNvGrpSpPr/>
        <p:nvPr/>
      </p:nvGrpSpPr>
      <p:grpSpPr>
        <a:xfrm>
          <a:off x="0" y="0"/>
          <a:ext cx="0" cy="0"/>
          <a:chOff x="0" y="0"/>
          <a:chExt cx="0" cy="0"/>
        </a:xfrm>
      </p:grpSpPr>
      <p:sp>
        <p:nvSpPr>
          <p:cNvPr id="13" name="Segnaposto immagine 12"/>
          <p:cNvSpPr>
            <a:spLocks noGrp="1"/>
          </p:cNvSpPr>
          <p:nvPr>
            <p:ph type="pic" sz="quarter" idx="10" hasCustomPrompt="1"/>
          </p:nvPr>
        </p:nvSpPr>
        <p:spPr>
          <a:xfrm>
            <a:off x="7513163" y="1508760"/>
            <a:ext cx="4127150" cy="3886200"/>
          </a:xfrm>
          <a:prstGeom prst="rect">
            <a:avLst/>
          </a:prstGeom>
        </p:spPr>
        <p:txBody>
          <a:bodyPr/>
          <a:lstStyle>
            <a:lvl1pPr marL="0" indent="0">
              <a:buNone/>
              <a:defRPr/>
            </a:lvl1pPr>
          </a:lstStyle>
          <a:p>
            <a:r>
              <a:rPr lang="it-IT" dirty="0"/>
              <a:t>Immagine</a:t>
            </a:r>
          </a:p>
        </p:txBody>
      </p:sp>
      <p:sp>
        <p:nvSpPr>
          <p:cNvPr id="5" name="Titolo 4"/>
          <p:cNvSpPr>
            <a:spLocks noGrp="1"/>
          </p:cNvSpPr>
          <p:nvPr>
            <p:ph type="title" hasCustomPrompt="1"/>
          </p:nvPr>
        </p:nvSpPr>
        <p:spPr/>
        <p:txBody>
          <a:bodyPr/>
          <a:lstStyle>
            <a:lvl1pPr>
              <a:defRPr/>
            </a:lvl1pPr>
          </a:lstStyle>
          <a:p>
            <a:r>
              <a:rPr lang="it-IT" dirty="0"/>
              <a:t>Inserisci Titolo</a:t>
            </a:r>
          </a:p>
        </p:txBody>
      </p:sp>
      <p:sp>
        <p:nvSpPr>
          <p:cNvPr id="10" name="Segnaposto testo 9"/>
          <p:cNvSpPr>
            <a:spLocks noGrp="1"/>
          </p:cNvSpPr>
          <p:nvPr>
            <p:ph type="body" sz="quarter" idx="11"/>
          </p:nvPr>
        </p:nvSpPr>
        <p:spPr>
          <a:xfrm>
            <a:off x="551277" y="1508760"/>
            <a:ext cx="6563170" cy="4410504"/>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7" name="Segnaposto contenuto 9">
            <a:extLst>
              <a:ext uri="{FF2B5EF4-FFF2-40B4-BE49-F238E27FC236}">
                <a16:creationId xmlns:a16="http://schemas.microsoft.com/office/drawing/2014/main" id="{60A60CA4-DCD4-42F0-8621-613EA8FDBCE3}"/>
              </a:ext>
            </a:extLst>
          </p:cNvPr>
          <p:cNvSpPr>
            <a:spLocks noGrp="1"/>
          </p:cNvSpPr>
          <p:nvPr>
            <p:ph sz="quarter" idx="14" hasCustomPrompt="1"/>
          </p:nvPr>
        </p:nvSpPr>
        <p:spPr>
          <a:xfrm>
            <a:off x="7533054" y="5588547"/>
            <a:ext cx="4087367" cy="311755"/>
          </a:xfrm>
          <a:prstGeom prst="rect">
            <a:avLst/>
          </a:prstGeom>
        </p:spPr>
        <p:txBody>
          <a:bodyPr anchor="ctr">
            <a:noAutofit/>
          </a:bodyPr>
          <a:lstStyle>
            <a:lvl1pPr marL="0" indent="0" algn="ctr">
              <a:buNone/>
              <a:defRPr sz="1600" i="1">
                <a:solidFill>
                  <a:schemeClr val="tx1">
                    <a:lumMod val="50000"/>
                  </a:schemeClr>
                </a:solidFill>
              </a:defRPr>
            </a:lvl1pPr>
          </a:lstStyle>
          <a:p>
            <a:pPr lvl="0"/>
            <a:r>
              <a:rPr lang="it-IT" dirty="0"/>
              <a:t>Didascalia</a:t>
            </a:r>
          </a:p>
        </p:txBody>
      </p:sp>
      <p:sp>
        <p:nvSpPr>
          <p:cNvPr id="9" name="Segnaposto testo 2">
            <a:extLst>
              <a:ext uri="{FF2B5EF4-FFF2-40B4-BE49-F238E27FC236}">
                <a16:creationId xmlns:a16="http://schemas.microsoft.com/office/drawing/2014/main" id="{3655E8E7-89B9-40BC-BCA9-1EDFADB92519}"/>
              </a:ext>
            </a:extLst>
          </p:cNvPr>
          <p:cNvSpPr>
            <a:spLocks noGrp="1"/>
          </p:cNvSpPr>
          <p:nvPr>
            <p:ph type="body" idx="15" hasCustomPrompt="1"/>
          </p:nvPr>
        </p:nvSpPr>
        <p:spPr>
          <a:xfrm>
            <a:off x="552103" y="872009"/>
            <a:ext cx="11068318" cy="434031"/>
          </a:xfrm>
          <a:prstGeom prst="rect">
            <a:avLst/>
          </a:prstGeom>
        </p:spPr>
        <p:txBody>
          <a:bodyPr anchor="ctr">
            <a:noAutofit/>
          </a:bodyPr>
          <a:lstStyle>
            <a:lvl1pPr marL="0" indent="0" algn="l">
              <a:buNone/>
              <a:defRPr sz="2800" b="0" i="0">
                <a:solidFill>
                  <a:schemeClr val="accent3">
                    <a:lumMod val="60000"/>
                    <a:lumOff val="40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SOTTOTITOLO</a:t>
            </a:r>
          </a:p>
        </p:txBody>
      </p:sp>
    </p:spTree>
    <p:extLst>
      <p:ext uri="{BB962C8B-B14F-4D97-AF65-F5344CB8AC3E}">
        <p14:creationId xmlns:p14="http://schemas.microsoft.com/office/powerpoint/2010/main" val="8116721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_Subtitle_Content_2Image">
    <p:spTree>
      <p:nvGrpSpPr>
        <p:cNvPr id="1" name=""/>
        <p:cNvGrpSpPr/>
        <p:nvPr/>
      </p:nvGrpSpPr>
      <p:grpSpPr>
        <a:xfrm>
          <a:off x="0" y="0"/>
          <a:ext cx="0" cy="0"/>
          <a:chOff x="0" y="0"/>
          <a:chExt cx="0" cy="0"/>
        </a:xfrm>
      </p:grpSpPr>
      <p:sp>
        <p:nvSpPr>
          <p:cNvPr id="5" name="Titolo 4"/>
          <p:cNvSpPr>
            <a:spLocks noGrp="1"/>
          </p:cNvSpPr>
          <p:nvPr>
            <p:ph type="title" hasCustomPrompt="1"/>
          </p:nvPr>
        </p:nvSpPr>
        <p:spPr/>
        <p:txBody>
          <a:bodyPr/>
          <a:lstStyle>
            <a:lvl1pPr>
              <a:defRPr/>
            </a:lvl1pPr>
          </a:lstStyle>
          <a:p>
            <a:r>
              <a:rPr lang="it-IT" dirty="0"/>
              <a:t>Inserisci Titolo</a:t>
            </a:r>
          </a:p>
        </p:txBody>
      </p:sp>
      <p:sp>
        <p:nvSpPr>
          <p:cNvPr id="10" name="Segnaposto testo 9"/>
          <p:cNvSpPr>
            <a:spLocks noGrp="1"/>
          </p:cNvSpPr>
          <p:nvPr>
            <p:ph type="body" sz="quarter" idx="11"/>
          </p:nvPr>
        </p:nvSpPr>
        <p:spPr>
          <a:xfrm>
            <a:off x="550863" y="1490472"/>
            <a:ext cx="6563170" cy="442296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14" name="Segnaposto immagine 12">
            <a:extLst>
              <a:ext uri="{FF2B5EF4-FFF2-40B4-BE49-F238E27FC236}">
                <a16:creationId xmlns:a16="http://schemas.microsoft.com/office/drawing/2014/main" id="{E9B2381C-08E9-4079-95C1-90B17EE513FD}"/>
              </a:ext>
            </a:extLst>
          </p:cNvPr>
          <p:cNvSpPr>
            <a:spLocks noGrp="1"/>
          </p:cNvSpPr>
          <p:nvPr>
            <p:ph type="pic" sz="quarter" idx="12" hasCustomPrompt="1"/>
          </p:nvPr>
        </p:nvSpPr>
        <p:spPr>
          <a:xfrm>
            <a:off x="7513161" y="3734512"/>
            <a:ext cx="4127150" cy="2178926"/>
          </a:xfrm>
          <a:prstGeom prst="rect">
            <a:avLst/>
          </a:prstGeom>
        </p:spPr>
        <p:txBody>
          <a:bodyPr/>
          <a:lstStyle>
            <a:lvl1pPr marL="0" indent="0">
              <a:buNone/>
              <a:defRPr/>
            </a:lvl1pPr>
          </a:lstStyle>
          <a:p>
            <a:r>
              <a:rPr lang="it-IT" dirty="0"/>
              <a:t>Immagine</a:t>
            </a:r>
          </a:p>
        </p:txBody>
      </p:sp>
      <p:sp>
        <p:nvSpPr>
          <p:cNvPr id="15" name="Segnaposto testo 2">
            <a:extLst>
              <a:ext uri="{FF2B5EF4-FFF2-40B4-BE49-F238E27FC236}">
                <a16:creationId xmlns:a16="http://schemas.microsoft.com/office/drawing/2014/main" id="{0AF06743-AFF2-4739-829A-525B26EDFD0A}"/>
              </a:ext>
            </a:extLst>
          </p:cNvPr>
          <p:cNvSpPr>
            <a:spLocks noGrp="1"/>
          </p:cNvSpPr>
          <p:nvPr>
            <p:ph type="body" idx="15" hasCustomPrompt="1"/>
          </p:nvPr>
        </p:nvSpPr>
        <p:spPr>
          <a:xfrm>
            <a:off x="552102" y="872009"/>
            <a:ext cx="11089035" cy="434031"/>
          </a:xfrm>
          <a:prstGeom prst="rect">
            <a:avLst/>
          </a:prstGeom>
        </p:spPr>
        <p:txBody>
          <a:bodyPr anchor="ctr">
            <a:noAutofit/>
          </a:bodyPr>
          <a:lstStyle>
            <a:lvl1pPr marL="0" indent="0" algn="l">
              <a:buNone/>
              <a:defRPr sz="2800" b="0" i="0">
                <a:solidFill>
                  <a:schemeClr val="accent3">
                    <a:lumMod val="60000"/>
                    <a:lumOff val="40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SOTTOTITOLO</a:t>
            </a:r>
          </a:p>
        </p:txBody>
      </p:sp>
      <p:sp>
        <p:nvSpPr>
          <p:cNvPr id="7" name="Segnaposto immagine 12">
            <a:extLst>
              <a:ext uri="{FF2B5EF4-FFF2-40B4-BE49-F238E27FC236}">
                <a16:creationId xmlns:a16="http://schemas.microsoft.com/office/drawing/2014/main" id="{897DDC20-34AB-42BF-9B58-49F6701B9AD6}"/>
              </a:ext>
            </a:extLst>
          </p:cNvPr>
          <p:cNvSpPr>
            <a:spLocks noGrp="1"/>
          </p:cNvSpPr>
          <p:nvPr>
            <p:ph type="pic" sz="quarter" idx="16" hasCustomPrompt="1"/>
          </p:nvPr>
        </p:nvSpPr>
        <p:spPr>
          <a:xfrm>
            <a:off x="7513161" y="1489048"/>
            <a:ext cx="4127150" cy="2178926"/>
          </a:xfrm>
          <a:prstGeom prst="rect">
            <a:avLst/>
          </a:prstGeom>
        </p:spPr>
        <p:txBody>
          <a:bodyPr/>
          <a:lstStyle>
            <a:lvl1pPr marL="0" indent="0">
              <a:buNone/>
              <a:defRPr/>
            </a:lvl1pPr>
          </a:lstStyle>
          <a:p>
            <a:r>
              <a:rPr lang="it-IT" dirty="0"/>
              <a:t>Immagine</a:t>
            </a:r>
          </a:p>
        </p:txBody>
      </p:sp>
    </p:spTree>
    <p:extLst>
      <p:ext uri="{BB962C8B-B14F-4D97-AF65-F5344CB8AC3E}">
        <p14:creationId xmlns:p14="http://schemas.microsoft.com/office/powerpoint/2010/main" val="346214717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_Subtitle_Content_2Image_2Dida">
    <p:spTree>
      <p:nvGrpSpPr>
        <p:cNvPr id="1" name=""/>
        <p:cNvGrpSpPr/>
        <p:nvPr/>
      </p:nvGrpSpPr>
      <p:grpSpPr>
        <a:xfrm>
          <a:off x="0" y="0"/>
          <a:ext cx="0" cy="0"/>
          <a:chOff x="0" y="0"/>
          <a:chExt cx="0" cy="0"/>
        </a:xfrm>
      </p:grpSpPr>
      <p:sp>
        <p:nvSpPr>
          <p:cNvPr id="13" name="Segnaposto immagine 12"/>
          <p:cNvSpPr>
            <a:spLocks noGrp="1"/>
          </p:cNvSpPr>
          <p:nvPr>
            <p:ph type="pic" sz="quarter" idx="10" hasCustomPrompt="1"/>
          </p:nvPr>
        </p:nvSpPr>
        <p:spPr>
          <a:xfrm>
            <a:off x="7513163" y="1556864"/>
            <a:ext cx="4127150" cy="1620040"/>
          </a:xfrm>
          <a:prstGeom prst="rect">
            <a:avLst/>
          </a:prstGeom>
        </p:spPr>
        <p:txBody>
          <a:bodyPr/>
          <a:lstStyle>
            <a:lvl1pPr marL="0" indent="0">
              <a:buNone/>
              <a:defRPr/>
            </a:lvl1pPr>
          </a:lstStyle>
          <a:p>
            <a:r>
              <a:rPr lang="it-IT" dirty="0"/>
              <a:t>Immagine</a:t>
            </a:r>
          </a:p>
        </p:txBody>
      </p:sp>
      <p:sp>
        <p:nvSpPr>
          <p:cNvPr id="5" name="Titolo 4"/>
          <p:cNvSpPr>
            <a:spLocks noGrp="1"/>
          </p:cNvSpPr>
          <p:nvPr>
            <p:ph type="title" hasCustomPrompt="1"/>
          </p:nvPr>
        </p:nvSpPr>
        <p:spPr>
          <a:xfrm>
            <a:off x="550862" y="170259"/>
            <a:ext cx="11089449" cy="712606"/>
          </a:xfrm>
        </p:spPr>
        <p:txBody>
          <a:bodyPr/>
          <a:lstStyle>
            <a:lvl1pPr>
              <a:defRPr/>
            </a:lvl1pPr>
          </a:lstStyle>
          <a:p>
            <a:r>
              <a:rPr lang="it-IT" dirty="0"/>
              <a:t>Inserisci Titolo</a:t>
            </a:r>
          </a:p>
        </p:txBody>
      </p:sp>
      <p:sp>
        <p:nvSpPr>
          <p:cNvPr id="10" name="Segnaposto testo 9"/>
          <p:cNvSpPr>
            <a:spLocks noGrp="1"/>
          </p:cNvSpPr>
          <p:nvPr>
            <p:ph type="body" sz="quarter" idx="11"/>
          </p:nvPr>
        </p:nvSpPr>
        <p:spPr>
          <a:xfrm>
            <a:off x="550863" y="1527048"/>
            <a:ext cx="6563170" cy="438639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7" name="Segnaposto contenuto 9">
            <a:extLst>
              <a:ext uri="{FF2B5EF4-FFF2-40B4-BE49-F238E27FC236}">
                <a16:creationId xmlns:a16="http://schemas.microsoft.com/office/drawing/2014/main" id="{60A60CA4-DCD4-42F0-8621-613EA8FDBCE3}"/>
              </a:ext>
            </a:extLst>
          </p:cNvPr>
          <p:cNvSpPr>
            <a:spLocks noGrp="1"/>
          </p:cNvSpPr>
          <p:nvPr>
            <p:ph sz="quarter" idx="14" hasCustomPrompt="1"/>
          </p:nvPr>
        </p:nvSpPr>
        <p:spPr>
          <a:xfrm>
            <a:off x="7540595" y="3322349"/>
            <a:ext cx="4087367" cy="311755"/>
          </a:xfrm>
          <a:prstGeom prst="rect">
            <a:avLst/>
          </a:prstGeom>
        </p:spPr>
        <p:txBody>
          <a:bodyPr anchor="ctr">
            <a:noAutofit/>
          </a:bodyPr>
          <a:lstStyle>
            <a:lvl1pPr marL="0" indent="0" algn="ctr">
              <a:buNone/>
              <a:defRPr sz="1600" i="1">
                <a:solidFill>
                  <a:schemeClr val="tx1">
                    <a:lumMod val="50000"/>
                  </a:schemeClr>
                </a:solidFill>
              </a:defRPr>
            </a:lvl1pPr>
          </a:lstStyle>
          <a:p>
            <a:pPr lvl="0"/>
            <a:r>
              <a:rPr lang="it-IT" dirty="0"/>
              <a:t>Didascalia</a:t>
            </a:r>
          </a:p>
        </p:txBody>
      </p:sp>
      <p:sp>
        <p:nvSpPr>
          <p:cNvPr id="9" name="Segnaposto immagine 12">
            <a:extLst>
              <a:ext uri="{FF2B5EF4-FFF2-40B4-BE49-F238E27FC236}">
                <a16:creationId xmlns:a16="http://schemas.microsoft.com/office/drawing/2014/main" id="{AA262B7B-C614-4346-9599-894CB3A7261C}"/>
              </a:ext>
            </a:extLst>
          </p:cNvPr>
          <p:cNvSpPr>
            <a:spLocks noGrp="1"/>
          </p:cNvSpPr>
          <p:nvPr>
            <p:ph type="pic" sz="quarter" idx="15" hasCustomPrompt="1"/>
          </p:nvPr>
        </p:nvSpPr>
        <p:spPr>
          <a:xfrm>
            <a:off x="7508352" y="3821087"/>
            <a:ext cx="4127150" cy="1620040"/>
          </a:xfrm>
          <a:prstGeom prst="rect">
            <a:avLst/>
          </a:prstGeom>
        </p:spPr>
        <p:txBody>
          <a:bodyPr/>
          <a:lstStyle>
            <a:lvl1pPr marL="0" indent="0">
              <a:buNone/>
              <a:defRPr/>
            </a:lvl1pPr>
          </a:lstStyle>
          <a:p>
            <a:r>
              <a:rPr lang="it-IT" dirty="0"/>
              <a:t>Immagine</a:t>
            </a:r>
          </a:p>
        </p:txBody>
      </p:sp>
      <p:sp>
        <p:nvSpPr>
          <p:cNvPr id="11" name="Segnaposto contenuto 9">
            <a:extLst>
              <a:ext uri="{FF2B5EF4-FFF2-40B4-BE49-F238E27FC236}">
                <a16:creationId xmlns:a16="http://schemas.microsoft.com/office/drawing/2014/main" id="{01D15C16-E7B5-4648-A3B9-34E241001EC3}"/>
              </a:ext>
            </a:extLst>
          </p:cNvPr>
          <p:cNvSpPr>
            <a:spLocks noGrp="1"/>
          </p:cNvSpPr>
          <p:nvPr>
            <p:ph sz="quarter" idx="16" hasCustomPrompt="1"/>
          </p:nvPr>
        </p:nvSpPr>
        <p:spPr>
          <a:xfrm>
            <a:off x="7528244" y="5602665"/>
            <a:ext cx="4087367" cy="311755"/>
          </a:xfrm>
          <a:prstGeom prst="rect">
            <a:avLst/>
          </a:prstGeom>
        </p:spPr>
        <p:txBody>
          <a:bodyPr anchor="ctr">
            <a:noAutofit/>
          </a:bodyPr>
          <a:lstStyle>
            <a:lvl1pPr marL="0" indent="0" algn="ctr">
              <a:buNone/>
              <a:defRPr sz="1600" i="1">
                <a:solidFill>
                  <a:schemeClr val="tx1">
                    <a:lumMod val="50000"/>
                  </a:schemeClr>
                </a:solidFill>
              </a:defRPr>
            </a:lvl1pPr>
          </a:lstStyle>
          <a:p>
            <a:pPr lvl="0"/>
            <a:r>
              <a:rPr lang="it-IT" dirty="0"/>
              <a:t>Didascalia</a:t>
            </a:r>
          </a:p>
        </p:txBody>
      </p:sp>
      <p:sp>
        <p:nvSpPr>
          <p:cNvPr id="12" name="Segnaposto testo 2">
            <a:extLst>
              <a:ext uri="{FF2B5EF4-FFF2-40B4-BE49-F238E27FC236}">
                <a16:creationId xmlns:a16="http://schemas.microsoft.com/office/drawing/2014/main" id="{88AE5D60-8A83-44BA-A090-8AEA11842133}"/>
              </a:ext>
            </a:extLst>
          </p:cNvPr>
          <p:cNvSpPr>
            <a:spLocks noGrp="1"/>
          </p:cNvSpPr>
          <p:nvPr>
            <p:ph type="body" idx="17" hasCustomPrompt="1"/>
          </p:nvPr>
        </p:nvSpPr>
        <p:spPr>
          <a:xfrm>
            <a:off x="552103" y="917729"/>
            <a:ext cx="11063508" cy="434031"/>
          </a:xfrm>
          <a:prstGeom prst="rect">
            <a:avLst/>
          </a:prstGeom>
        </p:spPr>
        <p:txBody>
          <a:bodyPr anchor="ctr">
            <a:noAutofit/>
          </a:bodyPr>
          <a:lstStyle>
            <a:lvl1pPr marL="0" indent="0" algn="l">
              <a:buNone/>
              <a:defRPr sz="2800" b="0" i="0">
                <a:solidFill>
                  <a:schemeClr val="accent3">
                    <a:lumMod val="60000"/>
                    <a:lumOff val="40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SOTTOTITOLO</a:t>
            </a:r>
          </a:p>
        </p:txBody>
      </p:sp>
    </p:spTree>
    <p:extLst>
      <p:ext uri="{BB962C8B-B14F-4D97-AF65-F5344CB8AC3E}">
        <p14:creationId xmlns:p14="http://schemas.microsoft.com/office/powerpoint/2010/main" val="240321884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_Subtitle_Content_2Column">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lvl1pPr>
              <a:defRPr/>
            </a:lvl1pPr>
          </a:lstStyle>
          <a:p>
            <a:r>
              <a:rPr lang="it-IT" dirty="0"/>
              <a:t>Inserisci Titolo</a:t>
            </a:r>
          </a:p>
        </p:txBody>
      </p:sp>
      <p:sp>
        <p:nvSpPr>
          <p:cNvPr id="13" name="Segnaposto contenuto 9">
            <a:extLst>
              <a:ext uri="{FF2B5EF4-FFF2-40B4-BE49-F238E27FC236}">
                <a16:creationId xmlns:a16="http://schemas.microsoft.com/office/drawing/2014/main" id="{D5054688-EAE6-442E-84CE-73A789687C39}"/>
              </a:ext>
            </a:extLst>
          </p:cNvPr>
          <p:cNvSpPr>
            <a:spLocks noGrp="1"/>
          </p:cNvSpPr>
          <p:nvPr>
            <p:ph sz="quarter" idx="20" hasCustomPrompt="1"/>
          </p:nvPr>
        </p:nvSpPr>
        <p:spPr>
          <a:xfrm>
            <a:off x="5079749" y="5612667"/>
            <a:ext cx="3128698" cy="311755"/>
          </a:xfrm>
          <a:prstGeom prst="rect">
            <a:avLst/>
          </a:prstGeom>
        </p:spPr>
        <p:txBody>
          <a:bodyPr anchor="ctr">
            <a:noAutofit/>
          </a:bodyPr>
          <a:lstStyle>
            <a:lvl1pPr marL="0" indent="0" algn="ctr">
              <a:buNone/>
              <a:defRPr sz="1600" i="1">
                <a:solidFill>
                  <a:schemeClr val="tx1">
                    <a:lumMod val="50000"/>
                  </a:schemeClr>
                </a:solidFill>
              </a:defRPr>
            </a:lvl1pPr>
          </a:lstStyle>
          <a:p>
            <a:pPr lvl="0"/>
            <a:r>
              <a:rPr lang="it-IT" dirty="0"/>
              <a:t>Didascalia</a:t>
            </a:r>
          </a:p>
        </p:txBody>
      </p:sp>
      <p:sp>
        <p:nvSpPr>
          <p:cNvPr id="14" name="Segnaposto contenuto 9">
            <a:extLst>
              <a:ext uri="{FF2B5EF4-FFF2-40B4-BE49-F238E27FC236}">
                <a16:creationId xmlns:a16="http://schemas.microsoft.com/office/drawing/2014/main" id="{B7CC1155-4B80-41A5-98BB-7C2FEAADF683}"/>
              </a:ext>
            </a:extLst>
          </p:cNvPr>
          <p:cNvSpPr>
            <a:spLocks noGrp="1"/>
          </p:cNvSpPr>
          <p:nvPr>
            <p:ph sz="quarter" idx="21" hasCustomPrompt="1"/>
          </p:nvPr>
        </p:nvSpPr>
        <p:spPr>
          <a:xfrm>
            <a:off x="8512440" y="5612668"/>
            <a:ext cx="3128698" cy="311755"/>
          </a:xfrm>
          <a:prstGeom prst="rect">
            <a:avLst/>
          </a:prstGeom>
        </p:spPr>
        <p:txBody>
          <a:bodyPr anchor="ctr">
            <a:noAutofit/>
          </a:bodyPr>
          <a:lstStyle>
            <a:lvl1pPr marL="0" indent="0" algn="ctr">
              <a:buNone/>
              <a:defRPr sz="1600" i="1">
                <a:solidFill>
                  <a:schemeClr val="tx1">
                    <a:lumMod val="50000"/>
                  </a:schemeClr>
                </a:solidFill>
              </a:defRPr>
            </a:lvl1pPr>
          </a:lstStyle>
          <a:p>
            <a:pPr lvl="0"/>
            <a:r>
              <a:rPr lang="it-IT" dirty="0"/>
              <a:t>Didascalia</a:t>
            </a:r>
          </a:p>
        </p:txBody>
      </p:sp>
      <p:sp>
        <p:nvSpPr>
          <p:cNvPr id="15" name="Segnaposto contenuto 4">
            <a:extLst>
              <a:ext uri="{FF2B5EF4-FFF2-40B4-BE49-F238E27FC236}">
                <a16:creationId xmlns:a16="http://schemas.microsoft.com/office/drawing/2014/main" id="{47C199F2-31A2-4639-943F-DFC1BD043250}"/>
              </a:ext>
            </a:extLst>
          </p:cNvPr>
          <p:cNvSpPr>
            <a:spLocks noGrp="1"/>
          </p:cNvSpPr>
          <p:nvPr>
            <p:ph sz="quarter" idx="23" hasCustomPrompt="1"/>
          </p:nvPr>
        </p:nvSpPr>
        <p:spPr>
          <a:xfrm>
            <a:off x="5079749" y="1595151"/>
            <a:ext cx="3128698" cy="3840733"/>
          </a:xfrm>
        </p:spPr>
        <p:txBody>
          <a:bodyPr/>
          <a:lstStyle>
            <a:lvl1pPr>
              <a:defRPr/>
            </a:lvl1pPr>
          </a:lstStyle>
          <a:p>
            <a:pPr lvl="0"/>
            <a:r>
              <a:rPr lang="it-IT" dirty="0"/>
              <a:t>Contenuto</a:t>
            </a:r>
            <a:endParaRPr lang="en-GB" dirty="0"/>
          </a:p>
        </p:txBody>
      </p:sp>
      <p:sp>
        <p:nvSpPr>
          <p:cNvPr id="16" name="Segnaposto contenuto 4">
            <a:extLst>
              <a:ext uri="{FF2B5EF4-FFF2-40B4-BE49-F238E27FC236}">
                <a16:creationId xmlns:a16="http://schemas.microsoft.com/office/drawing/2014/main" id="{7AA73E1C-6835-445C-83B8-0F385516B787}"/>
              </a:ext>
            </a:extLst>
          </p:cNvPr>
          <p:cNvSpPr>
            <a:spLocks noGrp="1"/>
          </p:cNvSpPr>
          <p:nvPr>
            <p:ph sz="quarter" idx="24" hasCustomPrompt="1"/>
          </p:nvPr>
        </p:nvSpPr>
        <p:spPr>
          <a:xfrm>
            <a:off x="8517821" y="1581150"/>
            <a:ext cx="3128698" cy="3840733"/>
          </a:xfrm>
        </p:spPr>
        <p:txBody>
          <a:bodyPr/>
          <a:lstStyle>
            <a:lvl1pPr>
              <a:defRPr/>
            </a:lvl1pPr>
          </a:lstStyle>
          <a:p>
            <a:pPr lvl="0"/>
            <a:r>
              <a:rPr lang="it-IT" dirty="0"/>
              <a:t>Contenuto</a:t>
            </a:r>
            <a:endParaRPr lang="en-GB" dirty="0"/>
          </a:p>
        </p:txBody>
      </p:sp>
      <p:sp>
        <p:nvSpPr>
          <p:cNvPr id="17" name="Segnaposto testo 2">
            <a:extLst>
              <a:ext uri="{FF2B5EF4-FFF2-40B4-BE49-F238E27FC236}">
                <a16:creationId xmlns:a16="http://schemas.microsoft.com/office/drawing/2014/main" id="{E159EBE3-465D-4D7A-9E87-E7E26D623B12}"/>
              </a:ext>
            </a:extLst>
          </p:cNvPr>
          <p:cNvSpPr>
            <a:spLocks noGrp="1"/>
          </p:cNvSpPr>
          <p:nvPr>
            <p:ph type="body" idx="11" hasCustomPrompt="1"/>
          </p:nvPr>
        </p:nvSpPr>
        <p:spPr>
          <a:xfrm>
            <a:off x="551689" y="873561"/>
            <a:ext cx="11089449" cy="434031"/>
          </a:xfrm>
          <a:prstGeom prst="rect">
            <a:avLst/>
          </a:prstGeom>
        </p:spPr>
        <p:txBody>
          <a:bodyPr anchor="ctr">
            <a:noAutofit/>
          </a:bodyPr>
          <a:lstStyle>
            <a:lvl1pPr marL="0" indent="0" algn="l">
              <a:buNone/>
              <a:defRPr sz="2800" b="0" i="0">
                <a:solidFill>
                  <a:schemeClr val="accent3">
                    <a:lumMod val="60000"/>
                    <a:lumOff val="40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SOTTOTITOLO</a:t>
            </a:r>
          </a:p>
        </p:txBody>
      </p:sp>
      <p:sp>
        <p:nvSpPr>
          <p:cNvPr id="4" name="Segnaposto testo 3">
            <a:extLst>
              <a:ext uri="{FF2B5EF4-FFF2-40B4-BE49-F238E27FC236}">
                <a16:creationId xmlns:a16="http://schemas.microsoft.com/office/drawing/2014/main" id="{CD514994-E60D-4F02-87AF-31666FEFD574}"/>
              </a:ext>
            </a:extLst>
          </p:cNvPr>
          <p:cNvSpPr>
            <a:spLocks noGrp="1"/>
          </p:cNvSpPr>
          <p:nvPr>
            <p:ph type="body" sz="quarter" idx="25"/>
          </p:nvPr>
        </p:nvSpPr>
        <p:spPr>
          <a:xfrm>
            <a:off x="550863" y="1581150"/>
            <a:ext cx="4157870" cy="43332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55910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eparator">
    <p:spTree>
      <p:nvGrpSpPr>
        <p:cNvPr id="1" name=""/>
        <p:cNvGrpSpPr/>
        <p:nvPr/>
      </p:nvGrpSpPr>
      <p:grpSpPr>
        <a:xfrm>
          <a:off x="0" y="0"/>
          <a:ext cx="0" cy="0"/>
          <a:chOff x="0" y="0"/>
          <a:chExt cx="0" cy="0"/>
        </a:xfrm>
      </p:grpSpPr>
      <p:sp>
        <p:nvSpPr>
          <p:cNvPr id="16" name="Segnaposto testo 15"/>
          <p:cNvSpPr>
            <a:spLocks noGrp="1"/>
          </p:cNvSpPr>
          <p:nvPr>
            <p:ph type="body" sz="quarter" idx="10" hasCustomPrompt="1"/>
          </p:nvPr>
        </p:nvSpPr>
        <p:spPr>
          <a:xfrm>
            <a:off x="1042416" y="4247697"/>
            <a:ext cx="10598722" cy="781503"/>
          </a:xfrm>
          <a:prstGeom prst="rect">
            <a:avLst/>
          </a:prstGeom>
        </p:spPr>
        <p:txBody>
          <a:bodyPr anchor="ctr">
            <a:noAutofit/>
          </a:bodyPr>
          <a:lstStyle>
            <a:lvl1pPr marL="0" indent="0" algn="r">
              <a:buNone/>
              <a:defRPr sz="3200">
                <a:latin typeface="+mn-lt"/>
              </a:defRPr>
            </a:lvl1pPr>
            <a:lvl2pPr marL="541338" indent="0">
              <a:buNone/>
              <a:defRPr/>
            </a:lvl2pPr>
            <a:lvl3pPr marL="935038" indent="0">
              <a:buNone/>
              <a:defRPr/>
            </a:lvl3pPr>
            <a:lvl4pPr marL="1387475" indent="0">
              <a:buNone/>
              <a:defRPr/>
            </a:lvl4pPr>
            <a:lvl5pPr marL="1771650" indent="0">
              <a:buNone/>
              <a:defRPr/>
            </a:lvl5pPr>
          </a:lstStyle>
          <a:p>
            <a:pPr lvl="0"/>
            <a:r>
              <a:rPr lang="it-IT" dirty="0"/>
              <a:t>SOTTOTITOLO</a:t>
            </a:r>
          </a:p>
        </p:txBody>
      </p:sp>
      <p:sp>
        <p:nvSpPr>
          <p:cNvPr id="2" name="Titolo 1"/>
          <p:cNvSpPr>
            <a:spLocks noGrp="1"/>
          </p:cNvSpPr>
          <p:nvPr>
            <p:ph type="title" hasCustomPrompt="1"/>
          </p:nvPr>
        </p:nvSpPr>
        <p:spPr>
          <a:xfrm>
            <a:off x="1042416" y="1930400"/>
            <a:ext cx="10598722" cy="2253289"/>
          </a:xfrm>
        </p:spPr>
        <p:txBody>
          <a:bodyPr anchor="b"/>
          <a:lstStyle>
            <a:lvl1pPr algn="r">
              <a:defRPr sz="6600" b="0">
                <a:latin typeface="+mn-lt"/>
              </a:defRPr>
            </a:lvl1pPr>
          </a:lstStyle>
          <a:p>
            <a:r>
              <a:rPr lang="it-IT" dirty="0"/>
              <a:t>Fare clic per modificare il titolo</a:t>
            </a:r>
          </a:p>
        </p:txBody>
      </p:sp>
      <p:cxnSp>
        <p:nvCxnSpPr>
          <p:cNvPr id="8" name="Connettore diritto 7"/>
          <p:cNvCxnSpPr>
            <a:cxnSpLocks/>
          </p:cNvCxnSpPr>
          <p:nvPr/>
        </p:nvCxnSpPr>
        <p:spPr>
          <a:xfrm>
            <a:off x="1042416" y="4229409"/>
            <a:ext cx="11149584" cy="0"/>
          </a:xfrm>
          <a:prstGeom prst="line">
            <a:avLst/>
          </a:prstGeom>
          <a:ln w="38100">
            <a:solidFill>
              <a:srgbClr val="9CE2EC"/>
            </a:solidFill>
          </a:ln>
        </p:spPr>
        <p:style>
          <a:lnRef idx="1">
            <a:schemeClr val="accent3"/>
          </a:lnRef>
          <a:fillRef idx="0">
            <a:schemeClr val="accent3"/>
          </a:fillRef>
          <a:effectRef idx="0">
            <a:schemeClr val="accent3"/>
          </a:effectRef>
          <a:fontRef idx="minor">
            <a:schemeClr val="tx1"/>
          </a:fontRef>
        </p:style>
      </p:cxnSp>
      <p:cxnSp>
        <p:nvCxnSpPr>
          <p:cNvPr id="5" name="Connettore diritto 4">
            <a:extLst>
              <a:ext uri="{FF2B5EF4-FFF2-40B4-BE49-F238E27FC236}">
                <a16:creationId xmlns:a16="http://schemas.microsoft.com/office/drawing/2014/main" id="{0C5C54C3-A412-46A2-8B41-50B137AC2804}"/>
              </a:ext>
            </a:extLst>
          </p:cNvPr>
          <p:cNvCxnSpPr>
            <a:cxnSpLocks/>
          </p:cNvCxnSpPr>
          <p:nvPr/>
        </p:nvCxnSpPr>
        <p:spPr>
          <a:xfrm>
            <a:off x="1042416" y="4229409"/>
            <a:ext cx="11149584" cy="0"/>
          </a:xfrm>
          <a:prstGeom prst="line">
            <a:avLst/>
          </a:prstGeom>
          <a:ln w="38100">
            <a:solidFill>
              <a:srgbClr val="9CE2EC"/>
            </a:solidFill>
          </a:ln>
        </p:spPr>
        <p:style>
          <a:lnRef idx="1">
            <a:schemeClr val="accent3"/>
          </a:lnRef>
          <a:fillRef idx="0">
            <a:schemeClr val="accent3"/>
          </a:fillRef>
          <a:effectRef idx="0">
            <a:schemeClr val="accent3"/>
          </a:effectRef>
          <a:fontRef idx="minor">
            <a:schemeClr val="tx1"/>
          </a:fontRef>
        </p:style>
      </p:cxnSp>
      <p:cxnSp>
        <p:nvCxnSpPr>
          <p:cNvPr id="6" name="Connettore diritto 5">
            <a:extLst>
              <a:ext uri="{FF2B5EF4-FFF2-40B4-BE49-F238E27FC236}">
                <a16:creationId xmlns:a16="http://schemas.microsoft.com/office/drawing/2014/main" id="{B6737DD4-B474-4522-BC2B-F36CEFEEA03B}"/>
              </a:ext>
            </a:extLst>
          </p:cNvPr>
          <p:cNvCxnSpPr>
            <a:cxnSpLocks/>
          </p:cNvCxnSpPr>
          <p:nvPr/>
        </p:nvCxnSpPr>
        <p:spPr>
          <a:xfrm>
            <a:off x="1042416" y="4229409"/>
            <a:ext cx="11149584" cy="0"/>
          </a:xfrm>
          <a:prstGeom prst="line">
            <a:avLst/>
          </a:prstGeom>
          <a:ln w="38100">
            <a:solidFill>
              <a:srgbClr val="9CE2EC"/>
            </a:solidFill>
          </a:ln>
        </p:spPr>
        <p:style>
          <a:lnRef idx="1">
            <a:schemeClr val="accent3"/>
          </a:lnRef>
          <a:fillRef idx="0">
            <a:schemeClr val="accent3"/>
          </a:fillRef>
          <a:effectRef idx="0">
            <a:schemeClr val="accent3"/>
          </a:effectRef>
          <a:fontRef idx="minor">
            <a:schemeClr val="tx1"/>
          </a:fontRef>
        </p:style>
      </p:cxnSp>
      <p:cxnSp>
        <p:nvCxnSpPr>
          <p:cNvPr id="7" name="Connettore diritto 6">
            <a:extLst>
              <a:ext uri="{FF2B5EF4-FFF2-40B4-BE49-F238E27FC236}">
                <a16:creationId xmlns:a16="http://schemas.microsoft.com/office/drawing/2014/main" id="{2DD88FFA-EF34-49AC-9A32-E209F19E586B}"/>
              </a:ext>
            </a:extLst>
          </p:cNvPr>
          <p:cNvCxnSpPr>
            <a:cxnSpLocks/>
          </p:cNvCxnSpPr>
          <p:nvPr/>
        </p:nvCxnSpPr>
        <p:spPr>
          <a:xfrm>
            <a:off x="1042416" y="4229409"/>
            <a:ext cx="11149584" cy="0"/>
          </a:xfrm>
          <a:prstGeom prst="line">
            <a:avLst/>
          </a:prstGeom>
          <a:ln w="38100">
            <a:solidFill>
              <a:srgbClr val="9CE2EC"/>
            </a:solidFill>
          </a:ln>
        </p:spPr>
        <p:style>
          <a:lnRef idx="1">
            <a:schemeClr val="accent3"/>
          </a:lnRef>
          <a:fillRef idx="0">
            <a:schemeClr val="accent3"/>
          </a:fillRef>
          <a:effectRef idx="0">
            <a:schemeClr val="accent3"/>
          </a:effectRef>
          <a:fontRef idx="minor">
            <a:schemeClr val="tx1"/>
          </a:fontRef>
        </p:style>
      </p:cxnSp>
      <p:cxnSp>
        <p:nvCxnSpPr>
          <p:cNvPr id="9" name="Connettore diritto 6">
            <a:extLst>
              <a:ext uri="{FF2B5EF4-FFF2-40B4-BE49-F238E27FC236}">
                <a16:creationId xmlns:a16="http://schemas.microsoft.com/office/drawing/2014/main" id="{2DD88FFA-EF34-49AC-9A32-E209F19E586B}"/>
              </a:ext>
            </a:extLst>
          </p:cNvPr>
          <p:cNvCxnSpPr>
            <a:cxnSpLocks/>
          </p:cNvCxnSpPr>
          <p:nvPr/>
        </p:nvCxnSpPr>
        <p:spPr>
          <a:xfrm>
            <a:off x="1042416" y="4229409"/>
            <a:ext cx="11149584" cy="0"/>
          </a:xfrm>
          <a:prstGeom prst="line">
            <a:avLst/>
          </a:prstGeom>
          <a:ln w="38100">
            <a:solidFill>
              <a:srgbClr val="9CE2EC"/>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59477607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50862" y="170259"/>
            <a:ext cx="11089449" cy="721590"/>
          </a:xfrm>
          <a:prstGeom prst="rect">
            <a:avLst/>
          </a:prstGeom>
          <a:noFill/>
        </p:spPr>
        <p:txBody>
          <a:bodyPr vert="horz" lIns="91440" tIns="45720" rIns="91440" bIns="45720" rtlCol="0" anchor="ctr">
            <a:noAutofit/>
          </a:bodyPr>
          <a:lstStyle/>
          <a:p>
            <a:r>
              <a:rPr lang="it-IT" dirty="0"/>
              <a:t>Titolo Diapositiva</a:t>
            </a:r>
          </a:p>
        </p:txBody>
      </p:sp>
      <p:sp>
        <p:nvSpPr>
          <p:cNvPr id="9" name="CasellaDiTesto 8"/>
          <p:cNvSpPr txBox="1"/>
          <p:nvPr/>
        </p:nvSpPr>
        <p:spPr>
          <a:xfrm>
            <a:off x="11301984" y="6302725"/>
            <a:ext cx="890016" cy="307777"/>
          </a:xfrm>
          <a:prstGeom prst="rect">
            <a:avLst/>
          </a:prstGeom>
          <a:solidFill>
            <a:srgbClr val="9CE2EC"/>
          </a:solid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r"/>
            <a:fld id="{090CABC6-D13A-4699-85CA-B5DBF30798C5}" type="slidenum">
              <a:rPr lang="it-IT" sz="1400" b="1" i="0" smtClean="0">
                <a:solidFill>
                  <a:schemeClr val="bg2"/>
                </a:solidFill>
                <a:latin typeface="Calibri Light" panose="020F0302020204030204" pitchFamily="34" charset="0"/>
                <a:cs typeface="Calibri Light" panose="020F0302020204030204" pitchFamily="34" charset="0"/>
              </a:rPr>
              <a:pPr algn="r"/>
              <a:t>‹#›</a:t>
            </a:fld>
            <a:endParaRPr lang="it-IT" sz="1400" b="1" i="0" dirty="0">
              <a:solidFill>
                <a:schemeClr val="bg2"/>
              </a:solidFill>
              <a:latin typeface="Calibri Light" panose="020F0302020204030204" pitchFamily="34" charset="0"/>
              <a:cs typeface="Calibri Light" panose="020F0302020204030204" pitchFamily="34" charset="0"/>
            </a:endParaRPr>
          </a:p>
        </p:txBody>
      </p:sp>
      <p:cxnSp>
        <p:nvCxnSpPr>
          <p:cNvPr id="19" name="Connettore diritto 18"/>
          <p:cNvCxnSpPr>
            <a:cxnSpLocks/>
          </p:cNvCxnSpPr>
          <p:nvPr/>
        </p:nvCxnSpPr>
        <p:spPr>
          <a:xfrm>
            <a:off x="0" y="891849"/>
            <a:ext cx="11640312" cy="0"/>
          </a:xfrm>
          <a:prstGeom prst="line">
            <a:avLst/>
          </a:prstGeom>
          <a:ln w="38100">
            <a:solidFill>
              <a:srgbClr val="9CE2EC"/>
            </a:solidFill>
          </a:ln>
        </p:spPr>
        <p:style>
          <a:lnRef idx="1">
            <a:schemeClr val="accent3"/>
          </a:lnRef>
          <a:fillRef idx="0">
            <a:schemeClr val="accent3"/>
          </a:fillRef>
          <a:effectRef idx="0">
            <a:schemeClr val="accent3"/>
          </a:effectRef>
          <a:fontRef idx="minor">
            <a:schemeClr val="tx1"/>
          </a:fontRef>
        </p:style>
      </p:cxnSp>
      <p:sp>
        <p:nvSpPr>
          <p:cNvPr id="7" name="Segnaposto testo 6">
            <a:extLst>
              <a:ext uri="{FF2B5EF4-FFF2-40B4-BE49-F238E27FC236}">
                <a16:creationId xmlns:a16="http://schemas.microsoft.com/office/drawing/2014/main" id="{D668DEB2-F0D7-444C-9140-FC79A4612EAD}"/>
              </a:ext>
            </a:extLst>
          </p:cNvPr>
          <p:cNvSpPr>
            <a:spLocks noGrp="1"/>
          </p:cNvSpPr>
          <p:nvPr>
            <p:ph type="body" idx="1"/>
          </p:nvPr>
        </p:nvSpPr>
        <p:spPr>
          <a:xfrm>
            <a:off x="550861" y="1089024"/>
            <a:ext cx="11089449" cy="4824413"/>
          </a:xfrm>
          <a:prstGeom prst="rect">
            <a:avLst/>
          </a:prstGeom>
        </p:spPr>
        <p:txBody>
          <a:bodyPr vert="horz" lIns="91440" tIns="45720" rIns="91440" bIns="45720" rtlCol="0" anchor="ctr">
            <a:normAutofit/>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a:p>
            <a:pPr lvl="0"/>
            <a:endParaRPr lang="en-GB" dirty="0"/>
          </a:p>
        </p:txBody>
      </p:sp>
      <p:sp>
        <p:nvSpPr>
          <p:cNvPr id="10" name="CasellaDiTesto 9">
            <a:extLst>
              <a:ext uri="{FF2B5EF4-FFF2-40B4-BE49-F238E27FC236}">
                <a16:creationId xmlns:a16="http://schemas.microsoft.com/office/drawing/2014/main" id="{14495AC6-3E40-4C2F-B435-E3138FA6BE92}"/>
              </a:ext>
            </a:extLst>
          </p:cNvPr>
          <p:cNvSpPr txBox="1"/>
          <p:nvPr/>
        </p:nvSpPr>
        <p:spPr>
          <a:xfrm>
            <a:off x="11301984" y="6302725"/>
            <a:ext cx="890016" cy="307777"/>
          </a:xfrm>
          <a:prstGeom prst="rect">
            <a:avLst/>
          </a:prstGeom>
          <a:solidFill>
            <a:srgbClr val="9CE2EC"/>
          </a:solid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r"/>
            <a:fld id="{090CABC6-D13A-4699-85CA-B5DBF30798C5}" type="slidenum">
              <a:rPr lang="it-IT" sz="1400" b="1" i="0" smtClean="0">
                <a:solidFill>
                  <a:schemeClr val="bg2"/>
                </a:solidFill>
                <a:latin typeface="Calibri Light" panose="020F0302020204030204" pitchFamily="34" charset="0"/>
                <a:cs typeface="Calibri Light" panose="020F0302020204030204" pitchFamily="34" charset="0"/>
              </a:rPr>
              <a:pPr algn="r"/>
              <a:t>‹#›</a:t>
            </a:fld>
            <a:endParaRPr lang="it-IT" sz="1400" b="1" i="0" dirty="0">
              <a:solidFill>
                <a:schemeClr val="bg2"/>
              </a:solidFill>
              <a:latin typeface="Calibri Light" panose="020F0302020204030204" pitchFamily="34" charset="0"/>
              <a:cs typeface="Calibri Light" panose="020F0302020204030204" pitchFamily="34" charset="0"/>
            </a:endParaRPr>
          </a:p>
        </p:txBody>
      </p:sp>
      <p:cxnSp>
        <p:nvCxnSpPr>
          <p:cNvPr id="11" name="Connettore diritto 10">
            <a:extLst>
              <a:ext uri="{FF2B5EF4-FFF2-40B4-BE49-F238E27FC236}">
                <a16:creationId xmlns:a16="http://schemas.microsoft.com/office/drawing/2014/main" id="{1B52EA18-642B-4985-A13B-BC92FDAFAA35}"/>
              </a:ext>
            </a:extLst>
          </p:cNvPr>
          <p:cNvCxnSpPr>
            <a:cxnSpLocks/>
          </p:cNvCxnSpPr>
          <p:nvPr/>
        </p:nvCxnSpPr>
        <p:spPr>
          <a:xfrm>
            <a:off x="0" y="891849"/>
            <a:ext cx="11640312" cy="0"/>
          </a:xfrm>
          <a:prstGeom prst="line">
            <a:avLst/>
          </a:prstGeom>
          <a:ln w="38100">
            <a:solidFill>
              <a:srgbClr val="9CE2EC"/>
            </a:solidFill>
          </a:ln>
        </p:spPr>
        <p:style>
          <a:lnRef idx="1">
            <a:schemeClr val="accent3"/>
          </a:lnRef>
          <a:fillRef idx="0">
            <a:schemeClr val="accent3"/>
          </a:fillRef>
          <a:effectRef idx="0">
            <a:schemeClr val="accent3"/>
          </a:effectRef>
          <a:fontRef idx="minor">
            <a:schemeClr val="tx1"/>
          </a:fontRef>
        </p:style>
      </p:cxnSp>
      <p:sp>
        <p:nvSpPr>
          <p:cNvPr id="13" name="CasellaDiTesto 12">
            <a:extLst>
              <a:ext uri="{FF2B5EF4-FFF2-40B4-BE49-F238E27FC236}">
                <a16:creationId xmlns:a16="http://schemas.microsoft.com/office/drawing/2014/main" id="{C06D3F90-2221-4F86-B7D9-43254D48F03B}"/>
              </a:ext>
            </a:extLst>
          </p:cNvPr>
          <p:cNvSpPr txBox="1"/>
          <p:nvPr/>
        </p:nvSpPr>
        <p:spPr>
          <a:xfrm>
            <a:off x="11301984" y="6302725"/>
            <a:ext cx="890016" cy="307777"/>
          </a:xfrm>
          <a:prstGeom prst="rect">
            <a:avLst/>
          </a:prstGeom>
          <a:solidFill>
            <a:srgbClr val="9CE2EC"/>
          </a:solid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r"/>
            <a:fld id="{090CABC6-D13A-4699-85CA-B5DBF30798C5}" type="slidenum">
              <a:rPr lang="it-IT" sz="1400" b="1" i="0" smtClean="0">
                <a:solidFill>
                  <a:schemeClr val="bg2"/>
                </a:solidFill>
                <a:latin typeface="Calibri Light" panose="020F0302020204030204" pitchFamily="34" charset="0"/>
                <a:cs typeface="Calibri Light" panose="020F0302020204030204" pitchFamily="34" charset="0"/>
              </a:rPr>
              <a:pPr algn="r"/>
              <a:t>‹#›</a:t>
            </a:fld>
            <a:endParaRPr lang="it-IT" sz="1400" b="1" i="0" dirty="0">
              <a:solidFill>
                <a:schemeClr val="bg2"/>
              </a:solidFill>
              <a:latin typeface="Calibri Light" panose="020F0302020204030204" pitchFamily="34" charset="0"/>
              <a:cs typeface="Calibri Light" panose="020F0302020204030204" pitchFamily="34" charset="0"/>
            </a:endParaRPr>
          </a:p>
        </p:txBody>
      </p:sp>
      <p:cxnSp>
        <p:nvCxnSpPr>
          <p:cNvPr id="14" name="Connettore diritto 13">
            <a:extLst>
              <a:ext uri="{FF2B5EF4-FFF2-40B4-BE49-F238E27FC236}">
                <a16:creationId xmlns:a16="http://schemas.microsoft.com/office/drawing/2014/main" id="{00633934-0A12-4B86-965E-FD51E02C8460}"/>
              </a:ext>
            </a:extLst>
          </p:cNvPr>
          <p:cNvCxnSpPr>
            <a:cxnSpLocks/>
          </p:cNvCxnSpPr>
          <p:nvPr/>
        </p:nvCxnSpPr>
        <p:spPr>
          <a:xfrm>
            <a:off x="0" y="891849"/>
            <a:ext cx="11640312" cy="0"/>
          </a:xfrm>
          <a:prstGeom prst="line">
            <a:avLst/>
          </a:prstGeom>
          <a:ln w="38100">
            <a:solidFill>
              <a:srgbClr val="9CE2EC"/>
            </a:solidFill>
          </a:ln>
        </p:spPr>
        <p:style>
          <a:lnRef idx="1">
            <a:schemeClr val="accent3"/>
          </a:lnRef>
          <a:fillRef idx="0">
            <a:schemeClr val="accent3"/>
          </a:fillRef>
          <a:effectRef idx="0">
            <a:schemeClr val="accent3"/>
          </a:effectRef>
          <a:fontRef idx="minor">
            <a:schemeClr val="tx1"/>
          </a:fontRef>
        </p:style>
      </p:cxnSp>
      <p:sp>
        <p:nvSpPr>
          <p:cNvPr id="16" name="CasellaDiTesto 15">
            <a:extLst>
              <a:ext uri="{FF2B5EF4-FFF2-40B4-BE49-F238E27FC236}">
                <a16:creationId xmlns:a16="http://schemas.microsoft.com/office/drawing/2014/main" id="{F94BFA9F-E0A6-44C1-9665-A51AC350038B}"/>
              </a:ext>
            </a:extLst>
          </p:cNvPr>
          <p:cNvSpPr txBox="1"/>
          <p:nvPr/>
        </p:nvSpPr>
        <p:spPr>
          <a:xfrm>
            <a:off x="11301984" y="6302725"/>
            <a:ext cx="890016" cy="307777"/>
          </a:xfrm>
          <a:prstGeom prst="rect">
            <a:avLst/>
          </a:prstGeom>
          <a:solidFill>
            <a:srgbClr val="9CE2EC"/>
          </a:solid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r"/>
            <a:fld id="{090CABC6-D13A-4699-85CA-B5DBF30798C5}" type="slidenum">
              <a:rPr lang="it-IT" sz="1400" b="1" i="0" smtClean="0">
                <a:solidFill>
                  <a:schemeClr val="bg2"/>
                </a:solidFill>
                <a:latin typeface="Calibri Light" panose="020F0302020204030204" pitchFamily="34" charset="0"/>
                <a:cs typeface="Calibri Light" panose="020F0302020204030204" pitchFamily="34" charset="0"/>
              </a:rPr>
              <a:pPr algn="r"/>
              <a:t>‹#›</a:t>
            </a:fld>
            <a:endParaRPr lang="it-IT" sz="1400" b="1" i="0" dirty="0">
              <a:solidFill>
                <a:schemeClr val="bg2"/>
              </a:solidFill>
              <a:latin typeface="Calibri Light" panose="020F0302020204030204" pitchFamily="34" charset="0"/>
              <a:cs typeface="Calibri Light" panose="020F0302020204030204" pitchFamily="34" charset="0"/>
            </a:endParaRPr>
          </a:p>
        </p:txBody>
      </p:sp>
      <p:cxnSp>
        <p:nvCxnSpPr>
          <p:cNvPr id="17" name="Connettore diritto 16">
            <a:extLst>
              <a:ext uri="{FF2B5EF4-FFF2-40B4-BE49-F238E27FC236}">
                <a16:creationId xmlns:a16="http://schemas.microsoft.com/office/drawing/2014/main" id="{74512C54-D0B0-4602-9252-6D35D8333B70}"/>
              </a:ext>
            </a:extLst>
          </p:cNvPr>
          <p:cNvCxnSpPr>
            <a:cxnSpLocks/>
          </p:cNvCxnSpPr>
          <p:nvPr/>
        </p:nvCxnSpPr>
        <p:spPr>
          <a:xfrm>
            <a:off x="0" y="891849"/>
            <a:ext cx="11640312" cy="0"/>
          </a:xfrm>
          <a:prstGeom prst="line">
            <a:avLst/>
          </a:prstGeom>
          <a:ln w="38100">
            <a:solidFill>
              <a:srgbClr val="9CE2EC"/>
            </a:solidFill>
          </a:ln>
        </p:spPr>
        <p:style>
          <a:lnRef idx="1">
            <a:schemeClr val="accent3"/>
          </a:lnRef>
          <a:fillRef idx="0">
            <a:schemeClr val="accent3"/>
          </a:fillRef>
          <a:effectRef idx="0">
            <a:schemeClr val="accent3"/>
          </a:effectRef>
          <a:fontRef idx="minor">
            <a:schemeClr val="tx1"/>
          </a:fontRef>
        </p:style>
      </p:cxnSp>
      <p:sp>
        <p:nvSpPr>
          <p:cNvPr id="20" name="CasellaDiTesto 15">
            <a:extLst>
              <a:ext uri="{FF2B5EF4-FFF2-40B4-BE49-F238E27FC236}">
                <a16:creationId xmlns:a16="http://schemas.microsoft.com/office/drawing/2014/main" id="{F94BFA9F-E0A6-44C1-9665-A51AC350038B}"/>
              </a:ext>
            </a:extLst>
          </p:cNvPr>
          <p:cNvSpPr txBox="1"/>
          <p:nvPr/>
        </p:nvSpPr>
        <p:spPr>
          <a:xfrm>
            <a:off x="11301984" y="6302725"/>
            <a:ext cx="890016" cy="307777"/>
          </a:xfrm>
          <a:prstGeom prst="rect">
            <a:avLst/>
          </a:prstGeom>
          <a:solidFill>
            <a:srgbClr val="9CE2EC"/>
          </a:solid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r"/>
            <a:fld id="{090CABC6-D13A-4699-85CA-B5DBF30798C5}" type="slidenum">
              <a:rPr lang="it-IT" sz="1400" b="1" i="0" smtClean="0">
                <a:solidFill>
                  <a:schemeClr val="bg2"/>
                </a:solidFill>
                <a:latin typeface="Calibri Light" panose="020F0302020204030204" pitchFamily="34" charset="0"/>
                <a:cs typeface="Calibri Light" panose="020F0302020204030204" pitchFamily="34" charset="0"/>
              </a:rPr>
              <a:pPr algn="r"/>
              <a:t>‹#›</a:t>
            </a:fld>
            <a:endParaRPr lang="it-IT" sz="1400" b="1" i="0" dirty="0">
              <a:solidFill>
                <a:schemeClr val="bg2"/>
              </a:solidFill>
              <a:latin typeface="Calibri Light" panose="020F0302020204030204" pitchFamily="34" charset="0"/>
              <a:cs typeface="Calibri Light" panose="020F0302020204030204" pitchFamily="34" charset="0"/>
            </a:endParaRPr>
          </a:p>
        </p:txBody>
      </p:sp>
      <p:cxnSp>
        <p:nvCxnSpPr>
          <p:cNvPr id="21" name="Connettore diritto 16">
            <a:extLst>
              <a:ext uri="{FF2B5EF4-FFF2-40B4-BE49-F238E27FC236}">
                <a16:creationId xmlns:a16="http://schemas.microsoft.com/office/drawing/2014/main" id="{74512C54-D0B0-4602-9252-6D35D8333B70}"/>
              </a:ext>
            </a:extLst>
          </p:cNvPr>
          <p:cNvCxnSpPr>
            <a:cxnSpLocks/>
          </p:cNvCxnSpPr>
          <p:nvPr/>
        </p:nvCxnSpPr>
        <p:spPr>
          <a:xfrm>
            <a:off x="0" y="891849"/>
            <a:ext cx="11640312" cy="0"/>
          </a:xfrm>
          <a:prstGeom prst="line">
            <a:avLst/>
          </a:prstGeom>
          <a:ln w="38100">
            <a:solidFill>
              <a:srgbClr val="9CE2EC"/>
            </a:solidFill>
          </a:ln>
        </p:spPr>
        <p:style>
          <a:lnRef idx="1">
            <a:schemeClr val="accent3"/>
          </a:lnRef>
          <a:fillRef idx="0">
            <a:schemeClr val="accent3"/>
          </a:fillRef>
          <a:effectRef idx="0">
            <a:schemeClr val="accent3"/>
          </a:effectRef>
          <a:fontRef idx="minor">
            <a:schemeClr val="tx1"/>
          </a:fontRef>
        </p:style>
      </p:cxnSp>
      <p:sp>
        <p:nvSpPr>
          <p:cNvPr id="23" name="CasellaDiTesto 15">
            <a:extLst>
              <a:ext uri="{FF2B5EF4-FFF2-40B4-BE49-F238E27FC236}">
                <a16:creationId xmlns:a16="http://schemas.microsoft.com/office/drawing/2014/main" id="{F94BFA9F-E0A6-44C1-9665-A51AC350038B}"/>
              </a:ext>
            </a:extLst>
          </p:cNvPr>
          <p:cNvSpPr txBox="1"/>
          <p:nvPr userDrawn="1"/>
        </p:nvSpPr>
        <p:spPr>
          <a:xfrm>
            <a:off x="11301984" y="6302725"/>
            <a:ext cx="890016" cy="307777"/>
          </a:xfrm>
          <a:prstGeom prst="rect">
            <a:avLst/>
          </a:prstGeom>
          <a:solidFill>
            <a:srgbClr val="9CE2EC"/>
          </a:solidFill>
          <a:ln>
            <a:noFill/>
          </a:ln>
        </p:spPr>
        <p:style>
          <a:lnRef idx="2">
            <a:schemeClr val="accent3"/>
          </a:lnRef>
          <a:fillRef idx="1">
            <a:schemeClr val="lt1"/>
          </a:fillRef>
          <a:effectRef idx="0">
            <a:schemeClr val="accent3"/>
          </a:effectRef>
          <a:fontRef idx="minor">
            <a:schemeClr val="dk1"/>
          </a:fontRef>
        </p:style>
        <p:txBody>
          <a:bodyPr wrap="square" rtlCol="0" anchor="ctr">
            <a:spAutoFit/>
          </a:bodyPr>
          <a:lstStyle/>
          <a:p>
            <a:pPr algn="r"/>
            <a:fld id="{090CABC6-D13A-4699-85CA-B5DBF30798C5}" type="slidenum">
              <a:rPr lang="it-IT" sz="1400" b="1" i="0" smtClean="0">
                <a:solidFill>
                  <a:schemeClr val="bg2"/>
                </a:solidFill>
                <a:latin typeface="Calibri Light" panose="020F0302020204030204" pitchFamily="34" charset="0"/>
                <a:cs typeface="Calibri Light" panose="020F0302020204030204" pitchFamily="34" charset="0"/>
              </a:rPr>
              <a:pPr algn="r"/>
              <a:t>‹#›</a:t>
            </a:fld>
            <a:endParaRPr lang="it-IT" sz="1400" b="1" i="0" dirty="0">
              <a:solidFill>
                <a:schemeClr val="bg2"/>
              </a:solidFill>
              <a:latin typeface="Calibri Light" panose="020F0302020204030204" pitchFamily="34" charset="0"/>
              <a:cs typeface="Calibri Light" panose="020F0302020204030204" pitchFamily="34" charset="0"/>
            </a:endParaRPr>
          </a:p>
        </p:txBody>
      </p:sp>
      <p:cxnSp>
        <p:nvCxnSpPr>
          <p:cNvPr id="24" name="Connettore diritto 16">
            <a:extLst>
              <a:ext uri="{FF2B5EF4-FFF2-40B4-BE49-F238E27FC236}">
                <a16:creationId xmlns:a16="http://schemas.microsoft.com/office/drawing/2014/main" id="{74512C54-D0B0-4602-9252-6D35D8333B70}"/>
              </a:ext>
            </a:extLst>
          </p:cNvPr>
          <p:cNvCxnSpPr>
            <a:cxnSpLocks/>
          </p:cNvCxnSpPr>
          <p:nvPr userDrawn="1"/>
        </p:nvCxnSpPr>
        <p:spPr>
          <a:xfrm>
            <a:off x="0" y="891849"/>
            <a:ext cx="11640312" cy="0"/>
          </a:xfrm>
          <a:prstGeom prst="line">
            <a:avLst/>
          </a:prstGeom>
          <a:ln w="38100">
            <a:solidFill>
              <a:srgbClr val="9CE2EC"/>
            </a:solidFill>
          </a:ln>
        </p:spPr>
        <p:style>
          <a:lnRef idx="1">
            <a:schemeClr val="accent3"/>
          </a:lnRef>
          <a:fillRef idx="0">
            <a:schemeClr val="accent3"/>
          </a:fillRef>
          <a:effectRef idx="0">
            <a:schemeClr val="accent3"/>
          </a:effectRef>
          <a:fontRef idx="minor">
            <a:schemeClr val="tx1"/>
          </a:fontRef>
        </p:style>
      </p:cxnSp>
      <p:sp>
        <p:nvSpPr>
          <p:cNvPr id="3" name="Segnaposto data 2">
            <a:extLst>
              <a:ext uri="{FF2B5EF4-FFF2-40B4-BE49-F238E27FC236}">
                <a16:creationId xmlns:a16="http://schemas.microsoft.com/office/drawing/2014/main" id="{A8445C46-7F49-4E06-8118-CEAFE2F8D1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EC8DE-E02B-4F76-B894-B7A4D83EA9F3}" type="datetimeFigureOut">
              <a:rPr lang="it-IT" smtClean="0"/>
              <a:t>14/06/2023</a:t>
            </a:fld>
            <a:endParaRPr lang="it-IT"/>
          </a:p>
        </p:txBody>
      </p:sp>
      <p:sp>
        <p:nvSpPr>
          <p:cNvPr id="4" name="Segnaposto piè di pagina 3">
            <a:extLst>
              <a:ext uri="{FF2B5EF4-FFF2-40B4-BE49-F238E27FC236}">
                <a16:creationId xmlns:a16="http://schemas.microsoft.com/office/drawing/2014/main" id="{6CD593B7-8E6A-4334-8814-A4744870A0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5" name="Segnaposto numero diapositiva 4">
            <a:extLst>
              <a:ext uri="{FF2B5EF4-FFF2-40B4-BE49-F238E27FC236}">
                <a16:creationId xmlns:a16="http://schemas.microsoft.com/office/drawing/2014/main" id="{F8F73CDF-F26D-4F86-BD89-94727040B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D9ED7-5713-4661-8B78-DEA519E60758}" type="slidenum">
              <a:rPr lang="it-IT" smtClean="0"/>
              <a:t>‹#›</a:t>
            </a:fld>
            <a:endParaRPr lang="it-IT"/>
          </a:p>
        </p:txBody>
      </p:sp>
    </p:spTree>
    <p:extLst>
      <p:ext uri="{BB962C8B-B14F-4D97-AF65-F5344CB8AC3E}">
        <p14:creationId xmlns:p14="http://schemas.microsoft.com/office/powerpoint/2010/main" val="294389468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 id="2147483851" r:id="rId18"/>
    <p:sldLayoutId id="2147483852" r:id="rId19"/>
    <p:sldLayoutId id="2147483854" r:id="rId20"/>
  </p:sldLayoutIdLst>
  <p:hf hdr="0" ftr="0" dt="0"/>
  <p:txStyles>
    <p:titleStyle>
      <a:lvl1pPr algn="l" defTabSz="914400" rtl="0" eaLnBrk="1" latinLnBrk="0" hangingPunct="1">
        <a:lnSpc>
          <a:spcPct val="90000"/>
        </a:lnSpc>
        <a:spcBef>
          <a:spcPct val="0"/>
        </a:spcBef>
        <a:buNone/>
        <a:defRPr sz="4800" b="0" i="0" kern="1200" cap="none" spc="0">
          <a:ln w="0">
            <a:noFill/>
          </a:ln>
          <a:solidFill>
            <a:srgbClr val="F2C400"/>
          </a:solidFill>
          <a:effectLst/>
          <a:latin typeface="+mn-lt"/>
          <a:ea typeface="+mj-ea"/>
          <a:cs typeface="Calibri Light" panose="020F0302020204030204" pitchFamily="34" charset="0"/>
        </a:defRPr>
      </a:lvl1pPr>
    </p:titleStyle>
    <p:bodyStyle>
      <a:lvl1pPr marL="266700" indent="-266700" algn="l" defTabSz="914400" rtl="0" eaLnBrk="1" latinLnBrk="0" hangingPunct="1">
        <a:lnSpc>
          <a:spcPct val="150000"/>
        </a:lnSpc>
        <a:spcBef>
          <a:spcPts val="1000"/>
        </a:spcBef>
        <a:buClr>
          <a:schemeClr val="accent1"/>
        </a:buClr>
        <a:buFont typeface="Arial" panose="020B0604020202020204" pitchFamily="34" charset="0"/>
        <a:buChar char="•"/>
        <a:defRPr sz="2800" kern="1200" baseline="0">
          <a:solidFill>
            <a:schemeClr val="tx2">
              <a:lumMod val="95000"/>
              <a:lumOff val="5000"/>
            </a:schemeClr>
          </a:solidFill>
          <a:latin typeface="Calibri Light" panose="020F0302020204030204" pitchFamily="34" charset="0"/>
          <a:ea typeface="+mn-ea"/>
          <a:cs typeface="Calibri Light" panose="020F0302020204030204" pitchFamily="34" charset="0"/>
        </a:defRPr>
      </a:lvl1pPr>
      <a:lvl2pPr marL="808038" indent="-266700" algn="l" defTabSz="914400" rtl="0" eaLnBrk="1" latinLnBrk="0" hangingPunct="1">
        <a:lnSpc>
          <a:spcPct val="120000"/>
        </a:lnSpc>
        <a:spcBef>
          <a:spcPts val="500"/>
        </a:spcBef>
        <a:buClr>
          <a:schemeClr val="accent1"/>
        </a:buClr>
        <a:buFont typeface="Arial" panose="020B0604020202020204" pitchFamily="34" charset="0"/>
        <a:buChar char="•"/>
        <a:defRPr sz="2200" kern="1200">
          <a:solidFill>
            <a:schemeClr val="tx2">
              <a:lumMod val="95000"/>
              <a:lumOff val="5000"/>
            </a:schemeClr>
          </a:solidFill>
          <a:latin typeface="Calibri Light" panose="020F0302020204030204" pitchFamily="34" charset="0"/>
          <a:ea typeface="+mn-ea"/>
          <a:cs typeface="Calibri Light" panose="020F0302020204030204" pitchFamily="34" charset="0"/>
        </a:defRPr>
      </a:lvl2pPr>
      <a:lvl3pPr marL="1163638" indent="-228600" algn="l" defTabSz="914400" rtl="0" eaLnBrk="1" latinLnBrk="0" hangingPunct="1">
        <a:lnSpc>
          <a:spcPct val="120000"/>
        </a:lnSpc>
        <a:spcBef>
          <a:spcPts val="500"/>
        </a:spcBef>
        <a:buClr>
          <a:schemeClr val="accent1"/>
        </a:buClr>
        <a:buFont typeface="Arial" panose="020B0604020202020204" pitchFamily="34" charset="0"/>
        <a:buChar char="•"/>
        <a:defRPr sz="1800" kern="1200">
          <a:solidFill>
            <a:schemeClr val="tx2">
              <a:lumMod val="85000"/>
              <a:lumOff val="15000"/>
            </a:schemeClr>
          </a:solidFill>
          <a:latin typeface="Calibri Light" panose="020F0302020204030204" pitchFamily="34" charset="0"/>
          <a:ea typeface="+mn-ea"/>
          <a:cs typeface="Calibri Light" panose="020F0302020204030204" pitchFamily="34" charset="0"/>
        </a:defRPr>
      </a:lvl3pPr>
      <a:lvl4pPr marL="1616075" indent="-228600" algn="l" defTabSz="914400" rtl="0" eaLnBrk="1" latinLnBrk="0" hangingPunct="1">
        <a:lnSpc>
          <a:spcPct val="120000"/>
        </a:lnSpc>
        <a:spcBef>
          <a:spcPts val="500"/>
        </a:spcBef>
        <a:buClr>
          <a:schemeClr val="accent1"/>
        </a:buClr>
        <a:buFont typeface="Arial" panose="020B0604020202020204" pitchFamily="34" charset="0"/>
        <a:buChar char="•"/>
        <a:defRPr sz="1800" kern="1200">
          <a:solidFill>
            <a:schemeClr val="tx2">
              <a:lumMod val="85000"/>
              <a:lumOff val="15000"/>
            </a:schemeClr>
          </a:solidFill>
          <a:latin typeface="Calibri Light" panose="020F0302020204030204" pitchFamily="34" charset="0"/>
          <a:ea typeface="+mn-ea"/>
          <a:cs typeface="Calibri Light" panose="020F0302020204030204" pitchFamily="34" charset="0"/>
        </a:defRPr>
      </a:lvl4pPr>
      <a:lvl5pPr marL="1970088" indent="-198438" algn="l" defTabSz="914400" rtl="0" eaLnBrk="1" latinLnBrk="0" hangingPunct="1">
        <a:lnSpc>
          <a:spcPct val="120000"/>
        </a:lnSpc>
        <a:spcBef>
          <a:spcPts val="500"/>
        </a:spcBef>
        <a:buClr>
          <a:schemeClr val="accent1"/>
        </a:buClr>
        <a:buFont typeface="Arial" panose="020B0604020202020204" pitchFamily="34" charset="0"/>
        <a:buChar char="•"/>
        <a:defRPr sz="1600" kern="1200">
          <a:solidFill>
            <a:schemeClr val="tx2">
              <a:lumMod val="65000"/>
              <a:lumOff val="35000"/>
            </a:schemeClr>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p15:clr>
            <a:srgbClr val="F26B43"/>
          </p15:clr>
        </p15:guide>
        <p15:guide id="2" pos="7333">
          <p15:clr>
            <a:srgbClr val="F26B43"/>
          </p15:clr>
        </p15:guide>
        <p15:guide id="3" pos="347">
          <p15:clr>
            <a:srgbClr val="F26B43"/>
          </p15:clr>
        </p15:guide>
        <p15:guide id="4" orient="horz" pos="3725">
          <p15:clr>
            <a:srgbClr val="F26B43"/>
          </p15:clr>
        </p15:guide>
        <p15:guide id="5" orient="horz" pos="96">
          <p15:clr>
            <a:srgbClr val="F26B43"/>
          </p15:clr>
        </p15:guide>
        <p15:guide id="6" orient="horz" pos="2160">
          <p15:clr>
            <a:srgbClr val="F26B43"/>
          </p15:clr>
        </p15:guide>
        <p15:guide id="7" orient="horz" pos="41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taofikahmed.suleiman@studentmail.unicas.it" TargetMode="Externa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sz="quarter" idx="10"/>
          </p:nvPr>
        </p:nvSpPr>
        <p:spPr>
          <a:xfrm>
            <a:off x="884372" y="4254756"/>
            <a:ext cx="11307628" cy="2340428"/>
          </a:xfrm>
        </p:spPr>
        <p:txBody>
          <a:bodyPr/>
          <a:lstStyle/>
          <a:p>
            <a:pPr algn="l"/>
            <a:r>
              <a:rPr lang="en-US" sz="2400" b="1" dirty="0"/>
              <a:t>Project Topic: </a:t>
            </a:r>
            <a:r>
              <a:rPr lang="en-US" sz="2400" b="1" i="0" dirty="0">
                <a:effectLst/>
              </a:rPr>
              <a:t>Medical Service Provider System</a:t>
            </a:r>
            <a:endParaRPr lang="en-US" sz="2400" b="1" dirty="0"/>
          </a:p>
          <a:p>
            <a:pPr algn="l"/>
            <a:r>
              <a:rPr lang="en-US" sz="2400" dirty="0"/>
              <a:t>Authors: Daniel, Taofik, Hsham</a:t>
            </a:r>
          </a:p>
          <a:p>
            <a:pPr algn="l"/>
            <a:r>
              <a:rPr lang="en-US" sz="2000" dirty="0"/>
              <a:t>(dtanyimadu@gmail.com , </a:t>
            </a:r>
            <a:r>
              <a:rPr lang="en-US" sz="2000" dirty="0">
                <a:hlinkClick r:id="rId2"/>
              </a:rPr>
              <a:t>taofikahmed.suleiman@studentmail.unicas.it</a:t>
            </a:r>
            <a:r>
              <a:rPr lang="en-US" sz="2000" dirty="0"/>
              <a:t>, ngim.hsham@gmail.com)</a:t>
            </a:r>
          </a:p>
        </p:txBody>
      </p:sp>
      <p:sp>
        <p:nvSpPr>
          <p:cNvPr id="2" name="Titolo 1"/>
          <p:cNvSpPr>
            <a:spLocks noGrp="1"/>
          </p:cNvSpPr>
          <p:nvPr>
            <p:ph type="title"/>
          </p:nvPr>
        </p:nvSpPr>
        <p:spPr>
          <a:xfrm>
            <a:off x="884372" y="1175711"/>
            <a:ext cx="10598722" cy="2253289"/>
          </a:xfrm>
        </p:spPr>
        <p:txBody>
          <a:bodyPr/>
          <a:lstStyle/>
          <a:p>
            <a:r>
              <a:rPr lang="en-US" dirty="0"/>
              <a:t>Distributed Programming and Networking – AA 2022/2023</a:t>
            </a:r>
            <a:endParaRPr lang="it-IT" dirty="0"/>
          </a:p>
        </p:txBody>
      </p:sp>
    </p:spTree>
    <p:extLst>
      <p:ext uri="{BB962C8B-B14F-4D97-AF65-F5344CB8AC3E}">
        <p14:creationId xmlns:p14="http://schemas.microsoft.com/office/powerpoint/2010/main" val="61333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50862" y="170259"/>
            <a:ext cx="11089449" cy="721590"/>
          </a:xfrm>
        </p:spPr>
        <p:txBody>
          <a:bodyPr/>
          <a:lstStyle/>
          <a:p>
            <a:r>
              <a:rPr lang="en-GB" dirty="0"/>
              <a:t>Model Architecture</a:t>
            </a:r>
          </a:p>
        </p:txBody>
      </p:sp>
      <p:sp>
        <p:nvSpPr>
          <p:cNvPr id="21" name="Text Placeholder 20">
            <a:extLst>
              <a:ext uri="{FF2B5EF4-FFF2-40B4-BE49-F238E27FC236}">
                <a16:creationId xmlns:a16="http://schemas.microsoft.com/office/drawing/2014/main" id="{B9D95B3C-64D4-4F56-9F82-F8CB2123CC7D}"/>
              </a:ext>
            </a:extLst>
          </p:cNvPr>
          <p:cNvSpPr>
            <a:spLocks noGrp="1"/>
          </p:cNvSpPr>
          <p:nvPr>
            <p:ph type="body" sz="quarter" idx="11"/>
          </p:nvPr>
        </p:nvSpPr>
        <p:spPr>
          <a:xfrm>
            <a:off x="203621" y="983849"/>
            <a:ext cx="6474972" cy="5703892"/>
          </a:xfrm>
        </p:spPr>
        <p:txBody>
          <a:bodyPr>
            <a:noAutofit/>
          </a:bodyPr>
          <a:lstStyle/>
          <a:p>
            <a:pPr marL="0" indent="0" algn="just">
              <a:lnSpc>
                <a:spcPct val="100000"/>
              </a:lnSpc>
              <a:buNone/>
            </a:pPr>
            <a:r>
              <a:rPr lang="en-US" sz="1800" b="1" dirty="0">
                <a:latin typeface="Abadi" panose="020B0604020104020204" pitchFamily="34" charset="0"/>
              </a:rPr>
              <a:t>Model Architecture: </a:t>
            </a:r>
            <a:r>
              <a:rPr lang="en-US" sz="1800" dirty="0">
                <a:latin typeface="Abadi" panose="020B0604020104020204" pitchFamily="34" charset="0"/>
              </a:rPr>
              <a:t>This follows the Model-View-Controller (MVC) design pattern within a client-server model. </a:t>
            </a:r>
          </a:p>
          <a:p>
            <a:pPr marL="0" indent="0" algn="just">
              <a:lnSpc>
                <a:spcPct val="100000"/>
              </a:lnSpc>
              <a:buNone/>
            </a:pPr>
            <a:r>
              <a:rPr lang="en-US" sz="1800" dirty="0">
                <a:latin typeface="Abadi" panose="020B0604020104020204" pitchFamily="34" charset="0"/>
              </a:rPr>
              <a:t>The Model component encompasses the business logic and data management of the system. It includes actions, which represent the operations or functionalities of the system, data access objects (DAOs) that interact with the database, plain or Java objects (POJOs) that encapsulate data, and database utilities for efficient data retrieval and manipulation. </a:t>
            </a:r>
          </a:p>
          <a:p>
            <a:pPr marL="0" indent="0" algn="just">
              <a:lnSpc>
                <a:spcPct val="100000"/>
              </a:lnSpc>
              <a:buNone/>
            </a:pPr>
            <a:r>
              <a:rPr lang="en-US" sz="1800" dirty="0">
                <a:latin typeface="Abadi" panose="020B0604020104020204" pitchFamily="34" charset="0"/>
              </a:rPr>
              <a:t>The Controller component utilizes the Struts framework, which acts as the intermediary between the user interface and the Model. It handles user requests, invokes the appropriate actions, and manages the flow of data between the View and the Model. </a:t>
            </a:r>
          </a:p>
          <a:p>
            <a:pPr marL="0" indent="0" algn="just">
              <a:lnSpc>
                <a:spcPct val="100000"/>
              </a:lnSpc>
              <a:buNone/>
            </a:pPr>
            <a:r>
              <a:rPr lang="en-US" sz="1800" dirty="0">
                <a:latin typeface="Abadi" panose="020B0604020104020204" pitchFamily="34" charset="0"/>
              </a:rPr>
              <a:t>The View component defines the structure and layout of the web pages, allowing users to interact with the system's functionalities. </a:t>
            </a:r>
          </a:p>
        </p:txBody>
      </p:sp>
      <p:pic>
        <p:nvPicPr>
          <p:cNvPr id="4" name="Picture 3">
            <a:extLst>
              <a:ext uri="{FF2B5EF4-FFF2-40B4-BE49-F238E27FC236}">
                <a16:creationId xmlns:a16="http://schemas.microsoft.com/office/drawing/2014/main" id="{655E71A8-6475-7349-4328-F6329E6EB964}"/>
              </a:ext>
            </a:extLst>
          </p:cNvPr>
          <p:cNvPicPr>
            <a:picLocks noChangeAspect="1"/>
          </p:cNvPicPr>
          <p:nvPr/>
        </p:nvPicPr>
        <p:blipFill>
          <a:blip r:embed="rId2"/>
          <a:stretch>
            <a:fillRect/>
          </a:stretch>
        </p:blipFill>
        <p:spPr>
          <a:xfrm>
            <a:off x="6910086" y="1866144"/>
            <a:ext cx="5281914" cy="3125712"/>
          </a:xfrm>
          <a:prstGeom prst="rect">
            <a:avLst/>
          </a:prstGeom>
        </p:spPr>
      </p:pic>
    </p:spTree>
    <p:extLst>
      <p:ext uri="{BB962C8B-B14F-4D97-AF65-F5344CB8AC3E}">
        <p14:creationId xmlns:p14="http://schemas.microsoft.com/office/powerpoint/2010/main" val="280144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fade">
                                      <p:cBhvr>
                                        <p:cTn id="11" dur="500"/>
                                        <p:tgtEl>
                                          <p:spTgt spid="21">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animEffect transition="in" filter="fade">
                                      <p:cBhvr>
                                        <p:cTn id="19"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8124-3E2F-4F2C-9CEE-BA2A9D55E448}"/>
              </a:ext>
            </a:extLst>
          </p:cNvPr>
          <p:cNvSpPr>
            <a:spLocks noGrp="1"/>
          </p:cNvSpPr>
          <p:nvPr>
            <p:ph type="title"/>
          </p:nvPr>
        </p:nvSpPr>
        <p:spPr/>
        <p:txBody>
          <a:bodyPr/>
          <a:lstStyle/>
          <a:p>
            <a:r>
              <a:rPr lang="en-US" dirty="0"/>
              <a:t>Client side</a:t>
            </a:r>
            <a:r>
              <a:rPr lang="en-GB" dirty="0"/>
              <a:t> </a:t>
            </a:r>
            <a:endParaRPr lang="en-US" dirty="0"/>
          </a:p>
        </p:txBody>
      </p:sp>
      <p:sp>
        <p:nvSpPr>
          <p:cNvPr id="3" name="Text Placeholder 2">
            <a:extLst>
              <a:ext uri="{FF2B5EF4-FFF2-40B4-BE49-F238E27FC236}">
                <a16:creationId xmlns:a16="http://schemas.microsoft.com/office/drawing/2014/main" id="{1E040167-7210-40B5-ACEB-7E20A54B0F86}"/>
              </a:ext>
            </a:extLst>
          </p:cNvPr>
          <p:cNvSpPr>
            <a:spLocks noGrp="1"/>
          </p:cNvSpPr>
          <p:nvPr>
            <p:ph type="body" idx="11"/>
          </p:nvPr>
        </p:nvSpPr>
        <p:spPr/>
        <p:txBody>
          <a:bodyPr/>
          <a:lstStyle/>
          <a:p>
            <a:r>
              <a:rPr lang="en-US" dirty="0"/>
              <a:t>Languages, environment and technologies</a:t>
            </a:r>
          </a:p>
        </p:txBody>
      </p:sp>
      <p:sp>
        <p:nvSpPr>
          <p:cNvPr id="4" name="Content Placeholder 3">
            <a:extLst>
              <a:ext uri="{FF2B5EF4-FFF2-40B4-BE49-F238E27FC236}">
                <a16:creationId xmlns:a16="http://schemas.microsoft.com/office/drawing/2014/main" id="{8FB91DC3-C5EB-4554-A4ED-A6B54CEDEC75}"/>
              </a:ext>
            </a:extLst>
          </p:cNvPr>
          <p:cNvSpPr>
            <a:spLocks noGrp="1"/>
          </p:cNvSpPr>
          <p:nvPr>
            <p:ph sz="quarter" idx="12"/>
          </p:nvPr>
        </p:nvSpPr>
        <p:spPr>
          <a:xfrm>
            <a:off x="550863" y="1508760"/>
            <a:ext cx="11089448" cy="3757721"/>
          </a:xfrm>
        </p:spPr>
        <p:txBody>
          <a:bodyPr>
            <a:normAutofit/>
          </a:bodyPr>
          <a:lstStyle/>
          <a:p>
            <a:pPr marL="0" indent="0">
              <a:buNone/>
            </a:pPr>
            <a:r>
              <a:rPr lang="en-US" sz="1800" dirty="0">
                <a:latin typeface="Abadi" panose="020B0604020104020204" pitchFamily="34" charset="0"/>
              </a:rPr>
              <a:t>The client-side of the application utilizes HTML, CSS, and JavaScript to create a dynamic and interactive user interface.</a:t>
            </a:r>
          </a:p>
          <a:p>
            <a:r>
              <a:rPr lang="en-US" sz="1800" b="1" dirty="0">
                <a:latin typeface="Abadi" panose="020B0604020104020204" pitchFamily="34" charset="0"/>
              </a:rPr>
              <a:t>JavaScript: </a:t>
            </a:r>
            <a:r>
              <a:rPr lang="en-US" sz="1800" dirty="0">
                <a:latin typeface="Abadi" panose="020B0604020104020204" pitchFamily="34" charset="0"/>
              </a:rPr>
              <a:t>Enables client-side interactivity, form validation, and dynamic behavior.</a:t>
            </a:r>
          </a:p>
          <a:p>
            <a:r>
              <a:rPr lang="en-US" sz="1800" b="1" dirty="0">
                <a:latin typeface="Abadi" panose="020B0604020104020204" pitchFamily="34" charset="0"/>
              </a:rPr>
              <a:t>JSON</a:t>
            </a:r>
          </a:p>
          <a:p>
            <a:r>
              <a:rPr lang="en-US" sz="1800" b="1" dirty="0">
                <a:latin typeface="Abadi" panose="020B0604020104020204" pitchFamily="34" charset="0"/>
              </a:rPr>
              <a:t>HTML, CSS, Jquery: </a:t>
            </a:r>
            <a:r>
              <a:rPr lang="en-US" sz="1800" dirty="0">
                <a:latin typeface="Abadi" panose="020B0604020104020204" pitchFamily="34" charset="0"/>
              </a:rPr>
              <a:t>Provides the structure, layout and visually appealing layout of the web pages.</a:t>
            </a:r>
          </a:p>
        </p:txBody>
      </p:sp>
    </p:spTree>
    <p:extLst>
      <p:ext uri="{BB962C8B-B14F-4D97-AF65-F5344CB8AC3E}">
        <p14:creationId xmlns:p14="http://schemas.microsoft.com/office/powerpoint/2010/main" val="370754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8124-3E2F-4F2C-9CEE-BA2A9D55E448}"/>
              </a:ext>
            </a:extLst>
          </p:cNvPr>
          <p:cNvSpPr>
            <a:spLocks noGrp="1"/>
          </p:cNvSpPr>
          <p:nvPr>
            <p:ph type="title"/>
          </p:nvPr>
        </p:nvSpPr>
        <p:spPr/>
        <p:txBody>
          <a:bodyPr/>
          <a:lstStyle/>
          <a:p>
            <a:r>
              <a:rPr lang="en-US" dirty="0"/>
              <a:t>Server side</a:t>
            </a:r>
            <a:r>
              <a:rPr lang="en-GB" dirty="0"/>
              <a:t> </a:t>
            </a:r>
            <a:endParaRPr lang="en-US" dirty="0"/>
          </a:p>
        </p:txBody>
      </p:sp>
      <p:sp>
        <p:nvSpPr>
          <p:cNvPr id="3" name="Text Placeholder 2">
            <a:extLst>
              <a:ext uri="{FF2B5EF4-FFF2-40B4-BE49-F238E27FC236}">
                <a16:creationId xmlns:a16="http://schemas.microsoft.com/office/drawing/2014/main" id="{1E040167-7210-40B5-ACEB-7E20A54B0F86}"/>
              </a:ext>
            </a:extLst>
          </p:cNvPr>
          <p:cNvSpPr>
            <a:spLocks noGrp="1"/>
          </p:cNvSpPr>
          <p:nvPr>
            <p:ph type="body" idx="11"/>
          </p:nvPr>
        </p:nvSpPr>
        <p:spPr/>
        <p:txBody>
          <a:bodyPr/>
          <a:lstStyle/>
          <a:p>
            <a:r>
              <a:rPr lang="en-US" dirty="0"/>
              <a:t>Languages, environment and technologies</a:t>
            </a:r>
          </a:p>
        </p:txBody>
      </p:sp>
      <p:sp>
        <p:nvSpPr>
          <p:cNvPr id="4" name="Content Placeholder 3">
            <a:extLst>
              <a:ext uri="{FF2B5EF4-FFF2-40B4-BE49-F238E27FC236}">
                <a16:creationId xmlns:a16="http://schemas.microsoft.com/office/drawing/2014/main" id="{8FB91DC3-C5EB-4554-A4ED-A6B54CEDEC75}"/>
              </a:ext>
            </a:extLst>
          </p:cNvPr>
          <p:cNvSpPr>
            <a:spLocks noGrp="1"/>
          </p:cNvSpPr>
          <p:nvPr>
            <p:ph sz="quarter" idx="12"/>
          </p:nvPr>
        </p:nvSpPr>
        <p:spPr>
          <a:xfrm>
            <a:off x="550863" y="1595151"/>
            <a:ext cx="11089448" cy="4105738"/>
          </a:xfrm>
        </p:spPr>
        <p:txBody>
          <a:bodyPr>
            <a:noAutofit/>
          </a:bodyPr>
          <a:lstStyle/>
          <a:p>
            <a:pPr marL="0" indent="0">
              <a:buNone/>
            </a:pPr>
            <a:endParaRPr lang="en-US" sz="1800" dirty="0">
              <a:latin typeface="Abadi" panose="020B0604020104020204" pitchFamily="34" charset="0"/>
            </a:endParaRPr>
          </a:p>
          <a:p>
            <a:pPr marL="0" indent="0">
              <a:buNone/>
            </a:pPr>
            <a:r>
              <a:rPr lang="en-US" sz="1800" dirty="0">
                <a:latin typeface="Abadi" panose="020B0604020104020204" pitchFamily="34" charset="0"/>
              </a:rPr>
              <a:t>The server-side of the application leverages Java Struts2 framework to handle server-side processing, facilitate communication between the front-end and back-end, and implement business logic.</a:t>
            </a:r>
          </a:p>
          <a:p>
            <a:r>
              <a:rPr lang="en-US" sz="1800" b="1" dirty="0">
                <a:latin typeface="Abadi" panose="020B0604020104020204" pitchFamily="34" charset="0"/>
              </a:rPr>
              <a:t>MySQL: </a:t>
            </a:r>
            <a:r>
              <a:rPr lang="en-US" sz="1800" dirty="0">
                <a:latin typeface="Abadi" panose="020B0604020104020204" pitchFamily="34" charset="0"/>
              </a:rPr>
              <a:t>Serves as the database management system to store and manage appointment-related data, utilizing SQL queries to interact with the database.</a:t>
            </a:r>
          </a:p>
          <a:p>
            <a:r>
              <a:rPr lang="en-US" sz="1800" b="1" dirty="0">
                <a:latin typeface="Abadi" panose="020B0604020104020204" pitchFamily="34" charset="0"/>
              </a:rPr>
              <a:t>Tomcat</a:t>
            </a:r>
          </a:p>
          <a:p>
            <a:r>
              <a:rPr lang="en-US" sz="1800" b="1" dirty="0">
                <a:latin typeface="Abadi" panose="020B0604020104020204" pitchFamily="34" charset="0"/>
              </a:rPr>
              <a:t>Java: </a:t>
            </a:r>
            <a:r>
              <a:rPr lang="en-US" sz="1800" dirty="0">
                <a:latin typeface="Abadi" panose="020B0604020104020204" pitchFamily="34" charset="0"/>
              </a:rPr>
              <a:t>The primary language for server-side development, allowing for the implementation of robust business logic.</a:t>
            </a:r>
          </a:p>
          <a:p>
            <a:r>
              <a:rPr lang="en-US" sz="1800" b="1" dirty="0">
                <a:latin typeface="Abadi" panose="020B0604020104020204" pitchFamily="34" charset="0"/>
              </a:rPr>
              <a:t>Struts2: </a:t>
            </a:r>
            <a:r>
              <a:rPr lang="en-US" sz="1800" dirty="0">
                <a:latin typeface="Abadi" panose="020B0604020104020204" pitchFamily="34" charset="0"/>
              </a:rPr>
              <a:t>Provides a framework for building web applications with support for MVC (Model-View-Controller) architecture, request handling, validation, and routing.</a:t>
            </a:r>
            <a:endParaRPr lang="en-US" sz="1800" b="1" dirty="0">
              <a:latin typeface="Abadi" panose="020B0604020104020204" pitchFamily="34" charset="0"/>
            </a:endParaRPr>
          </a:p>
          <a:p>
            <a:endParaRPr lang="en-US" sz="1800" dirty="0">
              <a:latin typeface="Abadi" panose="020B0604020104020204" pitchFamily="34" charset="0"/>
            </a:endParaRPr>
          </a:p>
        </p:txBody>
      </p:sp>
    </p:spTree>
    <p:extLst>
      <p:ext uri="{BB962C8B-B14F-4D97-AF65-F5344CB8AC3E}">
        <p14:creationId xmlns:p14="http://schemas.microsoft.com/office/powerpoint/2010/main" val="428692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Conclusion</a:t>
            </a:r>
          </a:p>
        </p:txBody>
      </p:sp>
      <p:sp>
        <p:nvSpPr>
          <p:cNvPr id="21" name="Text Placeholder 20">
            <a:extLst>
              <a:ext uri="{FF2B5EF4-FFF2-40B4-BE49-F238E27FC236}">
                <a16:creationId xmlns:a16="http://schemas.microsoft.com/office/drawing/2014/main" id="{B9D95B3C-64D4-4F56-9F82-F8CB2123CC7D}"/>
              </a:ext>
            </a:extLst>
          </p:cNvPr>
          <p:cNvSpPr>
            <a:spLocks noGrp="1"/>
          </p:cNvSpPr>
          <p:nvPr>
            <p:ph type="body" sz="quarter" idx="11"/>
          </p:nvPr>
        </p:nvSpPr>
        <p:spPr>
          <a:xfrm>
            <a:off x="550862" y="1226661"/>
            <a:ext cx="6563170" cy="4404678"/>
          </a:xfrm>
        </p:spPr>
        <p:txBody>
          <a:bodyPr>
            <a:normAutofit/>
          </a:bodyPr>
          <a:lstStyle/>
          <a:p>
            <a:pPr algn="just"/>
            <a:r>
              <a:rPr lang="en-US" sz="2000" dirty="0">
                <a:latin typeface="Abadi" panose="020B0604020104020204" pitchFamily="34" charset="0"/>
              </a:rPr>
              <a:t>In conclusion, the system allows administrators to efficiently register and manage user accounts, maintain accurate patient records, facilitate seamless connections between doctors and patients, define and update a catalog of medical services, and accurately record and track all medical transactions.</a:t>
            </a:r>
          </a:p>
          <a:p>
            <a:pPr algn="just"/>
            <a:endParaRPr lang="en-US" sz="2000" dirty="0">
              <a:latin typeface="Abadi" panose="020B0604020104020204" pitchFamily="34" charset="0"/>
            </a:endParaRPr>
          </a:p>
        </p:txBody>
      </p:sp>
    </p:spTree>
    <p:extLst>
      <p:ext uri="{BB962C8B-B14F-4D97-AF65-F5344CB8AC3E}">
        <p14:creationId xmlns:p14="http://schemas.microsoft.com/office/powerpoint/2010/main" val="35142358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07942F9A-BF80-498B-8AD7-3A4F4EA56E5E}"/>
              </a:ext>
            </a:extLst>
          </p:cNvPr>
          <p:cNvSpPr>
            <a:spLocks noGrp="1"/>
          </p:cNvSpPr>
          <p:nvPr>
            <p:ph type="body" sz="quarter" idx="10"/>
          </p:nvPr>
        </p:nvSpPr>
        <p:spPr/>
        <p:txBody>
          <a:bodyPr/>
          <a:lstStyle/>
          <a:p>
            <a:r>
              <a:rPr lang="en-US" dirty="0"/>
              <a:t>FOR YOUR ATTENTION</a:t>
            </a:r>
          </a:p>
        </p:txBody>
      </p:sp>
      <p:sp>
        <p:nvSpPr>
          <p:cNvPr id="6" name="Titolo 5">
            <a:extLst>
              <a:ext uri="{FF2B5EF4-FFF2-40B4-BE49-F238E27FC236}">
                <a16:creationId xmlns:a16="http://schemas.microsoft.com/office/drawing/2014/main" id="{919DB9C6-250A-42BE-B531-1DD92EAB121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79181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type="body" sz="quarter" idx="10"/>
          </p:nvPr>
        </p:nvSpPr>
        <p:spPr>
          <a:xfrm>
            <a:off x="550862" y="1135323"/>
            <a:ext cx="11089450" cy="4824414"/>
          </a:xfrm>
        </p:spPr>
        <p:txBody>
          <a:bodyPr>
            <a:normAutofit/>
          </a:bodyPr>
          <a:lstStyle/>
          <a:p>
            <a:r>
              <a:rPr lang="en-US" dirty="0"/>
              <a:t>Abstract (500 words maximum)</a:t>
            </a:r>
          </a:p>
          <a:p>
            <a:r>
              <a:rPr lang="en-US" dirty="0"/>
              <a:t>Application modules</a:t>
            </a:r>
          </a:p>
          <a:p>
            <a:r>
              <a:rPr lang="en-US" dirty="0"/>
              <a:t>Model architecture</a:t>
            </a:r>
          </a:p>
          <a:p>
            <a:r>
              <a:rPr lang="en-US" dirty="0"/>
              <a:t>Server-side languages, client-side languages, environment and technologies</a:t>
            </a:r>
          </a:p>
        </p:txBody>
      </p:sp>
      <p:sp>
        <p:nvSpPr>
          <p:cNvPr id="2" name="Titolo 1"/>
          <p:cNvSpPr>
            <a:spLocks noGrp="1"/>
          </p:cNvSpPr>
          <p:nvPr>
            <p:ph type="title"/>
          </p:nvPr>
        </p:nvSpPr>
        <p:spPr/>
        <p:txBody>
          <a:bodyPr/>
          <a:lstStyle/>
          <a:p>
            <a:r>
              <a:rPr lang="it-IT"/>
              <a:t>Outline</a:t>
            </a:r>
            <a:endParaRPr lang="it-IT" dirty="0"/>
          </a:p>
        </p:txBody>
      </p:sp>
    </p:spTree>
    <p:extLst>
      <p:ext uri="{BB962C8B-B14F-4D97-AF65-F5344CB8AC3E}">
        <p14:creationId xmlns:p14="http://schemas.microsoft.com/office/powerpoint/2010/main" val="194367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Abstract</a:t>
            </a:r>
          </a:p>
        </p:txBody>
      </p:sp>
      <p:sp>
        <p:nvSpPr>
          <p:cNvPr id="21" name="Text Placeholder 20">
            <a:extLst>
              <a:ext uri="{FF2B5EF4-FFF2-40B4-BE49-F238E27FC236}">
                <a16:creationId xmlns:a16="http://schemas.microsoft.com/office/drawing/2014/main" id="{B9D95B3C-64D4-4F56-9F82-F8CB2123CC7D}"/>
              </a:ext>
            </a:extLst>
          </p:cNvPr>
          <p:cNvSpPr>
            <a:spLocks noGrp="1"/>
          </p:cNvSpPr>
          <p:nvPr>
            <p:ph type="body" sz="quarter" idx="11"/>
          </p:nvPr>
        </p:nvSpPr>
        <p:spPr>
          <a:xfrm>
            <a:off x="550862" y="1225612"/>
            <a:ext cx="11089448" cy="5349240"/>
          </a:xfrm>
        </p:spPr>
        <p:txBody>
          <a:bodyPr>
            <a:noAutofit/>
          </a:bodyPr>
          <a:lstStyle/>
          <a:p>
            <a:pPr marL="0" indent="0" algn="just">
              <a:buNone/>
            </a:pPr>
            <a:r>
              <a:rPr lang="en-US" sz="2400" dirty="0">
                <a:latin typeface="Abadi" panose="020B0604020104020204" pitchFamily="34" charset="0"/>
              </a:rPr>
              <a:t>The "Medical Service Provider System" is a scaled-down software solution designed to efficiently manage and deliver medical services to patients. The system aims to optimize the delivery of medical services to patients by doctors while ensuring effective financial management. The system consists of five essential modules: Users, Patients, Doctors, Services, and Transactions. Administrators act as intermediaries between doctors and patients, facilitating the delivery of services by doctors to patients. Transactions are carefully tracked and recorded for each service provided. The project incorporates a range of technologies, including HTML, CSS, JavaScript, Java Struts2, and MySQL, to ensure a robust and efficient application. </a:t>
            </a:r>
          </a:p>
          <a:p>
            <a:pPr marL="0" indent="0" algn="just">
              <a:lnSpc>
                <a:spcPct val="100000"/>
              </a:lnSpc>
              <a:buNone/>
            </a:pPr>
            <a:endParaRPr lang="en-US" sz="700" dirty="0"/>
          </a:p>
        </p:txBody>
      </p:sp>
    </p:spTree>
    <p:extLst>
      <p:ext uri="{BB962C8B-B14F-4D97-AF65-F5344CB8AC3E}">
        <p14:creationId xmlns:p14="http://schemas.microsoft.com/office/powerpoint/2010/main" val="47506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Application modules</a:t>
            </a:r>
          </a:p>
        </p:txBody>
      </p:sp>
      <p:sp>
        <p:nvSpPr>
          <p:cNvPr id="21" name="Text Placeholder 20">
            <a:extLst>
              <a:ext uri="{FF2B5EF4-FFF2-40B4-BE49-F238E27FC236}">
                <a16:creationId xmlns:a16="http://schemas.microsoft.com/office/drawing/2014/main" id="{B9D95B3C-64D4-4F56-9F82-F8CB2123CC7D}"/>
              </a:ext>
            </a:extLst>
          </p:cNvPr>
          <p:cNvSpPr>
            <a:spLocks noGrp="1"/>
          </p:cNvSpPr>
          <p:nvPr>
            <p:ph type="body" sz="quarter" idx="11"/>
          </p:nvPr>
        </p:nvSpPr>
        <p:spPr>
          <a:xfrm>
            <a:off x="550862" y="1225612"/>
            <a:ext cx="11089448" cy="5349240"/>
          </a:xfrm>
        </p:spPr>
        <p:txBody>
          <a:bodyPr>
            <a:noAutofit/>
          </a:bodyPr>
          <a:lstStyle/>
          <a:p>
            <a:pPr marL="0" indent="0" algn="just">
              <a:lnSpc>
                <a:spcPct val="100000"/>
              </a:lnSpc>
              <a:buNone/>
            </a:pPr>
            <a:r>
              <a:rPr lang="en-US" sz="700" dirty="0"/>
              <a:t>T</a:t>
            </a:r>
          </a:p>
        </p:txBody>
      </p:sp>
      <p:sp>
        <p:nvSpPr>
          <p:cNvPr id="6" name="Text Placeholder 20">
            <a:extLst>
              <a:ext uri="{FF2B5EF4-FFF2-40B4-BE49-F238E27FC236}">
                <a16:creationId xmlns:a16="http://schemas.microsoft.com/office/drawing/2014/main" id="{DD35EFA9-C67A-3A63-6B34-6D05F79AB335}"/>
              </a:ext>
            </a:extLst>
          </p:cNvPr>
          <p:cNvSpPr txBox="1">
            <a:spLocks/>
          </p:cNvSpPr>
          <p:nvPr/>
        </p:nvSpPr>
        <p:spPr>
          <a:xfrm>
            <a:off x="321296" y="891849"/>
            <a:ext cx="11089448" cy="879051"/>
          </a:xfrm>
          <a:prstGeom prst="rect">
            <a:avLst/>
          </a:prstGeom>
        </p:spPr>
        <p:txBody>
          <a:bodyPr vert="horz" lIns="91440" tIns="45720" rIns="91440" bIns="45720" rtlCol="0" anchor="ctr">
            <a:noAutofit/>
          </a:bodyPr>
          <a:lstStyle>
            <a:lvl1pPr marL="266700" indent="-266700" algn="l" defTabSz="914400" rtl="0" eaLnBrk="1" latinLnBrk="0" hangingPunct="1">
              <a:lnSpc>
                <a:spcPct val="150000"/>
              </a:lnSpc>
              <a:spcBef>
                <a:spcPts val="1000"/>
              </a:spcBef>
              <a:buClr>
                <a:schemeClr val="accent1"/>
              </a:buClr>
              <a:buFont typeface="Arial" panose="020B0604020202020204" pitchFamily="34" charset="0"/>
              <a:buChar char="•"/>
              <a:defRPr sz="2800" kern="1200" baseline="0">
                <a:solidFill>
                  <a:schemeClr val="tx2">
                    <a:lumMod val="95000"/>
                    <a:lumOff val="5000"/>
                  </a:schemeClr>
                </a:solidFill>
                <a:latin typeface="Calibri Light" panose="020F0302020204030204" pitchFamily="34" charset="0"/>
                <a:ea typeface="+mn-ea"/>
                <a:cs typeface="Calibri Light" panose="020F0302020204030204" pitchFamily="34" charset="0"/>
              </a:defRPr>
            </a:lvl1pPr>
            <a:lvl2pPr marL="808038" indent="-266700" algn="l" defTabSz="914400" rtl="0" eaLnBrk="1" latinLnBrk="0" hangingPunct="1">
              <a:lnSpc>
                <a:spcPct val="120000"/>
              </a:lnSpc>
              <a:spcBef>
                <a:spcPts val="500"/>
              </a:spcBef>
              <a:buClr>
                <a:schemeClr val="accent1"/>
              </a:buClr>
              <a:buFont typeface="Arial" panose="020B0604020202020204" pitchFamily="34" charset="0"/>
              <a:buChar char="•"/>
              <a:defRPr sz="2200" kern="1200">
                <a:solidFill>
                  <a:schemeClr val="tx2">
                    <a:lumMod val="95000"/>
                    <a:lumOff val="5000"/>
                  </a:schemeClr>
                </a:solidFill>
                <a:latin typeface="Calibri Light" panose="020F0302020204030204" pitchFamily="34" charset="0"/>
                <a:ea typeface="+mn-ea"/>
                <a:cs typeface="Calibri Light" panose="020F0302020204030204" pitchFamily="34" charset="0"/>
              </a:defRPr>
            </a:lvl2pPr>
            <a:lvl3pPr marL="1163638" indent="-228600" algn="l" defTabSz="914400" rtl="0" eaLnBrk="1" latinLnBrk="0" hangingPunct="1">
              <a:lnSpc>
                <a:spcPct val="120000"/>
              </a:lnSpc>
              <a:spcBef>
                <a:spcPts val="500"/>
              </a:spcBef>
              <a:buClr>
                <a:schemeClr val="accent1"/>
              </a:buClr>
              <a:buFont typeface="Arial" panose="020B0604020202020204" pitchFamily="34" charset="0"/>
              <a:buChar char="•"/>
              <a:defRPr sz="1800" kern="1200">
                <a:solidFill>
                  <a:schemeClr val="tx2">
                    <a:lumMod val="85000"/>
                    <a:lumOff val="15000"/>
                  </a:schemeClr>
                </a:solidFill>
                <a:latin typeface="Calibri Light" panose="020F0302020204030204" pitchFamily="34" charset="0"/>
                <a:ea typeface="+mn-ea"/>
                <a:cs typeface="Calibri Light" panose="020F0302020204030204" pitchFamily="34" charset="0"/>
              </a:defRPr>
            </a:lvl3pPr>
            <a:lvl4pPr marL="1616075" indent="-228600" algn="l" defTabSz="914400" rtl="0" eaLnBrk="1" latinLnBrk="0" hangingPunct="1">
              <a:lnSpc>
                <a:spcPct val="120000"/>
              </a:lnSpc>
              <a:spcBef>
                <a:spcPts val="500"/>
              </a:spcBef>
              <a:buClr>
                <a:schemeClr val="accent1"/>
              </a:buClr>
              <a:buFont typeface="Arial" panose="020B0604020202020204" pitchFamily="34" charset="0"/>
              <a:buChar char="•"/>
              <a:defRPr sz="1800" kern="1200">
                <a:solidFill>
                  <a:schemeClr val="tx2">
                    <a:lumMod val="85000"/>
                    <a:lumOff val="15000"/>
                  </a:schemeClr>
                </a:solidFill>
                <a:latin typeface="Calibri Light" panose="020F0302020204030204" pitchFamily="34" charset="0"/>
                <a:ea typeface="+mn-ea"/>
                <a:cs typeface="Calibri Light" panose="020F0302020204030204" pitchFamily="34" charset="0"/>
              </a:defRPr>
            </a:lvl4pPr>
            <a:lvl5pPr marL="1970088" indent="-198438" algn="l" defTabSz="914400" rtl="0" eaLnBrk="1" latinLnBrk="0" hangingPunct="1">
              <a:lnSpc>
                <a:spcPct val="120000"/>
              </a:lnSpc>
              <a:spcBef>
                <a:spcPts val="500"/>
              </a:spcBef>
              <a:buClr>
                <a:schemeClr val="accent1"/>
              </a:buClr>
              <a:buFont typeface="Arial" panose="020B0604020202020204" pitchFamily="34" charset="0"/>
              <a:buChar char="•"/>
              <a:defRPr sz="1600" kern="1200">
                <a:solidFill>
                  <a:schemeClr val="tx2">
                    <a:lumMod val="65000"/>
                    <a:lumOff val="35000"/>
                  </a:schemeClr>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Abadi" panose="020B0604020104020204" pitchFamily="34" charset="0"/>
              </a:rPr>
              <a:t>The system consists of a login page and five essential modules: Users, Patients, Doctors, Services, and Transactions.</a:t>
            </a:r>
            <a:endParaRPr lang="en-US" sz="2000" dirty="0"/>
          </a:p>
        </p:txBody>
      </p:sp>
      <p:pic>
        <p:nvPicPr>
          <p:cNvPr id="7" name="Picture 6">
            <a:extLst>
              <a:ext uri="{FF2B5EF4-FFF2-40B4-BE49-F238E27FC236}">
                <a16:creationId xmlns:a16="http://schemas.microsoft.com/office/drawing/2014/main" id="{A08924D1-9133-66C0-A51D-DAF87B5106EB}"/>
              </a:ext>
            </a:extLst>
          </p:cNvPr>
          <p:cNvPicPr>
            <a:picLocks noChangeAspect="1"/>
          </p:cNvPicPr>
          <p:nvPr/>
        </p:nvPicPr>
        <p:blipFill>
          <a:blip r:embed="rId2"/>
          <a:stretch>
            <a:fillRect/>
          </a:stretch>
        </p:blipFill>
        <p:spPr>
          <a:xfrm>
            <a:off x="752354" y="1936427"/>
            <a:ext cx="10677920" cy="4684294"/>
          </a:xfrm>
          <a:prstGeom prst="rect">
            <a:avLst/>
          </a:prstGeom>
        </p:spPr>
      </p:pic>
    </p:spTree>
    <p:extLst>
      <p:ext uri="{BB962C8B-B14F-4D97-AF65-F5344CB8AC3E}">
        <p14:creationId xmlns:p14="http://schemas.microsoft.com/office/powerpoint/2010/main" val="106743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50862" y="170259"/>
            <a:ext cx="11089449" cy="721590"/>
          </a:xfrm>
        </p:spPr>
        <p:txBody>
          <a:bodyPr/>
          <a:lstStyle/>
          <a:p>
            <a:r>
              <a:rPr lang="en-GB" dirty="0"/>
              <a:t>User Module</a:t>
            </a:r>
          </a:p>
        </p:txBody>
      </p:sp>
      <p:sp>
        <p:nvSpPr>
          <p:cNvPr id="21" name="Text Placeholder 20">
            <a:extLst>
              <a:ext uri="{FF2B5EF4-FFF2-40B4-BE49-F238E27FC236}">
                <a16:creationId xmlns:a16="http://schemas.microsoft.com/office/drawing/2014/main" id="{B9D95B3C-64D4-4F56-9F82-F8CB2123CC7D}"/>
              </a:ext>
            </a:extLst>
          </p:cNvPr>
          <p:cNvSpPr>
            <a:spLocks noGrp="1"/>
          </p:cNvSpPr>
          <p:nvPr>
            <p:ph type="body" sz="quarter" idx="11"/>
          </p:nvPr>
        </p:nvSpPr>
        <p:spPr>
          <a:xfrm>
            <a:off x="435114" y="1005693"/>
            <a:ext cx="10919650" cy="1158773"/>
          </a:xfrm>
        </p:spPr>
        <p:txBody>
          <a:bodyPr>
            <a:noAutofit/>
          </a:bodyPr>
          <a:lstStyle/>
          <a:p>
            <a:pPr marL="0" indent="0" algn="just">
              <a:buNone/>
            </a:pPr>
            <a:r>
              <a:rPr lang="en-US" sz="1600" b="1" dirty="0">
                <a:latin typeface="Abadi" panose="020B0604020104020204" pitchFamily="34" charset="0"/>
              </a:rPr>
              <a:t>Users module: </a:t>
            </a:r>
            <a:r>
              <a:rPr lang="en-US" sz="1600" dirty="0">
                <a:latin typeface="Abadi" panose="020B0604020104020204" pitchFamily="34" charset="0"/>
              </a:rPr>
              <a:t>The Users module enables administrators to register and manage user accounts for authorized personnel. The Patients module allows for the registration and maintenance of patient records, ensuring accurate and up-to-date information. </a:t>
            </a:r>
          </a:p>
        </p:txBody>
      </p:sp>
      <p:pic>
        <p:nvPicPr>
          <p:cNvPr id="3" name="Picture 2">
            <a:extLst>
              <a:ext uri="{FF2B5EF4-FFF2-40B4-BE49-F238E27FC236}">
                <a16:creationId xmlns:a16="http://schemas.microsoft.com/office/drawing/2014/main" id="{722E09E8-5245-BE73-4833-1A0F02BEB549}"/>
              </a:ext>
            </a:extLst>
          </p:cNvPr>
          <p:cNvPicPr>
            <a:picLocks noChangeAspect="1"/>
          </p:cNvPicPr>
          <p:nvPr/>
        </p:nvPicPr>
        <p:blipFill>
          <a:blip r:embed="rId2"/>
          <a:stretch>
            <a:fillRect/>
          </a:stretch>
        </p:blipFill>
        <p:spPr>
          <a:xfrm>
            <a:off x="2968464" y="2193405"/>
            <a:ext cx="6255071" cy="3767558"/>
          </a:xfrm>
          <a:prstGeom prst="rect">
            <a:avLst/>
          </a:prstGeom>
        </p:spPr>
      </p:pic>
    </p:spTree>
    <p:extLst>
      <p:ext uri="{BB962C8B-B14F-4D97-AF65-F5344CB8AC3E}">
        <p14:creationId xmlns:p14="http://schemas.microsoft.com/office/powerpoint/2010/main" val="306918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50862" y="170259"/>
            <a:ext cx="11089449" cy="721590"/>
          </a:xfrm>
        </p:spPr>
        <p:txBody>
          <a:bodyPr/>
          <a:lstStyle/>
          <a:p>
            <a:r>
              <a:rPr lang="en-GB" dirty="0"/>
              <a:t>Doctor Module</a:t>
            </a:r>
          </a:p>
        </p:txBody>
      </p:sp>
      <p:sp>
        <p:nvSpPr>
          <p:cNvPr id="21" name="Text Placeholder 20">
            <a:extLst>
              <a:ext uri="{FF2B5EF4-FFF2-40B4-BE49-F238E27FC236}">
                <a16:creationId xmlns:a16="http://schemas.microsoft.com/office/drawing/2014/main" id="{B9D95B3C-64D4-4F56-9F82-F8CB2123CC7D}"/>
              </a:ext>
            </a:extLst>
          </p:cNvPr>
          <p:cNvSpPr>
            <a:spLocks noGrp="1"/>
          </p:cNvSpPr>
          <p:nvPr>
            <p:ph type="body" sz="quarter" idx="11"/>
          </p:nvPr>
        </p:nvSpPr>
        <p:spPr>
          <a:xfrm>
            <a:off x="550862" y="990807"/>
            <a:ext cx="10873352" cy="1251370"/>
          </a:xfrm>
        </p:spPr>
        <p:txBody>
          <a:bodyPr>
            <a:noAutofit/>
          </a:bodyPr>
          <a:lstStyle/>
          <a:p>
            <a:pPr marL="0" indent="0" algn="just">
              <a:buNone/>
            </a:pPr>
            <a:r>
              <a:rPr lang="en-US" sz="1800" b="1" dirty="0">
                <a:latin typeface="Abadi" panose="020B0604020104020204" pitchFamily="34" charset="0"/>
              </a:rPr>
              <a:t>Doctors module: </a:t>
            </a:r>
            <a:r>
              <a:rPr lang="en-US" sz="1800" dirty="0">
                <a:latin typeface="Abadi" panose="020B0604020104020204" pitchFamily="34" charset="0"/>
              </a:rPr>
              <a:t>In the Doctors module, administrators can manage doctor profiles, including specialization, contact details, and availability. Doctors can be associated with specific medical services offered by the center, facilitating seamless connections with patients. </a:t>
            </a:r>
          </a:p>
        </p:txBody>
      </p:sp>
      <p:pic>
        <p:nvPicPr>
          <p:cNvPr id="2" name="Picture 1">
            <a:extLst>
              <a:ext uri="{FF2B5EF4-FFF2-40B4-BE49-F238E27FC236}">
                <a16:creationId xmlns:a16="http://schemas.microsoft.com/office/drawing/2014/main" id="{2A6D4D39-745A-7F4F-DA25-4CF516C535DF}"/>
              </a:ext>
            </a:extLst>
          </p:cNvPr>
          <p:cNvPicPr>
            <a:picLocks noChangeAspect="1"/>
          </p:cNvPicPr>
          <p:nvPr/>
        </p:nvPicPr>
        <p:blipFill>
          <a:blip r:embed="rId2"/>
          <a:stretch>
            <a:fillRect/>
          </a:stretch>
        </p:blipFill>
        <p:spPr>
          <a:xfrm>
            <a:off x="1743054" y="2341135"/>
            <a:ext cx="8072277" cy="4289118"/>
          </a:xfrm>
          <a:prstGeom prst="rect">
            <a:avLst/>
          </a:prstGeom>
        </p:spPr>
      </p:pic>
    </p:spTree>
    <p:extLst>
      <p:ext uri="{BB962C8B-B14F-4D97-AF65-F5344CB8AC3E}">
        <p14:creationId xmlns:p14="http://schemas.microsoft.com/office/powerpoint/2010/main" val="363643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50862" y="170259"/>
            <a:ext cx="11089449" cy="721590"/>
          </a:xfrm>
        </p:spPr>
        <p:txBody>
          <a:bodyPr/>
          <a:lstStyle/>
          <a:p>
            <a:r>
              <a:rPr lang="en-GB" dirty="0"/>
              <a:t>Patient Module</a:t>
            </a:r>
          </a:p>
        </p:txBody>
      </p:sp>
      <p:sp>
        <p:nvSpPr>
          <p:cNvPr id="21" name="Text Placeholder 20">
            <a:extLst>
              <a:ext uri="{FF2B5EF4-FFF2-40B4-BE49-F238E27FC236}">
                <a16:creationId xmlns:a16="http://schemas.microsoft.com/office/drawing/2014/main" id="{B9D95B3C-64D4-4F56-9F82-F8CB2123CC7D}"/>
              </a:ext>
            </a:extLst>
          </p:cNvPr>
          <p:cNvSpPr>
            <a:spLocks noGrp="1"/>
          </p:cNvSpPr>
          <p:nvPr>
            <p:ph type="body" sz="quarter" idx="11"/>
          </p:nvPr>
        </p:nvSpPr>
        <p:spPr>
          <a:xfrm>
            <a:off x="550862" y="1051991"/>
            <a:ext cx="10734455" cy="846257"/>
          </a:xfrm>
        </p:spPr>
        <p:txBody>
          <a:bodyPr>
            <a:noAutofit/>
          </a:bodyPr>
          <a:lstStyle/>
          <a:p>
            <a:pPr marL="0" indent="0" algn="just">
              <a:buNone/>
            </a:pPr>
            <a:r>
              <a:rPr lang="en-US" sz="1800" b="1" dirty="0">
                <a:latin typeface="Abadi" panose="020B0604020104020204" pitchFamily="34" charset="0"/>
              </a:rPr>
              <a:t>Patient module: </a:t>
            </a:r>
            <a:r>
              <a:rPr lang="en-US" sz="1800" dirty="0">
                <a:latin typeface="Abadi" panose="020B0604020104020204" pitchFamily="34" charset="0"/>
              </a:rPr>
              <a:t>In the patient module, administrators can manage patient profiles, including age, phone number and the type of services. Request made by the patient will appear at the  transaction.</a:t>
            </a:r>
          </a:p>
        </p:txBody>
      </p:sp>
      <p:pic>
        <p:nvPicPr>
          <p:cNvPr id="3" name="Picture 2">
            <a:extLst>
              <a:ext uri="{FF2B5EF4-FFF2-40B4-BE49-F238E27FC236}">
                <a16:creationId xmlns:a16="http://schemas.microsoft.com/office/drawing/2014/main" id="{066F4FE8-DB19-8208-8F21-A06376AF8DD9}"/>
              </a:ext>
            </a:extLst>
          </p:cNvPr>
          <p:cNvPicPr>
            <a:picLocks noChangeAspect="1"/>
          </p:cNvPicPr>
          <p:nvPr/>
        </p:nvPicPr>
        <p:blipFill>
          <a:blip r:embed="rId2"/>
          <a:stretch>
            <a:fillRect/>
          </a:stretch>
        </p:blipFill>
        <p:spPr>
          <a:xfrm>
            <a:off x="2273475" y="2181203"/>
            <a:ext cx="7125167" cy="4126999"/>
          </a:xfrm>
          <a:prstGeom prst="rect">
            <a:avLst/>
          </a:prstGeom>
        </p:spPr>
      </p:pic>
    </p:spTree>
    <p:extLst>
      <p:ext uri="{BB962C8B-B14F-4D97-AF65-F5344CB8AC3E}">
        <p14:creationId xmlns:p14="http://schemas.microsoft.com/office/powerpoint/2010/main" val="124379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50862" y="170259"/>
            <a:ext cx="11089449" cy="721590"/>
          </a:xfrm>
        </p:spPr>
        <p:txBody>
          <a:bodyPr/>
          <a:lstStyle/>
          <a:p>
            <a:r>
              <a:rPr lang="en-GB" dirty="0"/>
              <a:t>Service Module</a:t>
            </a:r>
          </a:p>
        </p:txBody>
      </p:sp>
      <p:sp>
        <p:nvSpPr>
          <p:cNvPr id="21" name="Text Placeholder 20">
            <a:extLst>
              <a:ext uri="{FF2B5EF4-FFF2-40B4-BE49-F238E27FC236}">
                <a16:creationId xmlns:a16="http://schemas.microsoft.com/office/drawing/2014/main" id="{B9D95B3C-64D4-4F56-9F82-F8CB2123CC7D}"/>
              </a:ext>
            </a:extLst>
          </p:cNvPr>
          <p:cNvSpPr>
            <a:spLocks noGrp="1"/>
          </p:cNvSpPr>
          <p:nvPr>
            <p:ph type="body" sz="quarter" idx="11"/>
          </p:nvPr>
        </p:nvSpPr>
        <p:spPr>
          <a:xfrm>
            <a:off x="550861" y="1025536"/>
            <a:ext cx="11089449" cy="861138"/>
          </a:xfrm>
        </p:spPr>
        <p:txBody>
          <a:bodyPr>
            <a:noAutofit/>
          </a:bodyPr>
          <a:lstStyle/>
          <a:p>
            <a:pPr marL="0" indent="0" algn="just">
              <a:buNone/>
            </a:pPr>
            <a:r>
              <a:rPr lang="en-US" sz="1800" b="1" dirty="0">
                <a:latin typeface="Abadi" panose="020B0604020104020204" pitchFamily="34" charset="0"/>
              </a:rPr>
              <a:t>Service module: </a:t>
            </a:r>
            <a:r>
              <a:rPr lang="en-US" sz="1800" dirty="0">
                <a:latin typeface="Abadi" panose="020B0604020104020204" pitchFamily="34" charset="0"/>
              </a:rPr>
              <a:t>The Services module enables administrators to define and maintain a catalog of medical services provided by the center. This includes various diagnostic tests, treatments, and procedures.</a:t>
            </a:r>
          </a:p>
        </p:txBody>
      </p:sp>
      <p:pic>
        <p:nvPicPr>
          <p:cNvPr id="5" name="Picture 4">
            <a:extLst>
              <a:ext uri="{FF2B5EF4-FFF2-40B4-BE49-F238E27FC236}">
                <a16:creationId xmlns:a16="http://schemas.microsoft.com/office/drawing/2014/main" id="{F7FCB050-5887-7CD6-FC3E-97EDB3BBA0CB}"/>
              </a:ext>
            </a:extLst>
          </p:cNvPr>
          <p:cNvPicPr>
            <a:picLocks noChangeAspect="1"/>
          </p:cNvPicPr>
          <p:nvPr/>
        </p:nvPicPr>
        <p:blipFill>
          <a:blip r:embed="rId2"/>
          <a:stretch>
            <a:fillRect/>
          </a:stretch>
        </p:blipFill>
        <p:spPr>
          <a:xfrm>
            <a:off x="1833538" y="2198115"/>
            <a:ext cx="7460934" cy="4489626"/>
          </a:xfrm>
          <a:prstGeom prst="rect">
            <a:avLst/>
          </a:prstGeom>
        </p:spPr>
      </p:pic>
    </p:spTree>
    <p:extLst>
      <p:ext uri="{BB962C8B-B14F-4D97-AF65-F5344CB8AC3E}">
        <p14:creationId xmlns:p14="http://schemas.microsoft.com/office/powerpoint/2010/main" val="113135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50862" y="170259"/>
            <a:ext cx="11089449" cy="721590"/>
          </a:xfrm>
        </p:spPr>
        <p:txBody>
          <a:bodyPr/>
          <a:lstStyle/>
          <a:p>
            <a:r>
              <a:rPr lang="en-GB" dirty="0"/>
              <a:t>Transaction Module</a:t>
            </a:r>
          </a:p>
        </p:txBody>
      </p:sp>
      <p:sp>
        <p:nvSpPr>
          <p:cNvPr id="21" name="Text Placeholder 20">
            <a:extLst>
              <a:ext uri="{FF2B5EF4-FFF2-40B4-BE49-F238E27FC236}">
                <a16:creationId xmlns:a16="http://schemas.microsoft.com/office/drawing/2014/main" id="{B9D95B3C-64D4-4F56-9F82-F8CB2123CC7D}"/>
              </a:ext>
            </a:extLst>
          </p:cNvPr>
          <p:cNvSpPr>
            <a:spLocks noGrp="1"/>
          </p:cNvSpPr>
          <p:nvPr>
            <p:ph type="body" sz="quarter" idx="11"/>
          </p:nvPr>
        </p:nvSpPr>
        <p:spPr>
          <a:xfrm>
            <a:off x="550861" y="958692"/>
            <a:ext cx="11089449" cy="1172579"/>
          </a:xfrm>
        </p:spPr>
        <p:txBody>
          <a:bodyPr>
            <a:noAutofit/>
          </a:bodyPr>
          <a:lstStyle/>
          <a:p>
            <a:pPr marL="0" indent="0" algn="just">
              <a:buNone/>
            </a:pPr>
            <a:r>
              <a:rPr lang="en-US" sz="1800" b="1" dirty="0">
                <a:latin typeface="Abadi" panose="020B0604020104020204" pitchFamily="34" charset="0"/>
              </a:rPr>
              <a:t>Transaction module: </a:t>
            </a:r>
            <a:r>
              <a:rPr lang="en-US" sz="1800" dirty="0">
                <a:latin typeface="Abadi" panose="020B0604020104020204" pitchFamily="34" charset="0"/>
              </a:rPr>
              <a:t>The Transactions module is crucial for recording and tracking all medical transactions. Each transaction relies on unique identifiers, such as user ID, patient ID, doctor ID, and service ID, to establish relationships and accurately document services rendered..</a:t>
            </a:r>
          </a:p>
        </p:txBody>
      </p:sp>
      <p:pic>
        <p:nvPicPr>
          <p:cNvPr id="3" name="Picture 2">
            <a:extLst>
              <a:ext uri="{FF2B5EF4-FFF2-40B4-BE49-F238E27FC236}">
                <a16:creationId xmlns:a16="http://schemas.microsoft.com/office/drawing/2014/main" id="{FFB130ED-F500-5E07-277B-0A76F18270D6}"/>
              </a:ext>
            </a:extLst>
          </p:cNvPr>
          <p:cNvPicPr>
            <a:picLocks noChangeAspect="1"/>
          </p:cNvPicPr>
          <p:nvPr/>
        </p:nvPicPr>
        <p:blipFill>
          <a:blip r:embed="rId2"/>
          <a:stretch>
            <a:fillRect/>
          </a:stretch>
        </p:blipFill>
        <p:spPr>
          <a:xfrm>
            <a:off x="1597307" y="2434901"/>
            <a:ext cx="7627716" cy="3757555"/>
          </a:xfrm>
          <a:prstGeom prst="rect">
            <a:avLst/>
          </a:prstGeom>
        </p:spPr>
      </p:pic>
    </p:spTree>
    <p:extLst>
      <p:ext uri="{BB962C8B-B14F-4D97-AF65-F5344CB8AC3E}">
        <p14:creationId xmlns:p14="http://schemas.microsoft.com/office/powerpoint/2010/main" val="133275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LINAME" val="ᝩគ᝗ក᝵ជជ᝽᝺᝽᝹᝸"/>
  <p:tag name="DATETIME" val="ᝊᝃᝆᝉᝃᝆᝄᝅᝌ᜴᜴ᝅᝈᝎᝅᝅᝤᝡ᜴᜼᝛ᝡᝨ᜿ᝆᝎᝄ᜽"/>
  <p:tag name="DONEBY" val="ᝧᝨᝰឆ᜴᝻ញ᝻ក᝽᝹កខ᝽"/>
  <p:tag name="IPADDRESS" val="ᝢ᝕ᝤ᝗ᝫᝠᝆᝅᝇᝊ"/>
  <p:tag name="APPVER" val="ᝇᝂᝄ"/>
  <p:tag name="RANDOM" val="20"/>
  <p:tag name="CHECKSUM" val="ᝈᝋᝄᝋ"/>
</p:tagLst>
</file>

<file path=ppt/theme/theme1.xml><?xml version="1.0" encoding="utf-8"?>
<a:theme xmlns:a="http://schemas.openxmlformats.org/drawingml/2006/main" name="2018_PlayEmbedded_Theme">
  <a:themeElements>
    <a:clrScheme name="PE_color">
      <a:dk1>
        <a:srgbClr val="7F6600"/>
      </a:dk1>
      <a:lt1>
        <a:srgbClr val="0F0D09"/>
      </a:lt1>
      <a:dk2>
        <a:srgbClr val="000000"/>
      </a:dk2>
      <a:lt2>
        <a:srgbClr val="FFFFFF"/>
      </a:lt2>
      <a:accent1>
        <a:srgbClr val="FFCC00"/>
      </a:accent1>
      <a:accent2>
        <a:srgbClr val="151451"/>
      </a:accent2>
      <a:accent3>
        <a:srgbClr val="38C5D8"/>
      </a:accent3>
      <a:accent4>
        <a:srgbClr val="8CE030"/>
      </a:accent4>
      <a:accent5>
        <a:srgbClr val="009E47"/>
      </a:accent5>
      <a:accent6>
        <a:srgbClr val="FF0090"/>
      </a:accent6>
      <a:hlink>
        <a:srgbClr val="FF5400"/>
      </a:hlink>
      <a:folHlink>
        <a:srgbClr val="C00E04"/>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_PlayEmbedded_Theme" id="{D049A8A9-9E47-477D-8429-4D24037FD654}" vid="{3F0E08F4-1F5C-4C52-A114-EEF83C23CD6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NaePolis">
      <a:dk1>
        <a:srgbClr val="002052"/>
      </a:dk1>
      <a:lt1>
        <a:srgbClr val="FFFFFF"/>
      </a:lt1>
      <a:dk2>
        <a:srgbClr val="FFFFFF"/>
      </a:dk2>
      <a:lt2>
        <a:srgbClr val="FFFFFF"/>
      </a:lt2>
      <a:accent1>
        <a:srgbClr val="39A9DC"/>
      </a:accent1>
      <a:accent2>
        <a:srgbClr val="D4007A"/>
      </a:accent2>
      <a:accent3>
        <a:srgbClr val="590D58"/>
      </a:accent3>
      <a:accent4>
        <a:srgbClr val="BBCC00"/>
      </a:accent4>
      <a:accent5>
        <a:srgbClr val="5C0915"/>
      </a:accent5>
      <a:accent6>
        <a:srgbClr val="FFD300"/>
      </a:accent6>
      <a:hlink>
        <a:srgbClr val="D4007A"/>
      </a:hlink>
      <a:folHlink>
        <a:srgbClr val="590D58"/>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9951</TotalTime>
  <Words>782</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Abadi</vt:lpstr>
      <vt:lpstr>Arial</vt:lpstr>
      <vt:lpstr>Calibri</vt:lpstr>
      <vt:lpstr>Calibri Light</vt:lpstr>
      <vt:lpstr>2018_PlayEmbedded_Theme</vt:lpstr>
      <vt:lpstr>Distributed Programming and Networking – AA 2022/2023</vt:lpstr>
      <vt:lpstr>Outline</vt:lpstr>
      <vt:lpstr>Abstract</vt:lpstr>
      <vt:lpstr>Application modules</vt:lpstr>
      <vt:lpstr>User Module</vt:lpstr>
      <vt:lpstr>Doctor Module</vt:lpstr>
      <vt:lpstr>Patient Module</vt:lpstr>
      <vt:lpstr>Service Module</vt:lpstr>
      <vt:lpstr>Transaction Module</vt:lpstr>
      <vt:lpstr>Model Architecture</vt:lpstr>
      <vt:lpstr>Client side </vt:lpstr>
      <vt:lpstr>Server side </vt:lpstr>
      <vt:lpstr>Conclusion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Mario Molinara</dc:creator>
  <cp:lastModifiedBy>Daniel Anyimadu Tweneboah</cp:lastModifiedBy>
  <cp:revision>313</cp:revision>
  <dcterms:created xsi:type="dcterms:W3CDTF">2016-08-01T10:30:56Z</dcterms:created>
  <dcterms:modified xsi:type="dcterms:W3CDTF">2023-06-15T15:15:15Z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2023-05-17T17:36:14Z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3cb9f188-dd0a-4ac3-922c-b38eb89d7b2f</vt:lpwstr>
  </property>
  <property fmtid="{D5CDD505-2E9C-101B-9397-08002B2CF9AE}" pid="7" name="MSIP_Label_defa4170-0d19-0005-0004-bc88714345d2_ActionId">
    <vt:lpwstr>df2c315a-5b62-4700-b143-5eca7c904114</vt:lpwstr>
  </property>
  <property fmtid="{D5CDD505-2E9C-101B-9397-08002B2CF9AE}" pid="8" name="MSIP_Label_defa4170-0d19-0005-0004-bc88714345d2_ContentBits">
    <vt:lpwstr>0</vt:lpwstr>
  </property>
</Properties>
</file>