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3487-3143-4659-BD80-B74F1E9252D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483B-807B-4585-9DD9-6C8A1694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9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3487-3143-4659-BD80-B74F1E9252D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483B-807B-4585-9DD9-6C8A1694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0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3487-3143-4659-BD80-B74F1E9252D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483B-807B-4585-9DD9-6C8A1694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9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3487-3143-4659-BD80-B74F1E9252D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483B-807B-4585-9DD9-6C8A1694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2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3487-3143-4659-BD80-B74F1E9252D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483B-807B-4585-9DD9-6C8A1694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9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3487-3143-4659-BD80-B74F1E9252D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483B-807B-4585-9DD9-6C8A1694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7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3487-3143-4659-BD80-B74F1E9252D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483B-807B-4585-9DD9-6C8A1694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1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3487-3143-4659-BD80-B74F1E9252D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483B-807B-4585-9DD9-6C8A1694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6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3487-3143-4659-BD80-B74F1E9252D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483B-807B-4585-9DD9-6C8A1694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9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3487-3143-4659-BD80-B74F1E9252D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483B-807B-4585-9DD9-6C8A1694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9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3487-3143-4659-BD80-B74F1E9252D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483B-807B-4585-9DD9-6C8A1694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7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3487-3143-4659-BD80-B74F1E9252D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5483B-807B-4585-9DD9-6C8A1694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0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Sulekha Aloorravi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0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25432"/>
            <a:ext cx="11272633" cy="611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63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5" y="839965"/>
            <a:ext cx="10404475" cy="562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02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8" y="459829"/>
            <a:ext cx="11144972" cy="605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1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90" y="419101"/>
            <a:ext cx="10313715" cy="557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74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15" y="365125"/>
            <a:ext cx="10554785" cy="5719763"/>
          </a:xfrm>
        </p:spPr>
      </p:pic>
    </p:spTree>
    <p:extLst>
      <p:ext uri="{BB962C8B-B14F-4D97-AF65-F5344CB8AC3E}">
        <p14:creationId xmlns:p14="http://schemas.microsoft.com/office/powerpoint/2010/main" val="81866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8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Day2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3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multiple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1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charts – Distribution of Heights and Weights of NBA players?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3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0" y="254933"/>
            <a:ext cx="11396329" cy="617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7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small multiple area charts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6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98" y="413581"/>
            <a:ext cx="10884401" cy="586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8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8613"/>
            <a:ext cx="10938023" cy="5932487"/>
          </a:xfrm>
        </p:spPr>
      </p:pic>
    </p:spTree>
    <p:extLst>
      <p:ext uri="{BB962C8B-B14F-4D97-AF65-F5344CB8AC3E}">
        <p14:creationId xmlns:p14="http://schemas.microsoft.com/office/powerpoint/2010/main" val="94557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80999"/>
            <a:ext cx="11307503" cy="611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0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25</Words>
  <Application>Microsoft Office PowerPoint</Application>
  <PresentationFormat>Widescreen</PresentationFormat>
  <Paragraphs>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Tableau Tutorial</vt:lpstr>
      <vt:lpstr>Day2</vt:lpstr>
      <vt:lpstr>Creating multiple histograms</vt:lpstr>
      <vt:lpstr>Multiple charts – Distribution of Heights and Weights of NBA players?</vt:lpstr>
      <vt:lpstr>PowerPoint Presentation</vt:lpstr>
      <vt:lpstr>Creating small multiple area charts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Tutorial</dc:title>
  <dc:creator>Sulekha</dc:creator>
  <cp:lastModifiedBy>Sulekha</cp:lastModifiedBy>
  <cp:revision>19</cp:revision>
  <dcterms:created xsi:type="dcterms:W3CDTF">2018-11-25T17:43:48Z</dcterms:created>
  <dcterms:modified xsi:type="dcterms:W3CDTF">2018-11-25T19:41:58Z</dcterms:modified>
</cp:coreProperties>
</file>