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6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4515" y="75019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Health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Presented By-</a:t>
            </a:r>
          </a:p>
          <a:p>
            <a:pPr algn="r"/>
            <a:r>
              <a:rPr lang="en-US" dirty="0" smtClean="0"/>
              <a:t>Sulekha</a:t>
            </a:r>
          </a:p>
          <a:p>
            <a:pPr algn="r"/>
            <a:r>
              <a:rPr lang="en-US" dirty="0" smtClean="0"/>
              <a:t>1 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Health service system is an application which helps user to search nearest diagnostic center and user can book online appointment for health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924" y="161544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DTO classes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736600"/>
            <a:ext cx="10144602" cy="5943849"/>
          </a:xfrm>
        </p:spPr>
      </p:pic>
    </p:spTree>
    <p:extLst>
      <p:ext uri="{BB962C8B-B14F-4D97-AF65-F5344CB8AC3E}">
        <p14:creationId xmlns:p14="http://schemas.microsoft.com/office/powerpoint/2010/main" val="4431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407" y="392291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Service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673181"/>
            <a:ext cx="7023100" cy="4457700"/>
          </a:xfrm>
        </p:spPr>
      </p:pic>
    </p:spTree>
    <p:extLst>
      <p:ext uri="{BB962C8B-B14F-4D97-AF65-F5344CB8AC3E}">
        <p14:creationId xmlns:p14="http://schemas.microsoft.com/office/powerpoint/2010/main" val="28041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680" y="27638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Dao Interfaces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80" y="1968500"/>
            <a:ext cx="8911687" cy="4146695"/>
          </a:xfrm>
        </p:spPr>
      </p:pic>
    </p:spTree>
    <p:extLst>
      <p:ext uri="{BB962C8B-B14F-4D97-AF65-F5344CB8AC3E}">
        <p14:creationId xmlns:p14="http://schemas.microsoft.com/office/powerpoint/2010/main" val="3318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1159</TotalTime>
  <Words>40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 Health service</vt:lpstr>
      <vt:lpstr>Problem statement</vt:lpstr>
      <vt:lpstr>DTO classes</vt:lpstr>
      <vt:lpstr>Service Interface</vt:lpstr>
      <vt:lpstr>Dao Interfaces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System</dc:title>
  <dc:creator>., Sulekha</dc:creator>
  <cp:lastModifiedBy>., Sulekha</cp:lastModifiedBy>
  <cp:revision>42</cp:revision>
  <dcterms:created xsi:type="dcterms:W3CDTF">2019-03-28T11:53:21Z</dcterms:created>
  <dcterms:modified xsi:type="dcterms:W3CDTF">2019-04-02T12:38:17Z</dcterms:modified>
</cp:coreProperties>
</file>