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4411663"/>
            <a:ext cx="18669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2282825" y="2293938"/>
            <a:ext cx="6897688"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396875" y="2133600"/>
            <a:ext cx="8423275"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3886200"/>
            <a:ext cx="64008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DFCE9F1-5E9B-43DF-8385-9047DC51655B}" type="datetimeFigureOut">
              <a:rPr lang="en-US" smtClean="0"/>
            </a:fld>
            <a:endParaRPr lang="en-US"/>
          </a:p>
        </p:txBody>
      </p:sp>
      <p:sp>
        <p:nvSpPr>
          <p:cNvPr id="30" name="Rectangle 1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31B0F6B-5E8C-45E5-A81B-21F07227C66E}"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DFCE9F1-5E9B-43DF-8385-9047DC51655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DFCE9F1-5E9B-43DF-8385-9047DC51655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DFCE9F1-5E9B-43DF-8385-9047DC51655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DFCE9F1-5E9B-43DF-8385-9047DC51655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DFCE9F1-5E9B-43DF-8385-9047DC51655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DFCE9F1-5E9B-43DF-8385-9047DC51655B}"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DFCE9F1-5E9B-43DF-8385-9047DC51655B}"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DFCE9F1-5E9B-43DF-8385-9047DC51655B}"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DFCE9F1-5E9B-43DF-8385-9047DC51655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DFCE9F1-5E9B-43DF-8385-9047DC51655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31B0F6B-5E8C-45E5-A81B-21F07227C66E}"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4076700"/>
            <a:ext cx="1397000"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130425" y="4749800"/>
            <a:ext cx="7013575"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DFCE9F1-5E9B-43DF-8385-9047DC51655B}" type="datetimeFigureOut">
              <a:rPr lang="en-US" smtClean="0"/>
            </a:fld>
            <a:endParaRPr lang="en-US"/>
          </a:p>
        </p:txBody>
      </p:sp>
      <p:sp>
        <p:nvSpPr>
          <p:cNvPr id="3" name="Rectangle 1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31B0F6B-5E8C-45E5-A81B-21F07227C66E}"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31510" y="5045075"/>
            <a:ext cx="3412490" cy="1527175"/>
          </a:xfrm>
        </p:spPr>
        <p:txBody>
          <a:bodyPr>
            <a:normAutofit fontScale="70000"/>
          </a:bodyPr>
          <a:lstStyle/>
          <a:p>
            <a:r>
              <a:rPr lang="en-US" dirty="0" smtClean="0"/>
              <a:t>Presented by </a:t>
            </a:r>
            <a:endParaRPr lang="en-US" dirty="0" smtClean="0"/>
          </a:p>
          <a:p>
            <a:r>
              <a:rPr lang="en-US" dirty="0"/>
              <a:t>T.SANJAY SURYA</a:t>
            </a:r>
            <a:endParaRPr lang="en-US" dirty="0"/>
          </a:p>
          <a:p>
            <a:r>
              <a:rPr lang="en-US" dirty="0"/>
              <a:t>MD. SULEMAN AHMED</a:t>
            </a:r>
            <a:endParaRPr lang="en-US" dirty="0"/>
          </a:p>
        </p:txBody>
      </p:sp>
      <p:sp>
        <p:nvSpPr>
          <p:cNvPr id="2" name="Title 1"/>
          <p:cNvSpPr>
            <a:spLocks noGrp="1"/>
          </p:cNvSpPr>
          <p:nvPr>
            <p:ph type="ctrTitle"/>
          </p:nvPr>
        </p:nvSpPr>
        <p:spPr>
          <a:xfrm>
            <a:off x="685800" y="428605"/>
            <a:ext cx="7772400" cy="1071569"/>
          </a:xfrm>
        </p:spPr>
        <p:txBody>
          <a:bodyPr>
            <a:normAutofit fontScale="90000"/>
          </a:bodyPr>
          <a:lstStyle/>
          <a:p>
            <a:r>
              <a:rPr lang="en-US" dirty="0" smtClean="0"/>
              <a:t>Project </a:t>
            </a:r>
            <a:r>
              <a:rPr lang="en-US" dirty="0" smtClean="0"/>
              <a:t>presentation</a:t>
            </a:r>
            <a:br>
              <a:rPr lang="en-US" dirty="0" smtClean="0"/>
            </a:br>
            <a:r>
              <a:rPr smtClean="0"/>
              <a:t>Diabetes prediction using python</a:t>
            </a:r>
            <a:endParaRPr lang="en-US" dirty="0"/>
          </a:p>
        </p:txBody>
      </p:sp>
      <p:pic>
        <p:nvPicPr>
          <p:cNvPr id="1026" name="Picture 2" descr="https://lh5.googleusercontent.com/M04skfm4-1phNIkoQbkWpBzsrg-Vw4ib9e-soLgsLYkXBlsgyqh6m27EIPM2fEi8bTpE6EokW_iKWfHubFdBqne4e8JB9Txh7LxvcsafUYZz0b-PUBcq0tTxpT0SCKDgb99PTZAoHQY"/>
          <p:cNvPicPr>
            <a:picLocks noChangeAspect="1" noChangeArrowheads="1"/>
          </p:cNvPicPr>
          <p:nvPr/>
        </p:nvPicPr>
        <p:blipFill>
          <a:blip r:embed="rId1"/>
          <a:srcRect/>
          <a:stretch>
            <a:fillRect/>
          </a:stretch>
        </p:blipFill>
        <p:spPr bwMode="auto">
          <a:xfrm>
            <a:off x="107950" y="2708910"/>
            <a:ext cx="4107180" cy="408114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is-data-science.jpg"/>
          <p:cNvPicPr>
            <a:picLocks noGrp="1" noChangeAspect="1"/>
          </p:cNvPicPr>
          <p:nvPr>
            <p:ph idx="1"/>
          </p:nvPr>
        </p:nvPicPr>
        <p:blipFill>
          <a:blip r:embed="rId1"/>
          <a:stretch>
            <a:fillRect/>
          </a:stretch>
        </p:blipFill>
        <p:spPr>
          <a:xfrm>
            <a:off x="508000" y="1214422"/>
            <a:ext cx="8128000" cy="4881578"/>
          </a:xfrm>
        </p:spPr>
      </p:pic>
      <p:sp>
        <p:nvSpPr>
          <p:cNvPr id="3" name="Title 2"/>
          <p:cNvSpPr>
            <a:spLocks noGrp="1"/>
          </p:cNvSpPr>
          <p:nvPr>
            <p:ph type="title"/>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lgn="just"/>
            <a:r>
              <a:rPr lang="en-US" dirty="0" smtClean="0"/>
              <a:t>Diabetes has become one of the major causes of national disease and death in most countries. </a:t>
            </a:r>
            <a:endParaRPr lang="en-US" dirty="0" smtClean="0"/>
          </a:p>
          <a:p>
            <a:pPr algn="just"/>
            <a:r>
              <a:rPr lang="en-US" dirty="0" smtClean="0"/>
              <a:t>According to the International Diabetes Federation report, the figure is expected to rise to more than 642 million in 2040, so early screening and diagnosis of diabetes patients have great significance in detecting and treating diabetes on time. </a:t>
            </a:r>
            <a:endParaRPr lang="en-US" dirty="0" smtClean="0"/>
          </a:p>
          <a:p>
            <a:pPr algn="just"/>
            <a:r>
              <a:rPr lang="en-US" dirty="0" smtClean="0"/>
              <a:t>Diabetes </a:t>
            </a:r>
            <a:r>
              <a:rPr lang="en-US" dirty="0" smtClean="0"/>
              <a:t>is a multifactorial metabolic disease, its diagnostic criteria is difficult to cover all the ethology, damage degree, pathogenesis and other factors, so there is a situation for uncertainty and imprecision under various aspects of medical diagnosis process. </a:t>
            </a:r>
            <a:endParaRPr lang="en-US" dirty="0" smtClean="0"/>
          </a:p>
          <a:p>
            <a:pPr algn="just"/>
            <a:r>
              <a:rPr lang="en-US" dirty="0" smtClean="0"/>
              <a:t>With the development of Data mining, researchers find that machine learning is playing an increasingly important role in diabetes research. </a:t>
            </a:r>
            <a:endParaRPr lang="en-US" dirty="0" smtClean="0"/>
          </a:p>
          <a:p>
            <a:pPr algn="just"/>
            <a:r>
              <a:rPr lang="en-US" dirty="0" smtClean="0"/>
              <a:t>Machine learning techniques can find the risky factors of diabetes and reasonable threshold of physiological parameters to unearth hidden knowledge from a huge amount of diabetes-related data, which has a very important significance for diagnosis and treatment of diabetes. </a:t>
            </a:r>
            <a:endParaRPr lang="en-US" dirty="0" smtClean="0"/>
          </a:p>
          <a:p>
            <a:pPr algn="just"/>
            <a:r>
              <a:rPr lang="en-US" dirty="0" smtClean="0"/>
              <a:t>So this project provides a survey of machine learning techniques that has been applied to diabetes data screening and diagnosis of the disease</a:t>
            </a:r>
            <a:r>
              <a:rPr lang="en-US" dirty="0" smtClean="0"/>
              <a:t>.</a:t>
            </a:r>
            <a:endParaRPr lang="en-US" dirty="0" smtClean="0"/>
          </a:p>
          <a:p>
            <a:pPr algn="just"/>
            <a:r>
              <a:rPr lang="en-US" dirty="0" smtClean="0"/>
              <a:t> </a:t>
            </a:r>
            <a:r>
              <a:rPr lang="en-US" dirty="0" smtClean="0"/>
              <a:t>In this project, conventional machine learning techniques are described in early screening and diagnosis of diabetes</a:t>
            </a:r>
            <a:r>
              <a:rPr lang="en-US" dirty="0" smtClean="0"/>
              <a:t>.</a:t>
            </a:r>
            <a:endParaRPr lang="en-US" dirty="0" smtClean="0"/>
          </a:p>
          <a:p>
            <a:pPr algn="just"/>
            <a:r>
              <a:rPr lang="en-US" dirty="0" smtClean="0"/>
              <a:t> </a:t>
            </a:r>
            <a:r>
              <a:rPr lang="en-US" dirty="0" smtClean="0"/>
              <a:t>More over deep learning techniques which have a significance of biomedical effect are also described. </a:t>
            </a:r>
            <a:endParaRPr lang="en-US" dirty="0" smtClean="0"/>
          </a:p>
          <a:p>
            <a:endParaRPr lang="en-US" dirty="0"/>
          </a:p>
        </p:txBody>
      </p:sp>
      <p:sp>
        <p:nvSpPr>
          <p:cNvPr id="3" name="Title 2"/>
          <p:cNvSpPr>
            <a:spLocks noGrp="1"/>
          </p:cNvSpPr>
          <p:nvPr>
            <p:ph type="title"/>
          </p:nvPr>
        </p:nvSpPr>
        <p:spPr/>
        <p:txBody>
          <a:bodyPr/>
          <a:lstStyle/>
          <a:p>
            <a:r>
              <a:rPr smtClean="0"/>
              <a:t>Diabetes prediction using python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99c26d7e958bea1b34d7fdfbb3e8dc1.png"/>
          <p:cNvPicPr>
            <a:picLocks noGrp="1" noChangeAspect="1"/>
          </p:cNvPicPr>
          <p:nvPr>
            <p:ph idx="1"/>
          </p:nvPr>
        </p:nvPicPr>
        <p:blipFill>
          <a:blip r:embed="rId1"/>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lsteps-1024x380.png"/>
          <p:cNvPicPr>
            <a:picLocks noGrp="1" noChangeAspect="1"/>
          </p:cNvPicPr>
          <p:nvPr>
            <p:ph idx="1"/>
          </p:nvPr>
        </p:nvPicPr>
        <p:blipFill>
          <a:blip r:embed="rId1"/>
          <a:stretch>
            <a:fillRect/>
          </a:stretch>
        </p:blipFill>
        <p:spPr>
          <a:xfrm>
            <a:off x="670560" y="2362200"/>
            <a:ext cx="7802880" cy="2895600"/>
          </a:xfrm>
        </p:spPr>
      </p:pic>
      <p:sp>
        <p:nvSpPr>
          <p:cNvPr id="3" name="Title 2"/>
          <p:cNvSpPr>
            <a:spLocks noGrp="1"/>
          </p:cNvSpPr>
          <p:nvPr>
            <p:ph type="title"/>
          </p:nvPr>
        </p:nvSpPr>
        <p:spPr/>
        <p:txBody>
          <a:bodyPr/>
          <a:lstStyle/>
          <a:p>
            <a:r>
              <a:rPr smtClean="0"/>
              <a:t>Steps of implementing the model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Anaconda Navigator -</a:t>
            </a:r>
            <a:r>
              <a:rPr lang="en-US" dirty="0" err="1" smtClean="0"/>
              <a:t>Jupyter</a:t>
            </a:r>
            <a:r>
              <a:rPr lang="en-US" dirty="0" smtClean="0"/>
              <a:t> notebook.</a:t>
            </a:r>
            <a:endParaRPr lang="en-US" dirty="0" smtClean="0"/>
          </a:p>
          <a:p>
            <a:r>
              <a:rPr lang="en-US" dirty="0" smtClean="0"/>
              <a:t>Kaggle notebook for dataset-PIMA Indian diabetes   dataset.</a:t>
            </a:r>
            <a:endParaRPr lang="en-US" dirty="0" smtClean="0"/>
          </a:p>
          <a:p>
            <a:pPr>
              <a:buNone/>
            </a:pPr>
            <a:r>
              <a:rPr lang="en-US" dirty="0" smtClean="0"/>
              <a:t>Libraries:</a:t>
            </a:r>
            <a:endParaRPr lang="en-US" dirty="0" smtClean="0"/>
          </a:p>
          <a:p>
            <a:r>
              <a:rPr lang="en-US" dirty="0" smtClean="0"/>
              <a:t>Pandas</a:t>
            </a:r>
            <a:endParaRPr lang="en-US" dirty="0" smtClean="0"/>
          </a:p>
          <a:p>
            <a:r>
              <a:rPr lang="en-US" dirty="0" smtClean="0"/>
              <a:t>Numpy</a:t>
            </a:r>
            <a:endParaRPr lang="en-US" dirty="0" smtClean="0"/>
          </a:p>
          <a:p>
            <a:r>
              <a:rPr lang="en-US" dirty="0" smtClean="0"/>
              <a:t>ScikitLearn.</a:t>
            </a:r>
            <a:endParaRPr lang="en-US" dirty="0" smtClean="0"/>
          </a:p>
          <a:p>
            <a:r>
              <a:rPr lang="en-US" dirty="0" smtClean="0"/>
              <a:t>Seaborn.</a:t>
            </a:r>
            <a:endParaRPr lang="en-US" dirty="0" smtClean="0"/>
          </a:p>
          <a:p>
            <a:endParaRPr lang="en-US" dirty="0"/>
          </a:p>
        </p:txBody>
      </p:sp>
      <p:sp>
        <p:nvSpPr>
          <p:cNvPr id="3" name="Title 2"/>
          <p:cNvSpPr>
            <a:spLocks noGrp="1"/>
          </p:cNvSpPr>
          <p:nvPr>
            <p:ph type="title"/>
          </p:nvPr>
        </p:nvSpPr>
        <p:spPr/>
        <p:txBody>
          <a:bodyPr/>
          <a:lstStyle/>
          <a:p>
            <a:r>
              <a:rPr smtClean="0"/>
              <a:t>Softwares and libraries required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KNeighborsClassifier</a:t>
            </a:r>
            <a:r>
              <a:rPr lang="en-US" dirty="0" smtClean="0"/>
              <a:t>.</a:t>
            </a:r>
            <a:endParaRPr lang="en-US" dirty="0" smtClean="0"/>
          </a:p>
          <a:p>
            <a:r>
              <a:rPr lang="en-US" dirty="0" smtClean="0"/>
              <a:t>SVC.</a:t>
            </a:r>
            <a:endParaRPr lang="en-US" dirty="0" smtClean="0"/>
          </a:p>
          <a:p>
            <a:r>
              <a:rPr lang="en-US" dirty="0" err="1" smtClean="0"/>
              <a:t>GaussianNb</a:t>
            </a:r>
            <a:endParaRPr lang="en-US" dirty="0" smtClean="0"/>
          </a:p>
          <a:p>
            <a:r>
              <a:rPr lang="en-US" dirty="0" smtClean="0"/>
              <a:t>Random forest classifier.</a:t>
            </a:r>
            <a:endParaRPr lang="en-US"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lstStyle/>
          <a:p>
            <a:r>
              <a:rPr smtClean="0"/>
              <a:t>Algorithms used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t>The main aim of this project was to design and implement Diabetes Prediction Using Machine Learning Methods and Performance Analysis of that methods and it has been achieved successfully. </a:t>
            </a:r>
            <a:endParaRPr lang="en-US" dirty="0" smtClean="0"/>
          </a:p>
          <a:p>
            <a:pPr lvl="0"/>
            <a:r>
              <a:rPr lang="en-US" dirty="0" smtClean="0"/>
              <a:t>The proposed approach uses various classification and ensemble learning method in which SVM, KNN, Random Forest, Decision Tree, Logistic Regression and Gradient Boosting classifiers are used. </a:t>
            </a:r>
            <a:endParaRPr lang="en-US" dirty="0" smtClean="0"/>
          </a:p>
          <a:p>
            <a:pPr lvl="0"/>
            <a:r>
              <a:rPr lang="en-US" dirty="0" smtClean="0"/>
              <a:t>The Experimental results can be assist health care to predict and make early decision to cure diabetes and save humans life</a:t>
            </a:r>
            <a:r>
              <a:rPr lang="en-US" dirty="0" smtClean="0"/>
              <a:t>.</a:t>
            </a:r>
            <a:endParaRPr lang="en-US" dirty="0" smtClean="0"/>
          </a:p>
          <a:p>
            <a:pPr lvl="0"/>
            <a:endParaRPr lang="en-US" dirty="0" smtClean="0"/>
          </a:p>
          <a:p>
            <a:endParaRPr lang="en-US" dirty="0"/>
          </a:p>
        </p:txBody>
      </p:sp>
      <p:sp>
        <p:nvSpPr>
          <p:cNvPr id="3" name="Title 2"/>
          <p:cNvSpPr>
            <a:spLocks noGrp="1"/>
          </p:cNvSpPr>
          <p:nvPr>
            <p:ph type="title"/>
          </p:nvPr>
        </p:nvSpPr>
        <p:spPr/>
        <p:txBody>
          <a:bodyPr>
            <a:normAutofit/>
          </a:bodyPr>
          <a:lstStyle/>
          <a:p>
            <a:r>
              <a:rPr smtClean="0"/>
              <a:t>Conclusion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Thank you</a:t>
            </a:r>
            <a:endParaRPr lang="en-US" dirty="0" smtClean="0"/>
          </a:p>
          <a:p>
            <a:endParaRPr lang="en-US" dirty="0" smtClean="0"/>
          </a:p>
          <a:p>
            <a:pPr>
              <a:buNone/>
            </a:pPr>
            <a:r>
              <a:rPr lang="en-US" dirty="0" smtClean="0"/>
              <a:t>                      EXPOSYS DATA LABS</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0</TotalTime>
  <Words>2350</Words>
  <Application>WPS Presentation</Application>
  <PresentationFormat>On-screen Show (4:3)</PresentationFormat>
  <Paragraphs>53</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Wingdings 2</vt:lpstr>
      <vt:lpstr>Wingdings 2</vt:lpstr>
      <vt:lpstr>Constantia</vt:lpstr>
      <vt:lpstr>Microsoft YaHei</vt:lpstr>
      <vt:lpstr>Arial Unicode MS</vt:lpstr>
      <vt:lpstr>Calibri</vt:lpstr>
      <vt:lpstr>Art_mountaineering</vt:lpstr>
      <vt:lpstr>Project presentation Diabetes prediction using python</vt:lpstr>
      <vt:lpstr>PowerPoint 演示文稿</vt:lpstr>
      <vt:lpstr>Diabetes prediction using python</vt:lpstr>
      <vt:lpstr>PowerPoint 演示文稿</vt:lpstr>
      <vt:lpstr>Steps of implementing the model</vt:lpstr>
      <vt:lpstr>Softwares and libraries required</vt:lpstr>
      <vt:lpstr>Algorithms used</vt:lpstr>
      <vt:lpstr>Conclusion</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lavanya yangala</dc:creator>
  <cp:lastModifiedBy>Sanjay</cp:lastModifiedBy>
  <cp:revision>8</cp:revision>
  <dcterms:created xsi:type="dcterms:W3CDTF">2021-04-12T17:32:00Z</dcterms:created>
  <dcterms:modified xsi:type="dcterms:W3CDTF">2021-10-03T13:05:38Z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471C12D9E8C7410E91B3540E7CFB0B31</vt:lpwstr>
  </property>
  <property fmtid="{D5CDD505-2E9C-101B-9397-08002B2CF9AE}" pid="3" name="KSOProductBuildVer">
    <vt:lpwstr>1033-11.2.0.10323</vt:lpwstr>
  </property>
</Properties>
</file>