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97" r:id="rId5"/>
  </p:sldMasterIdLst>
  <p:notesMasterIdLst>
    <p:notesMasterId r:id="rId40"/>
  </p:notesMasterIdLst>
  <p:sldIdLst>
    <p:sldId id="257" r:id="rId6"/>
    <p:sldId id="277" r:id="rId7"/>
    <p:sldId id="258" r:id="rId8"/>
    <p:sldId id="260" r:id="rId9"/>
    <p:sldId id="259" r:id="rId10"/>
    <p:sldId id="295" r:id="rId11"/>
    <p:sldId id="296" r:id="rId12"/>
    <p:sldId id="263" r:id="rId13"/>
    <p:sldId id="264" r:id="rId14"/>
    <p:sldId id="265" r:id="rId15"/>
    <p:sldId id="297" r:id="rId16"/>
    <p:sldId id="302" r:id="rId17"/>
    <p:sldId id="278" r:id="rId18"/>
    <p:sldId id="266" r:id="rId19"/>
    <p:sldId id="279" r:id="rId20"/>
    <p:sldId id="270" r:id="rId21"/>
    <p:sldId id="281" r:id="rId22"/>
    <p:sldId id="280" r:id="rId23"/>
    <p:sldId id="291" r:id="rId24"/>
    <p:sldId id="283" r:id="rId25"/>
    <p:sldId id="285" r:id="rId26"/>
    <p:sldId id="286" r:id="rId27"/>
    <p:sldId id="287" r:id="rId28"/>
    <p:sldId id="303" r:id="rId29"/>
    <p:sldId id="289" r:id="rId30"/>
    <p:sldId id="288" r:id="rId31"/>
    <p:sldId id="290" r:id="rId32"/>
    <p:sldId id="305" r:id="rId33"/>
    <p:sldId id="274" r:id="rId34"/>
    <p:sldId id="272" r:id="rId35"/>
    <p:sldId id="294" r:id="rId36"/>
    <p:sldId id="298" r:id="rId37"/>
    <p:sldId id="306" r:id="rId38"/>
    <p:sldId id="276" r:id="rId3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DEE"/>
    <a:srgbClr val="CBD8DC"/>
    <a:srgbClr val="008192"/>
    <a:srgbClr val="DF54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5EDCB5-B213-3C6F-98EF-EAB98E1DBC3F}" v="1342" dt="2024-04-10T22:21:13.463"/>
    <p1510:client id="{5E6FAA92-4B56-D744-873B-B787F8A94BBD}" v="1" dt="2024-04-11T02:17:05.945"/>
    <p1510:client id="{69D834D6-A0E6-4693-BC86-671192DE1FA8}" v="233" dt="2024-04-11T20:39:42.339"/>
    <p1510:client id="{A12F167C-0021-5D2A-5927-9B174372B868}" v="745" dt="2024-04-11T18:07:40.544"/>
    <p1510:client id="{A47BCA4A-B86C-20F7-74FA-0CD66AB7D133}" v="390" dt="2024-04-10T21:26:35.053"/>
    <p1510:client id="{A5625A9E-EF7E-4F54-83E7-175C5E7128A8}" v="3" dt="2024-04-22T21:49:41.6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55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95FA0-313D-48A2-AB91-7106DD09D846}" type="datetimeFigureOut">
              <a:rPr lang="en-CA" smtClean="0"/>
              <a:t>2024-04-22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B8406-5A6C-494A-A090-3A01A04C27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5469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8" name="Google Shape;1768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1125d80b4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1125d80b4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067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1125d80b4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1125d80b4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819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1">
          <a:extLst>
            <a:ext uri="{FF2B5EF4-FFF2-40B4-BE49-F238E27FC236}">
              <a16:creationId xmlns:a16="http://schemas.microsoft.com/office/drawing/2014/main" id="{1B547B29-D1E8-2579-5CC9-007C2D7B7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13376c31365_0_0:notes">
            <a:extLst>
              <a:ext uri="{FF2B5EF4-FFF2-40B4-BE49-F238E27FC236}">
                <a16:creationId xmlns:a16="http://schemas.microsoft.com/office/drawing/2014/main" id="{C69F0558-85CC-7E53-A40D-DEEE710FEA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13376c31365_0_0:notes">
            <a:extLst>
              <a:ext uri="{FF2B5EF4-FFF2-40B4-BE49-F238E27FC236}">
                <a16:creationId xmlns:a16="http://schemas.microsoft.com/office/drawing/2014/main" id="{6EEEF44F-109C-570E-5AB7-30356646F7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12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1125d80b4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1125d80b4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268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g1ff18b49f31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0" name="Google Shape;2410;g1ff18b49f31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1">
          <a:extLst>
            <a:ext uri="{FF2B5EF4-FFF2-40B4-BE49-F238E27FC236}">
              <a16:creationId xmlns:a16="http://schemas.microsoft.com/office/drawing/2014/main" id="{1B547B29-D1E8-2579-5CC9-007C2D7B7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13376c31365_0_0:notes">
            <a:extLst>
              <a:ext uri="{FF2B5EF4-FFF2-40B4-BE49-F238E27FC236}">
                <a16:creationId xmlns:a16="http://schemas.microsoft.com/office/drawing/2014/main" id="{C69F0558-85CC-7E53-A40D-DEEE710FEA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13376c31365_0_0:notes">
            <a:extLst>
              <a:ext uri="{FF2B5EF4-FFF2-40B4-BE49-F238E27FC236}">
                <a16:creationId xmlns:a16="http://schemas.microsoft.com/office/drawing/2014/main" id="{6EEEF44F-109C-570E-5AB7-30356646F7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4706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1">
          <a:extLst>
            <a:ext uri="{FF2B5EF4-FFF2-40B4-BE49-F238E27FC236}">
              <a16:creationId xmlns:a16="http://schemas.microsoft.com/office/drawing/2014/main" id="{B474FD3B-4C8F-AC37-902D-A63B53329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13376c31365_0_0:notes">
            <a:extLst>
              <a:ext uri="{FF2B5EF4-FFF2-40B4-BE49-F238E27FC236}">
                <a16:creationId xmlns:a16="http://schemas.microsoft.com/office/drawing/2014/main" id="{84FA5F1D-1510-6171-A199-1B25F61A91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13376c31365_0_0:notes">
            <a:extLst>
              <a:ext uri="{FF2B5EF4-FFF2-40B4-BE49-F238E27FC236}">
                <a16:creationId xmlns:a16="http://schemas.microsoft.com/office/drawing/2014/main" id="{48B3BFA1-D6DA-5FD8-30CF-5801B96AA3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32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" name="Google Shape;2467;g204a31f3634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8" name="Google Shape;2468;g204a31f3634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5" name="Google Shape;2655;g1125d80b41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6" name="Google Shape;2656;g1125d80b41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5" name="Google Shape;1785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5" name="Google Shape;1785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6162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5" name="Google Shape;1785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238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0" name="Google Shape;1980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1">
          <a:extLst>
            <a:ext uri="{FF2B5EF4-FFF2-40B4-BE49-F238E27FC236}">
              <a16:creationId xmlns:a16="http://schemas.microsoft.com/office/drawing/2014/main" id="{A9266069-D55D-6D3A-99A2-BA0C518D9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13376c31365_0_0:notes">
            <a:extLst>
              <a:ext uri="{FF2B5EF4-FFF2-40B4-BE49-F238E27FC236}">
                <a16:creationId xmlns:a16="http://schemas.microsoft.com/office/drawing/2014/main" id="{F32E8B79-BE83-528F-E127-59A78A7F79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13376c31365_0_0:notes">
            <a:extLst>
              <a:ext uri="{FF2B5EF4-FFF2-40B4-BE49-F238E27FC236}">
                <a16:creationId xmlns:a16="http://schemas.microsoft.com/office/drawing/2014/main" id="{B97C9A1D-5B0D-2E70-CCF1-CE90466B0B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087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1125d80b4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1125d80b4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1125d80b4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1125d80b4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597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-1032542" y="841000"/>
            <a:ext cx="15796273" cy="6606000"/>
            <a:chOff x="-774407" y="630750"/>
            <a:chExt cx="11847205" cy="4954500"/>
          </a:xfrm>
        </p:grpSpPr>
        <p:sp>
          <p:nvSpPr>
            <p:cNvPr id="11" name="Google Shape;11;p2"/>
            <p:cNvSpPr/>
            <p:nvPr/>
          </p:nvSpPr>
          <p:spPr>
            <a:xfrm>
              <a:off x="-774407" y="630750"/>
              <a:ext cx="5193625" cy="4954500"/>
            </a:xfrm>
            <a:custGeom>
              <a:avLst/>
              <a:gdLst/>
              <a:ahLst/>
              <a:cxnLst/>
              <a:rect l="l" t="t" r="r" b="b"/>
              <a:pathLst>
                <a:path w="1265" h="563" extrusionOk="0">
                  <a:moveTo>
                    <a:pt x="0" y="0"/>
                  </a:moveTo>
                  <a:lnTo>
                    <a:pt x="140" y="61"/>
                  </a:lnTo>
                  <a:lnTo>
                    <a:pt x="152" y="94"/>
                  </a:lnTo>
                  <a:lnTo>
                    <a:pt x="167" y="88"/>
                  </a:lnTo>
                  <a:lnTo>
                    <a:pt x="209" y="170"/>
                  </a:lnTo>
                  <a:lnTo>
                    <a:pt x="217" y="151"/>
                  </a:lnTo>
                  <a:lnTo>
                    <a:pt x="299" y="173"/>
                  </a:lnTo>
                  <a:lnTo>
                    <a:pt x="372" y="305"/>
                  </a:lnTo>
                  <a:lnTo>
                    <a:pt x="372" y="260"/>
                  </a:lnTo>
                  <a:lnTo>
                    <a:pt x="891" y="437"/>
                  </a:lnTo>
                  <a:lnTo>
                    <a:pt x="905" y="460"/>
                  </a:lnTo>
                  <a:lnTo>
                    <a:pt x="905" y="450"/>
                  </a:lnTo>
                  <a:lnTo>
                    <a:pt x="1265" y="563"/>
                  </a:lnTo>
                  <a:lnTo>
                    <a:pt x="0" y="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645450" y="2529625"/>
              <a:ext cx="6427349" cy="2854025"/>
            </a:xfrm>
            <a:custGeom>
              <a:avLst/>
              <a:gdLst/>
              <a:ahLst/>
              <a:cxnLst/>
              <a:rect l="l" t="t" r="r" b="b"/>
              <a:pathLst>
                <a:path w="1782" h="792" extrusionOk="0">
                  <a:moveTo>
                    <a:pt x="1781" y="792"/>
                  </a:moveTo>
                  <a:cubicBezTo>
                    <a:pt x="1781" y="773"/>
                    <a:pt x="1782" y="754"/>
                    <a:pt x="1782" y="735"/>
                  </a:cubicBezTo>
                  <a:cubicBezTo>
                    <a:pt x="1782" y="355"/>
                    <a:pt x="1653" y="48"/>
                    <a:pt x="1494" y="48"/>
                  </a:cubicBezTo>
                  <a:cubicBezTo>
                    <a:pt x="1454" y="48"/>
                    <a:pt x="1415" y="68"/>
                    <a:pt x="1380" y="103"/>
                  </a:cubicBezTo>
                  <a:cubicBezTo>
                    <a:pt x="1352" y="38"/>
                    <a:pt x="1318" y="0"/>
                    <a:pt x="1281" y="0"/>
                  </a:cubicBezTo>
                  <a:cubicBezTo>
                    <a:pt x="1228" y="0"/>
                    <a:pt x="1180" y="82"/>
                    <a:pt x="1146" y="212"/>
                  </a:cubicBezTo>
                  <a:cubicBezTo>
                    <a:pt x="1131" y="198"/>
                    <a:pt x="1114" y="190"/>
                    <a:pt x="1098" y="190"/>
                  </a:cubicBezTo>
                  <a:cubicBezTo>
                    <a:pt x="1045" y="190"/>
                    <a:pt x="998" y="268"/>
                    <a:pt x="965" y="394"/>
                  </a:cubicBezTo>
                  <a:cubicBezTo>
                    <a:pt x="956" y="389"/>
                    <a:pt x="948" y="387"/>
                    <a:pt x="939" y="387"/>
                  </a:cubicBezTo>
                  <a:cubicBezTo>
                    <a:pt x="894" y="387"/>
                    <a:pt x="854" y="457"/>
                    <a:pt x="826" y="568"/>
                  </a:cubicBezTo>
                  <a:cubicBezTo>
                    <a:pt x="798" y="457"/>
                    <a:pt x="758" y="387"/>
                    <a:pt x="713" y="387"/>
                  </a:cubicBezTo>
                  <a:cubicBezTo>
                    <a:pt x="711" y="387"/>
                    <a:pt x="710" y="387"/>
                    <a:pt x="709" y="387"/>
                  </a:cubicBezTo>
                  <a:cubicBezTo>
                    <a:pt x="686" y="336"/>
                    <a:pt x="658" y="306"/>
                    <a:pt x="629" y="306"/>
                  </a:cubicBezTo>
                  <a:cubicBezTo>
                    <a:pt x="571" y="306"/>
                    <a:pt x="520" y="424"/>
                    <a:pt x="495" y="596"/>
                  </a:cubicBezTo>
                  <a:cubicBezTo>
                    <a:pt x="471" y="539"/>
                    <a:pt x="442" y="505"/>
                    <a:pt x="411" y="505"/>
                  </a:cubicBezTo>
                  <a:cubicBezTo>
                    <a:pt x="384" y="505"/>
                    <a:pt x="358" y="531"/>
                    <a:pt x="336" y="576"/>
                  </a:cubicBezTo>
                  <a:cubicBezTo>
                    <a:pt x="326" y="567"/>
                    <a:pt x="315" y="563"/>
                    <a:pt x="303" y="563"/>
                  </a:cubicBezTo>
                  <a:cubicBezTo>
                    <a:pt x="273" y="563"/>
                    <a:pt x="245" y="595"/>
                    <a:pt x="221" y="650"/>
                  </a:cubicBezTo>
                  <a:cubicBezTo>
                    <a:pt x="204" y="642"/>
                    <a:pt x="187" y="637"/>
                    <a:pt x="169" y="637"/>
                  </a:cubicBezTo>
                  <a:cubicBezTo>
                    <a:pt x="103" y="637"/>
                    <a:pt x="43" y="696"/>
                    <a:pt x="0" y="792"/>
                  </a:cubicBezTo>
                  <a:lnTo>
                    <a:pt x="1781" y="79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-956794" y="150770"/>
            <a:ext cx="13398867" cy="1201428"/>
            <a:chOff x="-717595" y="113077"/>
            <a:chExt cx="10049150" cy="901071"/>
          </a:xfrm>
        </p:grpSpPr>
        <p:sp>
          <p:nvSpPr>
            <p:cNvPr id="14" name="Google Shape;14;p2"/>
            <p:cNvSpPr/>
            <p:nvPr/>
          </p:nvSpPr>
          <p:spPr>
            <a:xfrm>
              <a:off x="-717595" y="675950"/>
              <a:ext cx="2255407" cy="338198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8003492" y="113077"/>
              <a:ext cx="1328062" cy="517673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810967" y="1934800"/>
            <a:ext cx="8570000" cy="11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67" b="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811033" y="2895600"/>
            <a:ext cx="85700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0" y="5435034"/>
            <a:ext cx="14582928" cy="1950869"/>
            <a:chOff x="0" y="4076275"/>
            <a:chExt cx="10937196" cy="1463152"/>
          </a:xfrm>
        </p:grpSpPr>
        <p:grpSp>
          <p:nvGrpSpPr>
            <p:cNvPr id="19" name="Google Shape;19;p2"/>
            <p:cNvGrpSpPr/>
            <p:nvPr/>
          </p:nvGrpSpPr>
          <p:grpSpPr>
            <a:xfrm>
              <a:off x="0" y="4076275"/>
              <a:ext cx="5496646" cy="1463152"/>
              <a:chOff x="256225" y="2849437"/>
              <a:chExt cx="5496646" cy="1463152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256225" y="2849437"/>
                <a:ext cx="5496646" cy="1463152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760" extrusionOk="0">
                    <a:moveTo>
                      <a:pt x="0" y="106"/>
                    </a:moveTo>
                    <a:cubicBezTo>
                      <a:pt x="0" y="106"/>
                      <a:pt x="136" y="102"/>
                      <a:pt x="136" y="218"/>
                    </a:cubicBezTo>
                    <a:cubicBezTo>
                      <a:pt x="112" y="218"/>
                      <a:pt x="112" y="218"/>
                      <a:pt x="112" y="218"/>
                    </a:cubicBezTo>
                    <a:cubicBezTo>
                      <a:pt x="112" y="249"/>
                      <a:pt x="112" y="249"/>
                      <a:pt x="112" y="249"/>
                    </a:cubicBezTo>
                    <a:cubicBezTo>
                      <a:pt x="136" y="263"/>
                      <a:pt x="136" y="263"/>
                      <a:pt x="136" y="263"/>
                    </a:cubicBezTo>
                    <a:cubicBezTo>
                      <a:pt x="136" y="760"/>
                      <a:pt x="136" y="760"/>
                      <a:pt x="136" y="760"/>
                    </a:cubicBezTo>
                    <a:cubicBezTo>
                      <a:pt x="184" y="760"/>
                      <a:pt x="184" y="760"/>
                      <a:pt x="184" y="760"/>
                    </a:cubicBezTo>
                    <a:cubicBezTo>
                      <a:pt x="184" y="263"/>
                      <a:pt x="184" y="263"/>
                      <a:pt x="184" y="263"/>
                    </a:cubicBezTo>
                    <a:cubicBezTo>
                      <a:pt x="208" y="249"/>
                      <a:pt x="208" y="249"/>
                      <a:pt x="208" y="249"/>
                    </a:cubicBezTo>
                    <a:cubicBezTo>
                      <a:pt x="208" y="218"/>
                      <a:pt x="208" y="218"/>
                      <a:pt x="208" y="218"/>
                    </a:cubicBezTo>
                    <a:cubicBezTo>
                      <a:pt x="184" y="218"/>
                      <a:pt x="184" y="218"/>
                      <a:pt x="184" y="218"/>
                    </a:cubicBezTo>
                    <a:cubicBezTo>
                      <a:pt x="184" y="102"/>
                      <a:pt x="320" y="106"/>
                      <a:pt x="320" y="106"/>
                    </a:cubicBezTo>
                    <a:cubicBezTo>
                      <a:pt x="320" y="106"/>
                      <a:pt x="456" y="102"/>
                      <a:pt x="456" y="218"/>
                    </a:cubicBezTo>
                    <a:cubicBezTo>
                      <a:pt x="432" y="218"/>
                      <a:pt x="432" y="218"/>
                      <a:pt x="432" y="218"/>
                    </a:cubicBezTo>
                    <a:cubicBezTo>
                      <a:pt x="432" y="249"/>
                      <a:pt x="432" y="249"/>
                      <a:pt x="432" y="249"/>
                    </a:cubicBezTo>
                    <a:cubicBezTo>
                      <a:pt x="456" y="263"/>
                      <a:pt x="456" y="263"/>
                      <a:pt x="456" y="263"/>
                    </a:cubicBezTo>
                    <a:cubicBezTo>
                      <a:pt x="456" y="760"/>
                      <a:pt x="456" y="760"/>
                      <a:pt x="456" y="760"/>
                    </a:cubicBezTo>
                    <a:cubicBezTo>
                      <a:pt x="500" y="760"/>
                      <a:pt x="500" y="760"/>
                      <a:pt x="500" y="760"/>
                    </a:cubicBezTo>
                    <a:cubicBezTo>
                      <a:pt x="500" y="263"/>
                      <a:pt x="500" y="263"/>
                      <a:pt x="500" y="263"/>
                    </a:cubicBezTo>
                    <a:cubicBezTo>
                      <a:pt x="524" y="249"/>
                      <a:pt x="524" y="249"/>
                      <a:pt x="524" y="249"/>
                    </a:cubicBezTo>
                    <a:cubicBezTo>
                      <a:pt x="524" y="218"/>
                      <a:pt x="524" y="218"/>
                      <a:pt x="524" y="218"/>
                    </a:cubicBezTo>
                    <a:cubicBezTo>
                      <a:pt x="500" y="218"/>
                      <a:pt x="500" y="218"/>
                      <a:pt x="500" y="218"/>
                    </a:cubicBezTo>
                    <a:cubicBezTo>
                      <a:pt x="500" y="102"/>
                      <a:pt x="636" y="106"/>
                      <a:pt x="636" y="106"/>
                    </a:cubicBezTo>
                    <a:cubicBezTo>
                      <a:pt x="636" y="106"/>
                      <a:pt x="772" y="102"/>
                      <a:pt x="772" y="218"/>
                    </a:cubicBezTo>
                    <a:cubicBezTo>
                      <a:pt x="748" y="218"/>
                      <a:pt x="748" y="218"/>
                      <a:pt x="748" y="218"/>
                    </a:cubicBezTo>
                    <a:cubicBezTo>
                      <a:pt x="748" y="249"/>
                      <a:pt x="748" y="249"/>
                      <a:pt x="748" y="249"/>
                    </a:cubicBezTo>
                    <a:cubicBezTo>
                      <a:pt x="772" y="263"/>
                      <a:pt x="772" y="263"/>
                      <a:pt x="772" y="263"/>
                    </a:cubicBezTo>
                    <a:cubicBezTo>
                      <a:pt x="772" y="760"/>
                      <a:pt x="772" y="760"/>
                      <a:pt x="772" y="760"/>
                    </a:cubicBezTo>
                    <a:cubicBezTo>
                      <a:pt x="819" y="760"/>
                      <a:pt x="819" y="760"/>
                      <a:pt x="819" y="760"/>
                    </a:cubicBezTo>
                    <a:cubicBezTo>
                      <a:pt x="819" y="263"/>
                      <a:pt x="819" y="263"/>
                      <a:pt x="819" y="263"/>
                    </a:cubicBezTo>
                    <a:cubicBezTo>
                      <a:pt x="844" y="249"/>
                      <a:pt x="844" y="249"/>
                      <a:pt x="844" y="249"/>
                    </a:cubicBezTo>
                    <a:cubicBezTo>
                      <a:pt x="844" y="218"/>
                      <a:pt x="844" y="218"/>
                      <a:pt x="844" y="218"/>
                    </a:cubicBezTo>
                    <a:cubicBezTo>
                      <a:pt x="819" y="218"/>
                      <a:pt x="819" y="218"/>
                      <a:pt x="819" y="218"/>
                    </a:cubicBezTo>
                    <a:cubicBezTo>
                      <a:pt x="819" y="102"/>
                      <a:pt x="955" y="106"/>
                      <a:pt x="955" y="106"/>
                    </a:cubicBezTo>
                    <a:cubicBezTo>
                      <a:pt x="955" y="106"/>
                      <a:pt x="1091" y="102"/>
                      <a:pt x="1091" y="218"/>
                    </a:cubicBezTo>
                    <a:cubicBezTo>
                      <a:pt x="1067" y="218"/>
                      <a:pt x="1067" y="218"/>
                      <a:pt x="1067" y="218"/>
                    </a:cubicBezTo>
                    <a:cubicBezTo>
                      <a:pt x="1067" y="249"/>
                      <a:pt x="1067" y="249"/>
                      <a:pt x="1067" y="249"/>
                    </a:cubicBezTo>
                    <a:cubicBezTo>
                      <a:pt x="1091" y="263"/>
                      <a:pt x="1091" y="263"/>
                      <a:pt x="1091" y="263"/>
                    </a:cubicBezTo>
                    <a:cubicBezTo>
                      <a:pt x="1091" y="760"/>
                      <a:pt x="1091" y="760"/>
                      <a:pt x="1091" y="760"/>
                    </a:cubicBezTo>
                    <a:cubicBezTo>
                      <a:pt x="1135" y="760"/>
                      <a:pt x="1135" y="760"/>
                      <a:pt x="1135" y="760"/>
                    </a:cubicBezTo>
                    <a:cubicBezTo>
                      <a:pt x="1135" y="263"/>
                      <a:pt x="1135" y="263"/>
                      <a:pt x="1135" y="263"/>
                    </a:cubicBezTo>
                    <a:cubicBezTo>
                      <a:pt x="1159" y="249"/>
                      <a:pt x="1159" y="249"/>
                      <a:pt x="1159" y="249"/>
                    </a:cubicBezTo>
                    <a:cubicBezTo>
                      <a:pt x="1159" y="218"/>
                      <a:pt x="1159" y="218"/>
                      <a:pt x="1159" y="218"/>
                    </a:cubicBezTo>
                    <a:cubicBezTo>
                      <a:pt x="1135" y="218"/>
                      <a:pt x="1135" y="218"/>
                      <a:pt x="1135" y="218"/>
                    </a:cubicBezTo>
                    <a:cubicBezTo>
                      <a:pt x="1135" y="102"/>
                      <a:pt x="1271" y="106"/>
                      <a:pt x="1271" y="106"/>
                    </a:cubicBezTo>
                    <a:cubicBezTo>
                      <a:pt x="1271" y="106"/>
                      <a:pt x="1407" y="102"/>
                      <a:pt x="1407" y="218"/>
                    </a:cubicBezTo>
                    <a:cubicBezTo>
                      <a:pt x="1383" y="218"/>
                      <a:pt x="1383" y="218"/>
                      <a:pt x="1383" y="218"/>
                    </a:cubicBezTo>
                    <a:cubicBezTo>
                      <a:pt x="1383" y="249"/>
                      <a:pt x="1383" y="249"/>
                      <a:pt x="1383" y="249"/>
                    </a:cubicBezTo>
                    <a:cubicBezTo>
                      <a:pt x="1407" y="263"/>
                      <a:pt x="1407" y="263"/>
                      <a:pt x="1407" y="263"/>
                    </a:cubicBezTo>
                    <a:cubicBezTo>
                      <a:pt x="1407" y="760"/>
                      <a:pt x="1407" y="760"/>
                      <a:pt x="1407" y="760"/>
                    </a:cubicBezTo>
                    <a:cubicBezTo>
                      <a:pt x="1454" y="760"/>
                      <a:pt x="1454" y="760"/>
                      <a:pt x="1454" y="760"/>
                    </a:cubicBezTo>
                    <a:cubicBezTo>
                      <a:pt x="1454" y="263"/>
                      <a:pt x="1454" y="263"/>
                      <a:pt x="1454" y="263"/>
                    </a:cubicBezTo>
                    <a:cubicBezTo>
                      <a:pt x="1478" y="249"/>
                      <a:pt x="1478" y="249"/>
                      <a:pt x="1478" y="249"/>
                    </a:cubicBezTo>
                    <a:cubicBezTo>
                      <a:pt x="1478" y="218"/>
                      <a:pt x="1478" y="218"/>
                      <a:pt x="1478" y="218"/>
                    </a:cubicBezTo>
                    <a:cubicBezTo>
                      <a:pt x="1454" y="218"/>
                      <a:pt x="1454" y="218"/>
                      <a:pt x="1454" y="218"/>
                    </a:cubicBezTo>
                    <a:cubicBezTo>
                      <a:pt x="1454" y="102"/>
                      <a:pt x="1590" y="106"/>
                      <a:pt x="1590" y="106"/>
                    </a:cubicBezTo>
                    <a:cubicBezTo>
                      <a:pt x="1590" y="106"/>
                      <a:pt x="1726" y="102"/>
                      <a:pt x="1726" y="218"/>
                    </a:cubicBezTo>
                    <a:cubicBezTo>
                      <a:pt x="1702" y="218"/>
                      <a:pt x="1702" y="218"/>
                      <a:pt x="1702" y="218"/>
                    </a:cubicBezTo>
                    <a:cubicBezTo>
                      <a:pt x="1702" y="249"/>
                      <a:pt x="1702" y="249"/>
                      <a:pt x="1702" y="249"/>
                    </a:cubicBezTo>
                    <a:cubicBezTo>
                      <a:pt x="1726" y="263"/>
                      <a:pt x="1726" y="263"/>
                      <a:pt x="1726" y="263"/>
                    </a:cubicBezTo>
                    <a:cubicBezTo>
                      <a:pt x="1726" y="760"/>
                      <a:pt x="1726" y="760"/>
                      <a:pt x="1726" y="760"/>
                    </a:cubicBezTo>
                    <a:cubicBezTo>
                      <a:pt x="1766" y="760"/>
                      <a:pt x="1766" y="760"/>
                      <a:pt x="1766" y="760"/>
                    </a:cubicBezTo>
                    <a:cubicBezTo>
                      <a:pt x="1766" y="263"/>
                      <a:pt x="1766" y="263"/>
                      <a:pt x="1766" y="263"/>
                    </a:cubicBezTo>
                    <a:cubicBezTo>
                      <a:pt x="1790" y="249"/>
                      <a:pt x="1790" y="249"/>
                      <a:pt x="1790" y="249"/>
                    </a:cubicBezTo>
                    <a:cubicBezTo>
                      <a:pt x="1790" y="218"/>
                      <a:pt x="1790" y="218"/>
                      <a:pt x="1790" y="218"/>
                    </a:cubicBezTo>
                    <a:cubicBezTo>
                      <a:pt x="1766" y="218"/>
                      <a:pt x="1766" y="218"/>
                      <a:pt x="1766" y="218"/>
                    </a:cubicBezTo>
                    <a:cubicBezTo>
                      <a:pt x="1766" y="102"/>
                      <a:pt x="1902" y="106"/>
                      <a:pt x="1902" y="106"/>
                    </a:cubicBezTo>
                    <a:cubicBezTo>
                      <a:pt x="1902" y="106"/>
                      <a:pt x="2038" y="102"/>
                      <a:pt x="2038" y="218"/>
                    </a:cubicBezTo>
                    <a:cubicBezTo>
                      <a:pt x="2014" y="218"/>
                      <a:pt x="2014" y="218"/>
                      <a:pt x="2014" y="218"/>
                    </a:cubicBezTo>
                    <a:cubicBezTo>
                      <a:pt x="2014" y="249"/>
                      <a:pt x="2014" y="249"/>
                      <a:pt x="2014" y="249"/>
                    </a:cubicBezTo>
                    <a:cubicBezTo>
                      <a:pt x="2038" y="263"/>
                      <a:pt x="2038" y="263"/>
                      <a:pt x="2038" y="263"/>
                    </a:cubicBezTo>
                    <a:cubicBezTo>
                      <a:pt x="2038" y="760"/>
                      <a:pt x="2038" y="760"/>
                      <a:pt x="2038" y="760"/>
                    </a:cubicBezTo>
                    <a:cubicBezTo>
                      <a:pt x="2086" y="760"/>
                      <a:pt x="2086" y="760"/>
                      <a:pt x="2086" y="760"/>
                    </a:cubicBezTo>
                    <a:cubicBezTo>
                      <a:pt x="2086" y="263"/>
                      <a:pt x="2086" y="263"/>
                      <a:pt x="2086" y="263"/>
                    </a:cubicBezTo>
                    <a:cubicBezTo>
                      <a:pt x="2110" y="249"/>
                      <a:pt x="2110" y="249"/>
                      <a:pt x="2110" y="249"/>
                    </a:cubicBezTo>
                    <a:cubicBezTo>
                      <a:pt x="2110" y="218"/>
                      <a:pt x="2110" y="218"/>
                      <a:pt x="2110" y="218"/>
                    </a:cubicBezTo>
                    <a:cubicBezTo>
                      <a:pt x="2086" y="218"/>
                      <a:pt x="2086" y="218"/>
                      <a:pt x="2086" y="218"/>
                    </a:cubicBezTo>
                    <a:cubicBezTo>
                      <a:pt x="2086" y="102"/>
                      <a:pt x="2222" y="106"/>
                      <a:pt x="2222" y="106"/>
                    </a:cubicBezTo>
                    <a:cubicBezTo>
                      <a:pt x="2222" y="106"/>
                      <a:pt x="2358" y="102"/>
                      <a:pt x="2358" y="218"/>
                    </a:cubicBezTo>
                    <a:cubicBezTo>
                      <a:pt x="2334" y="218"/>
                      <a:pt x="2334" y="218"/>
                      <a:pt x="2334" y="218"/>
                    </a:cubicBezTo>
                    <a:cubicBezTo>
                      <a:pt x="2334" y="249"/>
                      <a:pt x="2334" y="249"/>
                      <a:pt x="2334" y="249"/>
                    </a:cubicBezTo>
                    <a:cubicBezTo>
                      <a:pt x="2358" y="263"/>
                      <a:pt x="2358" y="263"/>
                      <a:pt x="2358" y="263"/>
                    </a:cubicBezTo>
                    <a:cubicBezTo>
                      <a:pt x="2358" y="760"/>
                      <a:pt x="2358" y="760"/>
                      <a:pt x="2358" y="760"/>
                    </a:cubicBezTo>
                    <a:cubicBezTo>
                      <a:pt x="2395" y="760"/>
                      <a:pt x="2395" y="760"/>
                      <a:pt x="2395" y="760"/>
                    </a:cubicBezTo>
                    <a:cubicBezTo>
                      <a:pt x="2395" y="263"/>
                      <a:pt x="2395" y="263"/>
                      <a:pt x="2395" y="263"/>
                    </a:cubicBezTo>
                    <a:cubicBezTo>
                      <a:pt x="2420" y="249"/>
                      <a:pt x="2420" y="249"/>
                      <a:pt x="2420" y="249"/>
                    </a:cubicBezTo>
                    <a:cubicBezTo>
                      <a:pt x="2420" y="218"/>
                      <a:pt x="2420" y="218"/>
                      <a:pt x="2420" y="218"/>
                    </a:cubicBezTo>
                    <a:cubicBezTo>
                      <a:pt x="2395" y="218"/>
                      <a:pt x="2395" y="218"/>
                      <a:pt x="2395" y="218"/>
                    </a:cubicBezTo>
                    <a:cubicBezTo>
                      <a:pt x="2395" y="102"/>
                      <a:pt x="2531" y="106"/>
                      <a:pt x="2531" y="106"/>
                    </a:cubicBezTo>
                    <a:cubicBezTo>
                      <a:pt x="2531" y="106"/>
                      <a:pt x="2667" y="102"/>
                      <a:pt x="2667" y="218"/>
                    </a:cubicBezTo>
                    <a:cubicBezTo>
                      <a:pt x="2643" y="218"/>
                      <a:pt x="2643" y="218"/>
                      <a:pt x="2643" y="218"/>
                    </a:cubicBezTo>
                    <a:cubicBezTo>
                      <a:pt x="2643" y="249"/>
                      <a:pt x="2643" y="249"/>
                      <a:pt x="2643" y="249"/>
                    </a:cubicBezTo>
                    <a:cubicBezTo>
                      <a:pt x="2667" y="263"/>
                      <a:pt x="2667" y="263"/>
                      <a:pt x="2667" y="263"/>
                    </a:cubicBezTo>
                    <a:cubicBezTo>
                      <a:pt x="2667" y="760"/>
                      <a:pt x="2667" y="760"/>
                      <a:pt x="2667" y="760"/>
                    </a:cubicBezTo>
                    <a:cubicBezTo>
                      <a:pt x="2715" y="760"/>
                      <a:pt x="2715" y="760"/>
                      <a:pt x="2715" y="760"/>
                    </a:cubicBezTo>
                    <a:cubicBezTo>
                      <a:pt x="2715" y="263"/>
                      <a:pt x="2715" y="263"/>
                      <a:pt x="2715" y="263"/>
                    </a:cubicBezTo>
                    <a:cubicBezTo>
                      <a:pt x="2739" y="249"/>
                      <a:pt x="2739" y="249"/>
                      <a:pt x="2739" y="249"/>
                    </a:cubicBezTo>
                    <a:cubicBezTo>
                      <a:pt x="2739" y="218"/>
                      <a:pt x="2739" y="218"/>
                      <a:pt x="2739" y="218"/>
                    </a:cubicBezTo>
                    <a:cubicBezTo>
                      <a:pt x="2715" y="218"/>
                      <a:pt x="2715" y="218"/>
                      <a:pt x="2715" y="218"/>
                    </a:cubicBezTo>
                    <a:cubicBezTo>
                      <a:pt x="2715" y="102"/>
                      <a:pt x="2851" y="106"/>
                      <a:pt x="2851" y="106"/>
                    </a:cubicBezTo>
                    <a:cubicBezTo>
                      <a:pt x="2851" y="106"/>
                      <a:pt x="2855" y="106"/>
                      <a:pt x="2861" y="106"/>
                    </a:cubicBezTo>
                    <a:cubicBezTo>
                      <a:pt x="2861" y="0"/>
                      <a:pt x="2861" y="0"/>
                      <a:pt x="286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1" name="Google Shape;21;p2"/>
              <p:cNvGrpSpPr/>
              <p:nvPr/>
            </p:nvGrpSpPr>
            <p:grpSpPr>
              <a:xfrm>
                <a:off x="522242" y="3004104"/>
                <a:ext cx="4945824" cy="77100"/>
                <a:chOff x="522242" y="3004104"/>
                <a:chExt cx="4945824" cy="77100"/>
              </a:xfrm>
            </p:grpSpPr>
            <p:sp>
              <p:nvSpPr>
                <p:cNvPr id="22" name="Google Shape;22;p2"/>
                <p:cNvSpPr/>
                <p:nvPr/>
              </p:nvSpPr>
              <p:spPr>
                <a:xfrm>
                  <a:off x="1137793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522242" y="3004104"/>
                  <a:ext cx="807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2362707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1747156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3584527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2972070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4787789" y="3004104"/>
                  <a:ext cx="807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5390965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4175332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1" name="Google Shape;31;p2"/>
            <p:cNvGrpSpPr/>
            <p:nvPr/>
          </p:nvGrpSpPr>
          <p:grpSpPr>
            <a:xfrm>
              <a:off x="5440550" y="4076275"/>
              <a:ext cx="5496646" cy="1463152"/>
              <a:chOff x="256225" y="2849437"/>
              <a:chExt cx="5496646" cy="1463152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256225" y="2849437"/>
                <a:ext cx="5496646" cy="1463152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760" extrusionOk="0">
                    <a:moveTo>
                      <a:pt x="0" y="106"/>
                    </a:moveTo>
                    <a:cubicBezTo>
                      <a:pt x="0" y="106"/>
                      <a:pt x="136" y="102"/>
                      <a:pt x="136" y="218"/>
                    </a:cubicBezTo>
                    <a:cubicBezTo>
                      <a:pt x="112" y="218"/>
                      <a:pt x="112" y="218"/>
                      <a:pt x="112" y="218"/>
                    </a:cubicBezTo>
                    <a:cubicBezTo>
                      <a:pt x="112" y="249"/>
                      <a:pt x="112" y="249"/>
                      <a:pt x="112" y="249"/>
                    </a:cubicBezTo>
                    <a:cubicBezTo>
                      <a:pt x="136" y="263"/>
                      <a:pt x="136" y="263"/>
                      <a:pt x="136" y="263"/>
                    </a:cubicBezTo>
                    <a:cubicBezTo>
                      <a:pt x="136" y="760"/>
                      <a:pt x="136" y="760"/>
                      <a:pt x="136" y="760"/>
                    </a:cubicBezTo>
                    <a:cubicBezTo>
                      <a:pt x="184" y="760"/>
                      <a:pt x="184" y="760"/>
                      <a:pt x="184" y="760"/>
                    </a:cubicBezTo>
                    <a:cubicBezTo>
                      <a:pt x="184" y="263"/>
                      <a:pt x="184" y="263"/>
                      <a:pt x="184" y="263"/>
                    </a:cubicBezTo>
                    <a:cubicBezTo>
                      <a:pt x="208" y="249"/>
                      <a:pt x="208" y="249"/>
                      <a:pt x="208" y="249"/>
                    </a:cubicBezTo>
                    <a:cubicBezTo>
                      <a:pt x="208" y="218"/>
                      <a:pt x="208" y="218"/>
                      <a:pt x="208" y="218"/>
                    </a:cubicBezTo>
                    <a:cubicBezTo>
                      <a:pt x="184" y="218"/>
                      <a:pt x="184" y="218"/>
                      <a:pt x="184" y="218"/>
                    </a:cubicBezTo>
                    <a:cubicBezTo>
                      <a:pt x="184" y="102"/>
                      <a:pt x="320" y="106"/>
                      <a:pt x="320" y="106"/>
                    </a:cubicBezTo>
                    <a:cubicBezTo>
                      <a:pt x="320" y="106"/>
                      <a:pt x="456" y="102"/>
                      <a:pt x="456" y="218"/>
                    </a:cubicBezTo>
                    <a:cubicBezTo>
                      <a:pt x="432" y="218"/>
                      <a:pt x="432" y="218"/>
                      <a:pt x="432" y="218"/>
                    </a:cubicBezTo>
                    <a:cubicBezTo>
                      <a:pt x="432" y="249"/>
                      <a:pt x="432" y="249"/>
                      <a:pt x="432" y="249"/>
                    </a:cubicBezTo>
                    <a:cubicBezTo>
                      <a:pt x="456" y="263"/>
                      <a:pt x="456" y="263"/>
                      <a:pt x="456" y="263"/>
                    </a:cubicBezTo>
                    <a:cubicBezTo>
                      <a:pt x="456" y="760"/>
                      <a:pt x="456" y="760"/>
                      <a:pt x="456" y="760"/>
                    </a:cubicBezTo>
                    <a:cubicBezTo>
                      <a:pt x="500" y="760"/>
                      <a:pt x="500" y="760"/>
                      <a:pt x="500" y="760"/>
                    </a:cubicBezTo>
                    <a:cubicBezTo>
                      <a:pt x="500" y="263"/>
                      <a:pt x="500" y="263"/>
                      <a:pt x="500" y="263"/>
                    </a:cubicBezTo>
                    <a:cubicBezTo>
                      <a:pt x="524" y="249"/>
                      <a:pt x="524" y="249"/>
                      <a:pt x="524" y="249"/>
                    </a:cubicBezTo>
                    <a:cubicBezTo>
                      <a:pt x="524" y="218"/>
                      <a:pt x="524" y="218"/>
                      <a:pt x="524" y="218"/>
                    </a:cubicBezTo>
                    <a:cubicBezTo>
                      <a:pt x="500" y="218"/>
                      <a:pt x="500" y="218"/>
                      <a:pt x="500" y="218"/>
                    </a:cubicBezTo>
                    <a:cubicBezTo>
                      <a:pt x="500" y="102"/>
                      <a:pt x="636" y="106"/>
                      <a:pt x="636" y="106"/>
                    </a:cubicBezTo>
                    <a:cubicBezTo>
                      <a:pt x="636" y="106"/>
                      <a:pt x="772" y="102"/>
                      <a:pt x="772" y="218"/>
                    </a:cubicBezTo>
                    <a:cubicBezTo>
                      <a:pt x="748" y="218"/>
                      <a:pt x="748" y="218"/>
                      <a:pt x="748" y="218"/>
                    </a:cubicBezTo>
                    <a:cubicBezTo>
                      <a:pt x="748" y="249"/>
                      <a:pt x="748" y="249"/>
                      <a:pt x="748" y="249"/>
                    </a:cubicBezTo>
                    <a:cubicBezTo>
                      <a:pt x="772" y="263"/>
                      <a:pt x="772" y="263"/>
                      <a:pt x="772" y="263"/>
                    </a:cubicBezTo>
                    <a:cubicBezTo>
                      <a:pt x="772" y="760"/>
                      <a:pt x="772" y="760"/>
                      <a:pt x="772" y="760"/>
                    </a:cubicBezTo>
                    <a:cubicBezTo>
                      <a:pt x="819" y="760"/>
                      <a:pt x="819" y="760"/>
                      <a:pt x="819" y="760"/>
                    </a:cubicBezTo>
                    <a:cubicBezTo>
                      <a:pt x="819" y="263"/>
                      <a:pt x="819" y="263"/>
                      <a:pt x="819" y="263"/>
                    </a:cubicBezTo>
                    <a:cubicBezTo>
                      <a:pt x="844" y="249"/>
                      <a:pt x="844" y="249"/>
                      <a:pt x="844" y="249"/>
                    </a:cubicBezTo>
                    <a:cubicBezTo>
                      <a:pt x="844" y="218"/>
                      <a:pt x="844" y="218"/>
                      <a:pt x="844" y="218"/>
                    </a:cubicBezTo>
                    <a:cubicBezTo>
                      <a:pt x="819" y="218"/>
                      <a:pt x="819" y="218"/>
                      <a:pt x="819" y="218"/>
                    </a:cubicBezTo>
                    <a:cubicBezTo>
                      <a:pt x="819" y="102"/>
                      <a:pt x="955" y="106"/>
                      <a:pt x="955" y="106"/>
                    </a:cubicBezTo>
                    <a:cubicBezTo>
                      <a:pt x="955" y="106"/>
                      <a:pt x="1091" y="102"/>
                      <a:pt x="1091" y="218"/>
                    </a:cubicBezTo>
                    <a:cubicBezTo>
                      <a:pt x="1067" y="218"/>
                      <a:pt x="1067" y="218"/>
                      <a:pt x="1067" y="218"/>
                    </a:cubicBezTo>
                    <a:cubicBezTo>
                      <a:pt x="1067" y="249"/>
                      <a:pt x="1067" y="249"/>
                      <a:pt x="1067" y="249"/>
                    </a:cubicBezTo>
                    <a:cubicBezTo>
                      <a:pt x="1091" y="263"/>
                      <a:pt x="1091" y="263"/>
                      <a:pt x="1091" y="263"/>
                    </a:cubicBezTo>
                    <a:cubicBezTo>
                      <a:pt x="1091" y="760"/>
                      <a:pt x="1091" y="760"/>
                      <a:pt x="1091" y="760"/>
                    </a:cubicBezTo>
                    <a:cubicBezTo>
                      <a:pt x="1135" y="760"/>
                      <a:pt x="1135" y="760"/>
                      <a:pt x="1135" y="760"/>
                    </a:cubicBezTo>
                    <a:cubicBezTo>
                      <a:pt x="1135" y="263"/>
                      <a:pt x="1135" y="263"/>
                      <a:pt x="1135" y="263"/>
                    </a:cubicBezTo>
                    <a:cubicBezTo>
                      <a:pt x="1159" y="249"/>
                      <a:pt x="1159" y="249"/>
                      <a:pt x="1159" y="249"/>
                    </a:cubicBezTo>
                    <a:cubicBezTo>
                      <a:pt x="1159" y="218"/>
                      <a:pt x="1159" y="218"/>
                      <a:pt x="1159" y="218"/>
                    </a:cubicBezTo>
                    <a:cubicBezTo>
                      <a:pt x="1135" y="218"/>
                      <a:pt x="1135" y="218"/>
                      <a:pt x="1135" y="218"/>
                    </a:cubicBezTo>
                    <a:cubicBezTo>
                      <a:pt x="1135" y="102"/>
                      <a:pt x="1271" y="106"/>
                      <a:pt x="1271" y="106"/>
                    </a:cubicBezTo>
                    <a:cubicBezTo>
                      <a:pt x="1271" y="106"/>
                      <a:pt x="1407" y="102"/>
                      <a:pt x="1407" y="218"/>
                    </a:cubicBezTo>
                    <a:cubicBezTo>
                      <a:pt x="1383" y="218"/>
                      <a:pt x="1383" y="218"/>
                      <a:pt x="1383" y="218"/>
                    </a:cubicBezTo>
                    <a:cubicBezTo>
                      <a:pt x="1383" y="249"/>
                      <a:pt x="1383" y="249"/>
                      <a:pt x="1383" y="249"/>
                    </a:cubicBezTo>
                    <a:cubicBezTo>
                      <a:pt x="1407" y="263"/>
                      <a:pt x="1407" y="263"/>
                      <a:pt x="1407" y="263"/>
                    </a:cubicBezTo>
                    <a:cubicBezTo>
                      <a:pt x="1407" y="760"/>
                      <a:pt x="1407" y="760"/>
                      <a:pt x="1407" y="760"/>
                    </a:cubicBezTo>
                    <a:cubicBezTo>
                      <a:pt x="1454" y="760"/>
                      <a:pt x="1454" y="760"/>
                      <a:pt x="1454" y="760"/>
                    </a:cubicBezTo>
                    <a:cubicBezTo>
                      <a:pt x="1454" y="263"/>
                      <a:pt x="1454" y="263"/>
                      <a:pt x="1454" y="263"/>
                    </a:cubicBezTo>
                    <a:cubicBezTo>
                      <a:pt x="1478" y="249"/>
                      <a:pt x="1478" y="249"/>
                      <a:pt x="1478" y="249"/>
                    </a:cubicBezTo>
                    <a:cubicBezTo>
                      <a:pt x="1478" y="218"/>
                      <a:pt x="1478" y="218"/>
                      <a:pt x="1478" y="218"/>
                    </a:cubicBezTo>
                    <a:cubicBezTo>
                      <a:pt x="1454" y="218"/>
                      <a:pt x="1454" y="218"/>
                      <a:pt x="1454" y="218"/>
                    </a:cubicBezTo>
                    <a:cubicBezTo>
                      <a:pt x="1454" y="102"/>
                      <a:pt x="1590" y="106"/>
                      <a:pt x="1590" y="106"/>
                    </a:cubicBezTo>
                    <a:cubicBezTo>
                      <a:pt x="1590" y="106"/>
                      <a:pt x="1726" y="102"/>
                      <a:pt x="1726" y="218"/>
                    </a:cubicBezTo>
                    <a:cubicBezTo>
                      <a:pt x="1702" y="218"/>
                      <a:pt x="1702" y="218"/>
                      <a:pt x="1702" y="218"/>
                    </a:cubicBezTo>
                    <a:cubicBezTo>
                      <a:pt x="1702" y="249"/>
                      <a:pt x="1702" y="249"/>
                      <a:pt x="1702" y="249"/>
                    </a:cubicBezTo>
                    <a:cubicBezTo>
                      <a:pt x="1726" y="263"/>
                      <a:pt x="1726" y="263"/>
                      <a:pt x="1726" y="263"/>
                    </a:cubicBezTo>
                    <a:cubicBezTo>
                      <a:pt x="1726" y="760"/>
                      <a:pt x="1726" y="760"/>
                      <a:pt x="1726" y="760"/>
                    </a:cubicBezTo>
                    <a:cubicBezTo>
                      <a:pt x="1766" y="760"/>
                      <a:pt x="1766" y="760"/>
                      <a:pt x="1766" y="760"/>
                    </a:cubicBezTo>
                    <a:cubicBezTo>
                      <a:pt x="1766" y="263"/>
                      <a:pt x="1766" y="263"/>
                      <a:pt x="1766" y="263"/>
                    </a:cubicBezTo>
                    <a:cubicBezTo>
                      <a:pt x="1790" y="249"/>
                      <a:pt x="1790" y="249"/>
                      <a:pt x="1790" y="249"/>
                    </a:cubicBezTo>
                    <a:cubicBezTo>
                      <a:pt x="1790" y="218"/>
                      <a:pt x="1790" y="218"/>
                      <a:pt x="1790" y="218"/>
                    </a:cubicBezTo>
                    <a:cubicBezTo>
                      <a:pt x="1766" y="218"/>
                      <a:pt x="1766" y="218"/>
                      <a:pt x="1766" y="218"/>
                    </a:cubicBezTo>
                    <a:cubicBezTo>
                      <a:pt x="1766" y="102"/>
                      <a:pt x="1902" y="106"/>
                      <a:pt x="1902" y="106"/>
                    </a:cubicBezTo>
                    <a:cubicBezTo>
                      <a:pt x="1902" y="106"/>
                      <a:pt x="2038" y="102"/>
                      <a:pt x="2038" y="218"/>
                    </a:cubicBezTo>
                    <a:cubicBezTo>
                      <a:pt x="2014" y="218"/>
                      <a:pt x="2014" y="218"/>
                      <a:pt x="2014" y="218"/>
                    </a:cubicBezTo>
                    <a:cubicBezTo>
                      <a:pt x="2014" y="249"/>
                      <a:pt x="2014" y="249"/>
                      <a:pt x="2014" y="249"/>
                    </a:cubicBezTo>
                    <a:cubicBezTo>
                      <a:pt x="2038" y="263"/>
                      <a:pt x="2038" y="263"/>
                      <a:pt x="2038" y="263"/>
                    </a:cubicBezTo>
                    <a:cubicBezTo>
                      <a:pt x="2038" y="760"/>
                      <a:pt x="2038" y="760"/>
                      <a:pt x="2038" y="760"/>
                    </a:cubicBezTo>
                    <a:cubicBezTo>
                      <a:pt x="2086" y="760"/>
                      <a:pt x="2086" y="760"/>
                      <a:pt x="2086" y="760"/>
                    </a:cubicBezTo>
                    <a:cubicBezTo>
                      <a:pt x="2086" y="263"/>
                      <a:pt x="2086" y="263"/>
                      <a:pt x="2086" y="263"/>
                    </a:cubicBezTo>
                    <a:cubicBezTo>
                      <a:pt x="2110" y="249"/>
                      <a:pt x="2110" y="249"/>
                      <a:pt x="2110" y="249"/>
                    </a:cubicBezTo>
                    <a:cubicBezTo>
                      <a:pt x="2110" y="218"/>
                      <a:pt x="2110" y="218"/>
                      <a:pt x="2110" y="218"/>
                    </a:cubicBezTo>
                    <a:cubicBezTo>
                      <a:pt x="2086" y="218"/>
                      <a:pt x="2086" y="218"/>
                      <a:pt x="2086" y="218"/>
                    </a:cubicBezTo>
                    <a:cubicBezTo>
                      <a:pt x="2086" y="102"/>
                      <a:pt x="2222" y="106"/>
                      <a:pt x="2222" y="106"/>
                    </a:cubicBezTo>
                    <a:cubicBezTo>
                      <a:pt x="2222" y="106"/>
                      <a:pt x="2358" y="102"/>
                      <a:pt x="2358" y="218"/>
                    </a:cubicBezTo>
                    <a:cubicBezTo>
                      <a:pt x="2334" y="218"/>
                      <a:pt x="2334" y="218"/>
                      <a:pt x="2334" y="218"/>
                    </a:cubicBezTo>
                    <a:cubicBezTo>
                      <a:pt x="2334" y="249"/>
                      <a:pt x="2334" y="249"/>
                      <a:pt x="2334" y="249"/>
                    </a:cubicBezTo>
                    <a:cubicBezTo>
                      <a:pt x="2358" y="263"/>
                      <a:pt x="2358" y="263"/>
                      <a:pt x="2358" y="263"/>
                    </a:cubicBezTo>
                    <a:cubicBezTo>
                      <a:pt x="2358" y="760"/>
                      <a:pt x="2358" y="760"/>
                      <a:pt x="2358" y="760"/>
                    </a:cubicBezTo>
                    <a:cubicBezTo>
                      <a:pt x="2395" y="760"/>
                      <a:pt x="2395" y="760"/>
                      <a:pt x="2395" y="760"/>
                    </a:cubicBezTo>
                    <a:cubicBezTo>
                      <a:pt x="2395" y="263"/>
                      <a:pt x="2395" y="263"/>
                      <a:pt x="2395" y="263"/>
                    </a:cubicBezTo>
                    <a:cubicBezTo>
                      <a:pt x="2420" y="249"/>
                      <a:pt x="2420" y="249"/>
                      <a:pt x="2420" y="249"/>
                    </a:cubicBezTo>
                    <a:cubicBezTo>
                      <a:pt x="2420" y="218"/>
                      <a:pt x="2420" y="218"/>
                      <a:pt x="2420" y="218"/>
                    </a:cubicBezTo>
                    <a:cubicBezTo>
                      <a:pt x="2395" y="218"/>
                      <a:pt x="2395" y="218"/>
                      <a:pt x="2395" y="218"/>
                    </a:cubicBezTo>
                    <a:cubicBezTo>
                      <a:pt x="2395" y="102"/>
                      <a:pt x="2531" y="106"/>
                      <a:pt x="2531" y="106"/>
                    </a:cubicBezTo>
                    <a:cubicBezTo>
                      <a:pt x="2531" y="106"/>
                      <a:pt x="2667" y="102"/>
                      <a:pt x="2667" y="218"/>
                    </a:cubicBezTo>
                    <a:cubicBezTo>
                      <a:pt x="2643" y="218"/>
                      <a:pt x="2643" y="218"/>
                      <a:pt x="2643" y="218"/>
                    </a:cubicBezTo>
                    <a:cubicBezTo>
                      <a:pt x="2643" y="249"/>
                      <a:pt x="2643" y="249"/>
                      <a:pt x="2643" y="249"/>
                    </a:cubicBezTo>
                    <a:cubicBezTo>
                      <a:pt x="2667" y="263"/>
                      <a:pt x="2667" y="263"/>
                      <a:pt x="2667" y="263"/>
                    </a:cubicBezTo>
                    <a:cubicBezTo>
                      <a:pt x="2667" y="760"/>
                      <a:pt x="2667" y="760"/>
                      <a:pt x="2667" y="760"/>
                    </a:cubicBezTo>
                    <a:cubicBezTo>
                      <a:pt x="2715" y="760"/>
                      <a:pt x="2715" y="760"/>
                      <a:pt x="2715" y="760"/>
                    </a:cubicBezTo>
                    <a:cubicBezTo>
                      <a:pt x="2715" y="263"/>
                      <a:pt x="2715" y="263"/>
                      <a:pt x="2715" y="263"/>
                    </a:cubicBezTo>
                    <a:cubicBezTo>
                      <a:pt x="2739" y="249"/>
                      <a:pt x="2739" y="249"/>
                      <a:pt x="2739" y="249"/>
                    </a:cubicBezTo>
                    <a:cubicBezTo>
                      <a:pt x="2739" y="218"/>
                      <a:pt x="2739" y="218"/>
                      <a:pt x="2739" y="218"/>
                    </a:cubicBezTo>
                    <a:cubicBezTo>
                      <a:pt x="2715" y="218"/>
                      <a:pt x="2715" y="218"/>
                      <a:pt x="2715" y="218"/>
                    </a:cubicBezTo>
                    <a:cubicBezTo>
                      <a:pt x="2715" y="102"/>
                      <a:pt x="2851" y="106"/>
                      <a:pt x="2851" y="106"/>
                    </a:cubicBezTo>
                    <a:cubicBezTo>
                      <a:pt x="2851" y="106"/>
                      <a:pt x="2855" y="106"/>
                      <a:pt x="2861" y="106"/>
                    </a:cubicBezTo>
                    <a:cubicBezTo>
                      <a:pt x="2861" y="0"/>
                      <a:pt x="2861" y="0"/>
                      <a:pt x="286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" name="Google Shape;33;p2"/>
              <p:cNvGrpSpPr/>
              <p:nvPr/>
            </p:nvGrpSpPr>
            <p:grpSpPr>
              <a:xfrm>
                <a:off x="522242" y="3004104"/>
                <a:ext cx="4945824" cy="77100"/>
                <a:chOff x="522242" y="3004104"/>
                <a:chExt cx="4945824" cy="77100"/>
              </a:xfrm>
            </p:grpSpPr>
            <p:sp>
              <p:nvSpPr>
                <p:cNvPr id="34" name="Google Shape;34;p2"/>
                <p:cNvSpPr/>
                <p:nvPr/>
              </p:nvSpPr>
              <p:spPr>
                <a:xfrm>
                  <a:off x="1137793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522242" y="3004104"/>
                  <a:ext cx="807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2362707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1747156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3584527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2972070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4787789" y="3004104"/>
                  <a:ext cx="807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5390965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4175332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0050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" name="Google Shape;58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1" name="Google Shape;591;p13"/>
          <p:cNvSpPr txBox="1">
            <a:spLocks noGrp="1"/>
          </p:cNvSpPr>
          <p:nvPr>
            <p:ph type="title" idx="2" hasCustomPrompt="1"/>
          </p:nvPr>
        </p:nvSpPr>
        <p:spPr>
          <a:xfrm>
            <a:off x="1163167" y="2095044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9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92" name="Google Shape;592;p13"/>
          <p:cNvSpPr txBox="1">
            <a:spLocks noGrp="1"/>
          </p:cNvSpPr>
          <p:nvPr>
            <p:ph type="title" idx="3" hasCustomPrompt="1"/>
          </p:nvPr>
        </p:nvSpPr>
        <p:spPr>
          <a:xfrm>
            <a:off x="1163167" y="3716255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9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93" name="Google Shape;593;p13"/>
          <p:cNvSpPr txBox="1">
            <a:spLocks noGrp="1"/>
          </p:cNvSpPr>
          <p:nvPr>
            <p:ph type="title" idx="4" hasCustomPrompt="1"/>
          </p:nvPr>
        </p:nvSpPr>
        <p:spPr>
          <a:xfrm>
            <a:off x="4559000" y="2095044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9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94" name="Google Shape;594;p13"/>
          <p:cNvSpPr txBox="1">
            <a:spLocks noGrp="1"/>
          </p:cNvSpPr>
          <p:nvPr>
            <p:ph type="title" idx="5" hasCustomPrompt="1"/>
          </p:nvPr>
        </p:nvSpPr>
        <p:spPr>
          <a:xfrm>
            <a:off x="4559000" y="3716255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9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95" name="Google Shape;595;p13"/>
          <p:cNvSpPr txBox="1">
            <a:spLocks noGrp="1"/>
          </p:cNvSpPr>
          <p:nvPr>
            <p:ph type="title" idx="6" hasCustomPrompt="1"/>
          </p:nvPr>
        </p:nvSpPr>
        <p:spPr>
          <a:xfrm>
            <a:off x="7954833" y="2095044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9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96" name="Google Shape;596;p13"/>
          <p:cNvSpPr txBox="1">
            <a:spLocks noGrp="1"/>
          </p:cNvSpPr>
          <p:nvPr>
            <p:ph type="title" idx="7" hasCustomPrompt="1"/>
          </p:nvPr>
        </p:nvSpPr>
        <p:spPr>
          <a:xfrm>
            <a:off x="7954833" y="3716255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9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97" name="Google Shape;597;p13"/>
          <p:cNvSpPr txBox="1">
            <a:spLocks noGrp="1"/>
          </p:cNvSpPr>
          <p:nvPr>
            <p:ph type="subTitle" idx="1"/>
          </p:nvPr>
        </p:nvSpPr>
        <p:spPr>
          <a:xfrm>
            <a:off x="1163167" y="2590067"/>
            <a:ext cx="3074000" cy="9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667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667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667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667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667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667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667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667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8" name="Google Shape;598;p13"/>
          <p:cNvSpPr txBox="1">
            <a:spLocks noGrp="1"/>
          </p:cNvSpPr>
          <p:nvPr>
            <p:ph type="subTitle" idx="8"/>
          </p:nvPr>
        </p:nvSpPr>
        <p:spPr>
          <a:xfrm>
            <a:off x="4559000" y="2590067"/>
            <a:ext cx="3074000" cy="9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667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667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667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667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667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667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667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667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9" name="Google Shape;599;p13"/>
          <p:cNvSpPr txBox="1">
            <a:spLocks noGrp="1"/>
          </p:cNvSpPr>
          <p:nvPr>
            <p:ph type="subTitle" idx="9"/>
          </p:nvPr>
        </p:nvSpPr>
        <p:spPr>
          <a:xfrm>
            <a:off x="7954833" y="2590067"/>
            <a:ext cx="3074000" cy="9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667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667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667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667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667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667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667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667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0" name="Google Shape;600;p13"/>
          <p:cNvSpPr txBox="1">
            <a:spLocks noGrp="1"/>
          </p:cNvSpPr>
          <p:nvPr>
            <p:ph type="subTitle" idx="13"/>
          </p:nvPr>
        </p:nvSpPr>
        <p:spPr>
          <a:xfrm>
            <a:off x="1163167" y="4211467"/>
            <a:ext cx="3074000" cy="9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667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667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667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667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667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667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667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667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1" name="Google Shape;601;p13"/>
          <p:cNvSpPr txBox="1">
            <a:spLocks noGrp="1"/>
          </p:cNvSpPr>
          <p:nvPr>
            <p:ph type="subTitle" idx="14"/>
          </p:nvPr>
        </p:nvSpPr>
        <p:spPr>
          <a:xfrm>
            <a:off x="4559000" y="4211467"/>
            <a:ext cx="3074000" cy="9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667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667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667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667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667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667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667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667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2" name="Google Shape;602;p13"/>
          <p:cNvSpPr txBox="1">
            <a:spLocks noGrp="1"/>
          </p:cNvSpPr>
          <p:nvPr>
            <p:ph type="subTitle" idx="15"/>
          </p:nvPr>
        </p:nvSpPr>
        <p:spPr>
          <a:xfrm>
            <a:off x="7954833" y="4211467"/>
            <a:ext cx="3074000" cy="9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667"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667"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667"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667"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667"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667"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667"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 ExtraBold"/>
              <a:buNone/>
              <a:defRPr sz="2667"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3" name="Google Shape;603;p13"/>
          <p:cNvSpPr/>
          <p:nvPr/>
        </p:nvSpPr>
        <p:spPr>
          <a:xfrm>
            <a:off x="6551200" y="5029700"/>
            <a:ext cx="6249400" cy="1861000"/>
          </a:xfrm>
          <a:custGeom>
            <a:avLst/>
            <a:gdLst/>
            <a:ahLst/>
            <a:cxnLst/>
            <a:rect l="l" t="t" r="r" b="b"/>
            <a:pathLst>
              <a:path w="187482" h="55830" extrusionOk="0">
                <a:moveTo>
                  <a:pt x="0" y="55453"/>
                </a:moveTo>
                <a:lnTo>
                  <a:pt x="30178" y="31687"/>
                </a:lnTo>
                <a:lnTo>
                  <a:pt x="49416" y="44513"/>
                </a:lnTo>
                <a:lnTo>
                  <a:pt x="79595" y="28669"/>
                </a:lnTo>
                <a:lnTo>
                  <a:pt x="144478" y="24520"/>
                </a:lnTo>
                <a:lnTo>
                  <a:pt x="159190" y="0"/>
                </a:lnTo>
                <a:lnTo>
                  <a:pt x="187482" y="7922"/>
                </a:lnTo>
                <a:lnTo>
                  <a:pt x="187482" y="5583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grpSp>
        <p:nvGrpSpPr>
          <p:cNvPr id="604" name="Google Shape;604;p13"/>
          <p:cNvGrpSpPr/>
          <p:nvPr/>
        </p:nvGrpSpPr>
        <p:grpSpPr>
          <a:xfrm>
            <a:off x="9590668" y="5920801"/>
            <a:ext cx="4602323" cy="970759"/>
            <a:chOff x="7193001" y="4415534"/>
            <a:chExt cx="3451742" cy="728069"/>
          </a:xfrm>
        </p:grpSpPr>
        <p:sp>
          <p:nvSpPr>
            <p:cNvPr id="605" name="Google Shape;605;p13"/>
            <p:cNvSpPr/>
            <p:nvPr/>
          </p:nvSpPr>
          <p:spPr>
            <a:xfrm flipH="1">
              <a:off x="7765206" y="5066965"/>
              <a:ext cx="506132" cy="76639"/>
            </a:xfrm>
            <a:custGeom>
              <a:avLst/>
              <a:gdLst/>
              <a:ahLst/>
              <a:cxnLst/>
              <a:rect l="l" t="t" r="r" b="b"/>
              <a:pathLst>
                <a:path w="402" h="61" extrusionOk="0">
                  <a:moveTo>
                    <a:pt x="21" y="2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5" y="1"/>
                    <a:pt x="27" y="0"/>
                    <a:pt x="30" y="0"/>
                  </a:cubicBezTo>
                  <a:cubicBezTo>
                    <a:pt x="33" y="0"/>
                    <a:pt x="36" y="1"/>
                    <a:pt x="38" y="1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2" y="1"/>
                    <a:pt x="94" y="0"/>
                    <a:pt x="97" y="0"/>
                  </a:cubicBezTo>
                  <a:cubicBezTo>
                    <a:pt x="100" y="0"/>
                    <a:pt x="103" y="1"/>
                    <a:pt x="105" y="1"/>
                  </a:cubicBezTo>
                  <a:cubicBezTo>
                    <a:pt x="296" y="1"/>
                    <a:pt x="296" y="1"/>
                    <a:pt x="296" y="1"/>
                  </a:cubicBezTo>
                  <a:cubicBezTo>
                    <a:pt x="299" y="1"/>
                    <a:pt x="301" y="0"/>
                    <a:pt x="304" y="0"/>
                  </a:cubicBezTo>
                  <a:cubicBezTo>
                    <a:pt x="307" y="0"/>
                    <a:pt x="310" y="1"/>
                    <a:pt x="312" y="1"/>
                  </a:cubicBezTo>
                  <a:cubicBezTo>
                    <a:pt x="363" y="1"/>
                    <a:pt x="363" y="1"/>
                    <a:pt x="363" y="1"/>
                  </a:cubicBezTo>
                  <a:cubicBezTo>
                    <a:pt x="366" y="1"/>
                    <a:pt x="368" y="0"/>
                    <a:pt x="371" y="0"/>
                  </a:cubicBezTo>
                  <a:cubicBezTo>
                    <a:pt x="388" y="0"/>
                    <a:pt x="402" y="14"/>
                    <a:pt x="402" y="31"/>
                  </a:cubicBezTo>
                  <a:cubicBezTo>
                    <a:pt x="402" y="48"/>
                    <a:pt x="388" y="61"/>
                    <a:pt x="371" y="61"/>
                  </a:cubicBezTo>
                  <a:cubicBezTo>
                    <a:pt x="357" y="61"/>
                    <a:pt x="346" y="52"/>
                    <a:pt x="342" y="39"/>
                  </a:cubicBezTo>
                  <a:cubicBezTo>
                    <a:pt x="333" y="39"/>
                    <a:pt x="333" y="39"/>
                    <a:pt x="333" y="39"/>
                  </a:cubicBezTo>
                  <a:cubicBezTo>
                    <a:pt x="330" y="52"/>
                    <a:pt x="318" y="61"/>
                    <a:pt x="304" y="61"/>
                  </a:cubicBezTo>
                  <a:cubicBezTo>
                    <a:pt x="290" y="61"/>
                    <a:pt x="279" y="52"/>
                    <a:pt x="275" y="39"/>
                  </a:cubicBezTo>
                  <a:cubicBezTo>
                    <a:pt x="263" y="39"/>
                    <a:pt x="263" y="39"/>
                    <a:pt x="263" y="39"/>
                  </a:cubicBezTo>
                  <a:cubicBezTo>
                    <a:pt x="256" y="52"/>
                    <a:pt x="256" y="52"/>
                    <a:pt x="256" y="52"/>
                  </a:cubicBezTo>
                  <a:cubicBezTo>
                    <a:pt x="140" y="52"/>
                    <a:pt x="140" y="52"/>
                    <a:pt x="140" y="52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26" y="39"/>
                    <a:pt x="126" y="39"/>
                    <a:pt x="126" y="39"/>
                  </a:cubicBezTo>
                  <a:cubicBezTo>
                    <a:pt x="123" y="52"/>
                    <a:pt x="111" y="61"/>
                    <a:pt x="97" y="61"/>
                  </a:cubicBezTo>
                  <a:cubicBezTo>
                    <a:pt x="83" y="61"/>
                    <a:pt x="72" y="52"/>
                    <a:pt x="68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6" y="52"/>
                    <a:pt x="44" y="61"/>
                    <a:pt x="30" y="61"/>
                  </a:cubicBezTo>
                  <a:cubicBezTo>
                    <a:pt x="13" y="61"/>
                    <a:pt x="0" y="48"/>
                    <a:pt x="0" y="31"/>
                  </a:cubicBezTo>
                  <a:cubicBezTo>
                    <a:pt x="0" y="17"/>
                    <a:pt x="9" y="5"/>
                    <a:pt x="21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3"/>
            <p:cNvSpPr/>
            <p:nvPr/>
          </p:nvSpPr>
          <p:spPr>
            <a:xfrm flipH="1">
              <a:off x="9925851" y="5066965"/>
              <a:ext cx="506132" cy="76639"/>
            </a:xfrm>
            <a:custGeom>
              <a:avLst/>
              <a:gdLst/>
              <a:ahLst/>
              <a:cxnLst/>
              <a:rect l="l" t="t" r="r" b="b"/>
              <a:pathLst>
                <a:path w="402" h="61" extrusionOk="0">
                  <a:moveTo>
                    <a:pt x="22" y="2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1"/>
                    <a:pt x="28" y="0"/>
                    <a:pt x="31" y="0"/>
                  </a:cubicBezTo>
                  <a:cubicBezTo>
                    <a:pt x="34" y="0"/>
                    <a:pt x="36" y="1"/>
                    <a:pt x="39" y="1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1"/>
                    <a:pt x="95" y="0"/>
                    <a:pt x="98" y="0"/>
                  </a:cubicBezTo>
                  <a:cubicBezTo>
                    <a:pt x="101" y="0"/>
                    <a:pt x="103" y="1"/>
                    <a:pt x="106" y="1"/>
                  </a:cubicBezTo>
                  <a:cubicBezTo>
                    <a:pt x="297" y="1"/>
                    <a:pt x="297" y="1"/>
                    <a:pt x="297" y="1"/>
                  </a:cubicBezTo>
                  <a:cubicBezTo>
                    <a:pt x="299" y="1"/>
                    <a:pt x="302" y="0"/>
                    <a:pt x="305" y="0"/>
                  </a:cubicBezTo>
                  <a:cubicBezTo>
                    <a:pt x="308" y="0"/>
                    <a:pt x="310" y="1"/>
                    <a:pt x="313" y="1"/>
                  </a:cubicBezTo>
                  <a:cubicBezTo>
                    <a:pt x="364" y="1"/>
                    <a:pt x="364" y="1"/>
                    <a:pt x="364" y="1"/>
                  </a:cubicBezTo>
                  <a:cubicBezTo>
                    <a:pt x="366" y="1"/>
                    <a:pt x="369" y="0"/>
                    <a:pt x="372" y="0"/>
                  </a:cubicBezTo>
                  <a:cubicBezTo>
                    <a:pt x="389" y="0"/>
                    <a:pt x="402" y="14"/>
                    <a:pt x="402" y="31"/>
                  </a:cubicBezTo>
                  <a:cubicBezTo>
                    <a:pt x="402" y="48"/>
                    <a:pt x="389" y="61"/>
                    <a:pt x="372" y="61"/>
                  </a:cubicBezTo>
                  <a:cubicBezTo>
                    <a:pt x="358" y="61"/>
                    <a:pt x="346" y="52"/>
                    <a:pt x="343" y="39"/>
                  </a:cubicBezTo>
                  <a:cubicBezTo>
                    <a:pt x="334" y="39"/>
                    <a:pt x="334" y="39"/>
                    <a:pt x="334" y="39"/>
                  </a:cubicBezTo>
                  <a:cubicBezTo>
                    <a:pt x="330" y="52"/>
                    <a:pt x="319" y="61"/>
                    <a:pt x="305" y="61"/>
                  </a:cubicBezTo>
                  <a:cubicBezTo>
                    <a:pt x="291" y="61"/>
                    <a:pt x="279" y="52"/>
                    <a:pt x="276" y="39"/>
                  </a:cubicBezTo>
                  <a:cubicBezTo>
                    <a:pt x="264" y="39"/>
                    <a:pt x="264" y="39"/>
                    <a:pt x="264" y="39"/>
                  </a:cubicBezTo>
                  <a:cubicBezTo>
                    <a:pt x="256" y="52"/>
                    <a:pt x="256" y="52"/>
                    <a:pt x="256" y="52"/>
                  </a:cubicBezTo>
                  <a:cubicBezTo>
                    <a:pt x="140" y="52"/>
                    <a:pt x="140" y="52"/>
                    <a:pt x="140" y="52"/>
                  </a:cubicBezTo>
                  <a:cubicBezTo>
                    <a:pt x="132" y="39"/>
                    <a:pt x="132" y="39"/>
                    <a:pt x="132" y="39"/>
                  </a:cubicBezTo>
                  <a:cubicBezTo>
                    <a:pt x="127" y="39"/>
                    <a:pt x="127" y="39"/>
                    <a:pt x="127" y="39"/>
                  </a:cubicBezTo>
                  <a:cubicBezTo>
                    <a:pt x="123" y="52"/>
                    <a:pt x="112" y="61"/>
                    <a:pt x="98" y="61"/>
                  </a:cubicBezTo>
                  <a:cubicBezTo>
                    <a:pt x="84" y="61"/>
                    <a:pt x="72" y="52"/>
                    <a:pt x="69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6" y="52"/>
                    <a:pt x="45" y="61"/>
                    <a:pt x="31" y="61"/>
                  </a:cubicBezTo>
                  <a:cubicBezTo>
                    <a:pt x="14" y="61"/>
                    <a:pt x="0" y="48"/>
                    <a:pt x="0" y="31"/>
                  </a:cubicBezTo>
                  <a:cubicBezTo>
                    <a:pt x="0" y="17"/>
                    <a:pt x="10" y="5"/>
                    <a:pt x="22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3"/>
            <p:cNvSpPr/>
            <p:nvPr/>
          </p:nvSpPr>
          <p:spPr>
            <a:xfrm flipH="1">
              <a:off x="7193001" y="4504066"/>
              <a:ext cx="3400204" cy="595934"/>
            </a:xfrm>
            <a:custGeom>
              <a:avLst/>
              <a:gdLst/>
              <a:ahLst/>
              <a:cxnLst/>
              <a:rect l="l" t="t" r="r" b="b"/>
              <a:pathLst>
                <a:path w="2702" h="473" extrusionOk="0">
                  <a:moveTo>
                    <a:pt x="0" y="0"/>
                  </a:moveTo>
                  <a:cubicBezTo>
                    <a:pt x="0" y="473"/>
                    <a:pt x="0" y="473"/>
                    <a:pt x="0" y="473"/>
                  </a:cubicBezTo>
                  <a:cubicBezTo>
                    <a:pt x="2535" y="473"/>
                    <a:pt x="2535" y="473"/>
                    <a:pt x="2535" y="473"/>
                  </a:cubicBezTo>
                  <a:cubicBezTo>
                    <a:pt x="2535" y="473"/>
                    <a:pt x="2702" y="393"/>
                    <a:pt x="2585" y="326"/>
                  </a:cubicBezTo>
                  <a:cubicBezTo>
                    <a:pt x="2468" y="260"/>
                    <a:pt x="2025" y="0"/>
                    <a:pt x="1705" y="0"/>
                  </a:cubicBezTo>
                  <a:cubicBezTo>
                    <a:pt x="1385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3"/>
            <p:cNvSpPr/>
            <p:nvPr/>
          </p:nvSpPr>
          <p:spPr>
            <a:xfrm flipH="1">
              <a:off x="7330433" y="5072250"/>
              <a:ext cx="3262773" cy="60782"/>
            </a:xfrm>
            <a:custGeom>
              <a:avLst/>
              <a:gdLst/>
              <a:ahLst/>
              <a:cxnLst/>
              <a:rect l="l" t="t" r="r" b="b"/>
              <a:pathLst>
                <a:path w="2469" h="46" extrusionOk="0">
                  <a:moveTo>
                    <a:pt x="2469" y="46"/>
                  </a:moveTo>
                  <a:lnTo>
                    <a:pt x="2414" y="21"/>
                  </a:lnTo>
                  <a:lnTo>
                    <a:pt x="2382" y="21"/>
                  </a:lnTo>
                  <a:lnTo>
                    <a:pt x="2345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534" y="21"/>
                  </a:lnTo>
                  <a:lnTo>
                    <a:pt x="544" y="46"/>
                  </a:lnTo>
                  <a:lnTo>
                    <a:pt x="1715" y="46"/>
                  </a:lnTo>
                  <a:lnTo>
                    <a:pt x="1744" y="23"/>
                  </a:lnTo>
                  <a:lnTo>
                    <a:pt x="2155" y="23"/>
                  </a:lnTo>
                  <a:lnTo>
                    <a:pt x="2155" y="46"/>
                  </a:lnTo>
                  <a:lnTo>
                    <a:pt x="2469" y="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3"/>
            <p:cNvSpPr/>
            <p:nvPr/>
          </p:nvSpPr>
          <p:spPr>
            <a:xfrm flipH="1">
              <a:off x="7675344" y="4582026"/>
              <a:ext cx="725501" cy="151957"/>
            </a:xfrm>
            <a:custGeom>
              <a:avLst/>
              <a:gdLst/>
              <a:ahLst/>
              <a:cxnLst/>
              <a:rect l="l" t="t" r="r" b="b"/>
              <a:pathLst>
                <a:path w="577" h="121" extrusionOk="0">
                  <a:moveTo>
                    <a:pt x="0" y="1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388" y="34"/>
                    <a:pt x="488" y="78"/>
                    <a:pt x="577" y="121"/>
                  </a:cubicBezTo>
                  <a:lnTo>
                    <a:pt x="0" y="1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3"/>
            <p:cNvSpPr/>
            <p:nvPr/>
          </p:nvSpPr>
          <p:spPr>
            <a:xfrm flipH="1">
              <a:off x="7515287" y="5027324"/>
              <a:ext cx="3013165" cy="3166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3"/>
            <p:cNvSpPr/>
            <p:nvPr/>
          </p:nvSpPr>
          <p:spPr>
            <a:xfrm flipH="1">
              <a:off x="9914014" y="4582026"/>
              <a:ext cx="421499" cy="1519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3"/>
            <p:cNvSpPr/>
            <p:nvPr/>
          </p:nvSpPr>
          <p:spPr>
            <a:xfrm flipH="1">
              <a:off x="9468696" y="4582026"/>
              <a:ext cx="420152" cy="1519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3"/>
            <p:cNvSpPr/>
            <p:nvPr/>
          </p:nvSpPr>
          <p:spPr>
            <a:xfrm flipH="1">
              <a:off x="8497337" y="4464425"/>
              <a:ext cx="2019221" cy="3975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3"/>
            <p:cNvSpPr/>
            <p:nvPr/>
          </p:nvSpPr>
          <p:spPr>
            <a:xfrm flipH="1">
              <a:off x="8575348" y="4415534"/>
              <a:ext cx="387133" cy="4885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3"/>
            <p:cNvSpPr/>
            <p:nvPr/>
          </p:nvSpPr>
          <p:spPr>
            <a:xfrm flipH="1">
              <a:off x="10076566" y="4415534"/>
              <a:ext cx="387133" cy="4885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3"/>
            <p:cNvSpPr/>
            <p:nvPr/>
          </p:nvSpPr>
          <p:spPr>
            <a:xfrm flipH="1">
              <a:off x="9022013" y="4415534"/>
              <a:ext cx="387133" cy="4885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3"/>
            <p:cNvSpPr/>
            <p:nvPr/>
          </p:nvSpPr>
          <p:spPr>
            <a:xfrm flipH="1">
              <a:off x="7321182" y="4773623"/>
              <a:ext cx="654140" cy="153278"/>
            </a:xfrm>
            <a:custGeom>
              <a:avLst/>
              <a:gdLst/>
              <a:ahLst/>
              <a:cxnLst/>
              <a:rect l="l" t="t" r="r" b="b"/>
              <a:pathLst>
                <a:path w="495" h="116" extrusionOk="0">
                  <a:moveTo>
                    <a:pt x="0" y="0"/>
                  </a:moveTo>
                  <a:lnTo>
                    <a:pt x="285" y="0"/>
                  </a:lnTo>
                  <a:lnTo>
                    <a:pt x="495" y="116"/>
                  </a:lnTo>
                  <a:lnTo>
                    <a:pt x="467" y="116"/>
                  </a:lnTo>
                  <a:lnTo>
                    <a:pt x="290" y="21"/>
                  </a:lnTo>
                  <a:lnTo>
                    <a:pt x="37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3"/>
            <p:cNvSpPr/>
            <p:nvPr/>
          </p:nvSpPr>
          <p:spPr>
            <a:xfrm flipH="1">
              <a:off x="7931196" y="4885938"/>
              <a:ext cx="330374" cy="112316"/>
            </a:xfrm>
            <a:custGeom>
              <a:avLst/>
              <a:gdLst/>
              <a:ahLst/>
              <a:cxnLst/>
              <a:rect l="l" t="t" r="r" b="b"/>
              <a:pathLst>
                <a:path w="250" h="85" extrusionOk="0">
                  <a:moveTo>
                    <a:pt x="131" y="0"/>
                  </a:moveTo>
                  <a:lnTo>
                    <a:pt x="250" y="85"/>
                  </a:lnTo>
                  <a:lnTo>
                    <a:pt x="91" y="85"/>
                  </a:lnTo>
                  <a:lnTo>
                    <a:pt x="0" y="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3"/>
            <p:cNvSpPr/>
            <p:nvPr/>
          </p:nvSpPr>
          <p:spPr>
            <a:xfrm flipH="1">
              <a:off x="8151886" y="4885938"/>
              <a:ext cx="158579" cy="112316"/>
            </a:xfrm>
            <a:custGeom>
              <a:avLst/>
              <a:gdLst/>
              <a:ahLst/>
              <a:cxnLst/>
              <a:rect l="l" t="t" r="r" b="b"/>
              <a:pathLst>
                <a:path w="120" h="85" extrusionOk="0">
                  <a:moveTo>
                    <a:pt x="30" y="0"/>
                  </a:moveTo>
                  <a:lnTo>
                    <a:pt x="120" y="85"/>
                  </a:lnTo>
                  <a:lnTo>
                    <a:pt x="91" y="85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3"/>
            <p:cNvSpPr/>
            <p:nvPr/>
          </p:nvSpPr>
          <p:spPr>
            <a:xfrm flipH="1">
              <a:off x="8200780" y="4885938"/>
              <a:ext cx="2332440" cy="112316"/>
            </a:xfrm>
            <a:custGeom>
              <a:avLst/>
              <a:gdLst/>
              <a:ahLst/>
              <a:cxnLst/>
              <a:rect l="l" t="t" r="r" b="b"/>
              <a:pathLst>
                <a:path w="1765" h="85" extrusionOk="0">
                  <a:moveTo>
                    <a:pt x="1675" y="0"/>
                  </a:moveTo>
                  <a:lnTo>
                    <a:pt x="1765" y="85"/>
                  </a:lnTo>
                  <a:lnTo>
                    <a:pt x="0" y="85"/>
                  </a:lnTo>
                  <a:lnTo>
                    <a:pt x="0" y="0"/>
                  </a:lnTo>
                  <a:lnTo>
                    <a:pt x="16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3"/>
            <p:cNvSpPr/>
            <p:nvPr/>
          </p:nvSpPr>
          <p:spPr>
            <a:xfrm flipH="1">
              <a:off x="7675343" y="4504066"/>
              <a:ext cx="2917862" cy="233881"/>
            </a:xfrm>
            <a:custGeom>
              <a:avLst/>
              <a:gdLst/>
              <a:ahLst/>
              <a:cxnLst/>
              <a:rect l="l" t="t" r="r" b="b"/>
              <a:pathLst>
                <a:path w="2208" h="177" extrusionOk="0">
                  <a:moveTo>
                    <a:pt x="903" y="172"/>
                  </a:moveTo>
                  <a:lnTo>
                    <a:pt x="903" y="0"/>
                  </a:lnTo>
                  <a:lnTo>
                    <a:pt x="907" y="0"/>
                  </a:lnTo>
                  <a:lnTo>
                    <a:pt x="907" y="172"/>
                  </a:lnTo>
                  <a:lnTo>
                    <a:pt x="1186" y="172"/>
                  </a:lnTo>
                  <a:lnTo>
                    <a:pt x="1186" y="0"/>
                  </a:lnTo>
                  <a:lnTo>
                    <a:pt x="1191" y="0"/>
                  </a:lnTo>
                  <a:lnTo>
                    <a:pt x="1191" y="172"/>
                  </a:lnTo>
                  <a:lnTo>
                    <a:pt x="2208" y="172"/>
                  </a:lnTo>
                  <a:lnTo>
                    <a:pt x="2208" y="177"/>
                  </a:lnTo>
                  <a:lnTo>
                    <a:pt x="0" y="177"/>
                  </a:lnTo>
                  <a:lnTo>
                    <a:pt x="0" y="172"/>
                  </a:lnTo>
                  <a:lnTo>
                    <a:pt x="903" y="1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3"/>
            <p:cNvSpPr/>
            <p:nvPr/>
          </p:nvSpPr>
          <p:spPr>
            <a:xfrm flipH="1">
              <a:off x="7633275" y="4752481"/>
              <a:ext cx="2959930" cy="539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3"/>
            <p:cNvSpPr/>
            <p:nvPr/>
          </p:nvSpPr>
          <p:spPr>
            <a:xfrm flipH="1">
              <a:off x="10593193" y="4563527"/>
              <a:ext cx="51550" cy="536345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4" name="Google Shape;624;p13"/>
          <p:cNvGrpSpPr/>
          <p:nvPr/>
        </p:nvGrpSpPr>
        <p:grpSpPr>
          <a:xfrm>
            <a:off x="373147" y="5320301"/>
            <a:ext cx="1566424" cy="1537707"/>
            <a:chOff x="3290685" y="3990226"/>
            <a:chExt cx="1174818" cy="1153280"/>
          </a:xfrm>
        </p:grpSpPr>
        <p:grpSp>
          <p:nvGrpSpPr>
            <p:cNvPr id="625" name="Google Shape;625;p13"/>
            <p:cNvGrpSpPr/>
            <p:nvPr/>
          </p:nvGrpSpPr>
          <p:grpSpPr>
            <a:xfrm>
              <a:off x="3872750" y="3990226"/>
              <a:ext cx="342839" cy="1153109"/>
              <a:chOff x="1539885" y="3300413"/>
              <a:chExt cx="511166" cy="1719263"/>
            </a:xfrm>
          </p:grpSpPr>
          <p:sp>
            <p:nvSpPr>
              <p:cNvPr id="626" name="Google Shape;626;p13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13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13"/>
              <p:cNvSpPr/>
              <p:nvPr/>
            </p:nvSpPr>
            <p:spPr>
              <a:xfrm>
                <a:off x="1539885" y="3366229"/>
                <a:ext cx="476257" cy="1482007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13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13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13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2" name="Google Shape;632;p13"/>
            <p:cNvGrpSpPr/>
            <p:nvPr/>
          </p:nvGrpSpPr>
          <p:grpSpPr>
            <a:xfrm>
              <a:off x="3628815" y="4502797"/>
              <a:ext cx="185813" cy="640708"/>
              <a:chOff x="1539875" y="3257551"/>
              <a:chExt cx="511176" cy="1762125"/>
            </a:xfrm>
          </p:grpSpPr>
          <p:sp>
            <p:nvSpPr>
              <p:cNvPr id="633" name="Google Shape;633;p13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13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13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13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13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9" name="Google Shape;639;p13"/>
            <p:cNvGrpSpPr/>
            <p:nvPr/>
          </p:nvGrpSpPr>
          <p:grpSpPr>
            <a:xfrm flipH="1">
              <a:off x="3290685" y="4367461"/>
              <a:ext cx="225020" cy="775863"/>
              <a:chOff x="1539875" y="3257551"/>
              <a:chExt cx="511176" cy="1762125"/>
            </a:xfrm>
          </p:grpSpPr>
          <p:sp>
            <p:nvSpPr>
              <p:cNvPr id="640" name="Google Shape;640;p13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13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13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13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13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6" name="Google Shape;646;p13"/>
            <p:cNvGrpSpPr/>
            <p:nvPr/>
          </p:nvGrpSpPr>
          <p:grpSpPr>
            <a:xfrm>
              <a:off x="4279690" y="4502797"/>
              <a:ext cx="185813" cy="640708"/>
              <a:chOff x="1539875" y="3257551"/>
              <a:chExt cx="511176" cy="1762125"/>
            </a:xfrm>
          </p:grpSpPr>
          <p:sp>
            <p:nvSpPr>
              <p:cNvPr id="647" name="Google Shape;647;p13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13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p13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13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13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653" name="Google Shape;653;p13"/>
          <p:cNvCxnSpPr/>
          <p:nvPr/>
        </p:nvCxnSpPr>
        <p:spPr>
          <a:xfrm>
            <a:off x="6096000" y="-267900"/>
            <a:ext cx="0" cy="77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654" name="Google Shape;654;p13"/>
          <p:cNvGrpSpPr/>
          <p:nvPr/>
        </p:nvGrpSpPr>
        <p:grpSpPr>
          <a:xfrm>
            <a:off x="-321191" y="275667"/>
            <a:ext cx="12969777" cy="1283833"/>
            <a:chOff x="-240894" y="206750"/>
            <a:chExt cx="9727333" cy="962875"/>
          </a:xfrm>
        </p:grpSpPr>
        <p:sp>
          <p:nvSpPr>
            <p:cNvPr id="655" name="Google Shape;655;p13"/>
            <p:cNvSpPr/>
            <p:nvPr/>
          </p:nvSpPr>
          <p:spPr>
            <a:xfrm>
              <a:off x="483752" y="206750"/>
              <a:ext cx="1207140" cy="181011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13"/>
            <p:cNvSpPr/>
            <p:nvPr/>
          </p:nvSpPr>
          <p:spPr>
            <a:xfrm flipH="1">
              <a:off x="-240894" y="419880"/>
              <a:ext cx="710808" cy="277069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13"/>
            <p:cNvSpPr/>
            <p:nvPr/>
          </p:nvSpPr>
          <p:spPr>
            <a:xfrm flipH="1">
              <a:off x="8775631" y="892555"/>
              <a:ext cx="710808" cy="277069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1745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1" name="Google Shape;76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3" name="Google Shape;763;p15"/>
          <p:cNvSpPr txBox="1">
            <a:spLocks noGrp="1"/>
          </p:cNvSpPr>
          <p:nvPr>
            <p:ph type="subTitle" idx="1"/>
          </p:nvPr>
        </p:nvSpPr>
        <p:spPr>
          <a:xfrm>
            <a:off x="953300" y="1672800"/>
            <a:ext cx="4717200" cy="22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764" name="Google Shape;764;p15"/>
          <p:cNvCxnSpPr/>
          <p:nvPr/>
        </p:nvCxnSpPr>
        <p:spPr>
          <a:xfrm>
            <a:off x="6096000" y="-267900"/>
            <a:ext cx="0" cy="77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765" name="Google Shape;765;p15"/>
          <p:cNvGrpSpPr/>
          <p:nvPr/>
        </p:nvGrpSpPr>
        <p:grpSpPr>
          <a:xfrm>
            <a:off x="-474607" y="4682334"/>
            <a:ext cx="12666609" cy="2191565"/>
            <a:chOff x="-355956" y="3511750"/>
            <a:chExt cx="9499957" cy="1643674"/>
          </a:xfrm>
        </p:grpSpPr>
        <p:grpSp>
          <p:nvGrpSpPr>
            <p:cNvPr id="766" name="Google Shape;766;p15"/>
            <p:cNvGrpSpPr/>
            <p:nvPr/>
          </p:nvGrpSpPr>
          <p:grpSpPr>
            <a:xfrm>
              <a:off x="3143825" y="4172300"/>
              <a:ext cx="6000176" cy="983124"/>
              <a:chOff x="3143825" y="4172300"/>
              <a:chExt cx="6000176" cy="983124"/>
            </a:xfrm>
          </p:grpSpPr>
          <p:sp>
            <p:nvSpPr>
              <p:cNvPr id="767" name="Google Shape;767;p15"/>
              <p:cNvSpPr/>
              <p:nvPr/>
            </p:nvSpPr>
            <p:spPr>
              <a:xfrm>
                <a:off x="3143825" y="4507810"/>
                <a:ext cx="6000176" cy="647613"/>
              </a:xfrm>
              <a:custGeom>
                <a:avLst/>
                <a:gdLst/>
                <a:ahLst/>
                <a:cxnLst/>
                <a:rect l="l" t="t" r="r" b="b"/>
                <a:pathLst>
                  <a:path w="3076" h="332" extrusionOk="0">
                    <a:moveTo>
                      <a:pt x="352" y="233"/>
                    </a:moveTo>
                    <a:lnTo>
                      <a:pt x="3076" y="0"/>
                    </a:lnTo>
                    <a:lnTo>
                      <a:pt x="3076" y="332"/>
                    </a:lnTo>
                    <a:lnTo>
                      <a:pt x="0" y="332"/>
                    </a:lnTo>
                    <a:lnTo>
                      <a:pt x="352" y="23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15"/>
              <p:cNvSpPr/>
              <p:nvPr/>
            </p:nvSpPr>
            <p:spPr>
              <a:xfrm>
                <a:off x="4710191" y="4745789"/>
                <a:ext cx="2551440" cy="142398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73" extrusionOk="0">
                    <a:moveTo>
                      <a:pt x="0" y="73"/>
                    </a:moveTo>
                    <a:lnTo>
                      <a:pt x="853" y="0"/>
                    </a:lnTo>
                    <a:lnTo>
                      <a:pt x="1308" y="14"/>
                    </a:lnTo>
                    <a:lnTo>
                      <a:pt x="797" y="27"/>
                    </a:lnTo>
                    <a:lnTo>
                      <a:pt x="928" y="44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15"/>
              <p:cNvSpPr/>
              <p:nvPr/>
            </p:nvSpPr>
            <p:spPr>
              <a:xfrm>
                <a:off x="6374088" y="4507810"/>
                <a:ext cx="2769912" cy="395981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203" extrusionOk="0">
                    <a:moveTo>
                      <a:pt x="0" y="122"/>
                    </a:moveTo>
                    <a:lnTo>
                      <a:pt x="781" y="101"/>
                    </a:lnTo>
                    <a:lnTo>
                      <a:pt x="205" y="203"/>
                    </a:lnTo>
                    <a:lnTo>
                      <a:pt x="1420" y="185"/>
                    </a:lnTo>
                    <a:lnTo>
                      <a:pt x="1420" y="0"/>
                    </a:lnTo>
                    <a:lnTo>
                      <a:pt x="0" y="12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15"/>
              <p:cNvSpPr/>
              <p:nvPr/>
            </p:nvSpPr>
            <p:spPr>
              <a:xfrm>
                <a:off x="6374088" y="4402476"/>
                <a:ext cx="2769912" cy="343313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176" extrusionOk="0">
                    <a:moveTo>
                      <a:pt x="0" y="176"/>
                    </a:moveTo>
                    <a:lnTo>
                      <a:pt x="44" y="158"/>
                    </a:lnTo>
                    <a:lnTo>
                      <a:pt x="1420" y="0"/>
                    </a:lnTo>
                    <a:lnTo>
                      <a:pt x="1420" y="54"/>
                    </a:lnTo>
                    <a:lnTo>
                      <a:pt x="0" y="17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15"/>
              <p:cNvSpPr/>
              <p:nvPr/>
            </p:nvSpPr>
            <p:spPr>
              <a:xfrm>
                <a:off x="6374088" y="4494156"/>
                <a:ext cx="1966248" cy="251634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129" extrusionOk="0">
                    <a:moveTo>
                      <a:pt x="44" y="111"/>
                    </a:moveTo>
                    <a:lnTo>
                      <a:pt x="1008" y="0"/>
                    </a:lnTo>
                    <a:lnTo>
                      <a:pt x="350" y="89"/>
                    </a:lnTo>
                    <a:lnTo>
                      <a:pt x="818" y="58"/>
                    </a:lnTo>
                    <a:lnTo>
                      <a:pt x="0" y="129"/>
                    </a:lnTo>
                    <a:lnTo>
                      <a:pt x="44" y="11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15"/>
              <p:cNvSpPr/>
              <p:nvPr/>
            </p:nvSpPr>
            <p:spPr>
              <a:xfrm>
                <a:off x="6459917" y="4172300"/>
                <a:ext cx="2684084" cy="538377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276" extrusionOk="0">
                    <a:moveTo>
                      <a:pt x="0" y="276"/>
                    </a:moveTo>
                    <a:lnTo>
                      <a:pt x="1376" y="0"/>
                    </a:lnTo>
                    <a:lnTo>
                      <a:pt x="1376" y="118"/>
                    </a:lnTo>
                    <a:lnTo>
                      <a:pt x="0" y="27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15"/>
              <p:cNvSpPr/>
              <p:nvPr/>
            </p:nvSpPr>
            <p:spPr>
              <a:xfrm>
                <a:off x="6459917" y="4324450"/>
                <a:ext cx="1931136" cy="386227"/>
              </a:xfrm>
              <a:custGeom>
                <a:avLst/>
                <a:gdLst/>
                <a:ahLst/>
                <a:cxnLst/>
                <a:rect l="l" t="t" r="r" b="b"/>
                <a:pathLst>
                  <a:path w="990" h="198" extrusionOk="0">
                    <a:moveTo>
                      <a:pt x="990" y="0"/>
                    </a:moveTo>
                    <a:lnTo>
                      <a:pt x="590" y="97"/>
                    </a:lnTo>
                    <a:lnTo>
                      <a:pt x="764" y="78"/>
                    </a:lnTo>
                    <a:lnTo>
                      <a:pt x="625" y="114"/>
                    </a:lnTo>
                    <a:lnTo>
                      <a:pt x="974" y="86"/>
                    </a:lnTo>
                    <a:lnTo>
                      <a:pt x="0" y="198"/>
                    </a:lnTo>
                    <a:lnTo>
                      <a:pt x="9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74" name="Google Shape;774;p15"/>
            <p:cNvSpPr/>
            <p:nvPr/>
          </p:nvSpPr>
          <p:spPr>
            <a:xfrm flipH="1">
              <a:off x="-355956" y="3511750"/>
              <a:ext cx="5386175" cy="1631750"/>
            </a:xfrm>
            <a:custGeom>
              <a:avLst/>
              <a:gdLst/>
              <a:ahLst/>
              <a:cxnLst/>
              <a:rect l="l" t="t" r="r" b="b"/>
              <a:pathLst>
                <a:path w="1782" h="792" extrusionOk="0">
                  <a:moveTo>
                    <a:pt x="1781" y="792"/>
                  </a:moveTo>
                  <a:cubicBezTo>
                    <a:pt x="1781" y="773"/>
                    <a:pt x="1782" y="754"/>
                    <a:pt x="1782" y="735"/>
                  </a:cubicBezTo>
                  <a:cubicBezTo>
                    <a:pt x="1782" y="355"/>
                    <a:pt x="1653" y="48"/>
                    <a:pt x="1494" y="48"/>
                  </a:cubicBezTo>
                  <a:cubicBezTo>
                    <a:pt x="1454" y="48"/>
                    <a:pt x="1415" y="68"/>
                    <a:pt x="1380" y="103"/>
                  </a:cubicBezTo>
                  <a:cubicBezTo>
                    <a:pt x="1352" y="38"/>
                    <a:pt x="1318" y="0"/>
                    <a:pt x="1281" y="0"/>
                  </a:cubicBezTo>
                  <a:cubicBezTo>
                    <a:pt x="1228" y="0"/>
                    <a:pt x="1180" y="82"/>
                    <a:pt x="1146" y="212"/>
                  </a:cubicBezTo>
                  <a:cubicBezTo>
                    <a:pt x="1131" y="198"/>
                    <a:pt x="1114" y="190"/>
                    <a:pt x="1098" y="190"/>
                  </a:cubicBezTo>
                  <a:cubicBezTo>
                    <a:pt x="1045" y="190"/>
                    <a:pt x="998" y="268"/>
                    <a:pt x="965" y="394"/>
                  </a:cubicBezTo>
                  <a:cubicBezTo>
                    <a:pt x="956" y="389"/>
                    <a:pt x="948" y="387"/>
                    <a:pt x="939" y="387"/>
                  </a:cubicBezTo>
                  <a:cubicBezTo>
                    <a:pt x="894" y="387"/>
                    <a:pt x="854" y="457"/>
                    <a:pt x="826" y="568"/>
                  </a:cubicBezTo>
                  <a:cubicBezTo>
                    <a:pt x="798" y="457"/>
                    <a:pt x="758" y="387"/>
                    <a:pt x="713" y="387"/>
                  </a:cubicBezTo>
                  <a:cubicBezTo>
                    <a:pt x="711" y="387"/>
                    <a:pt x="710" y="387"/>
                    <a:pt x="709" y="387"/>
                  </a:cubicBezTo>
                  <a:cubicBezTo>
                    <a:pt x="686" y="336"/>
                    <a:pt x="658" y="306"/>
                    <a:pt x="629" y="306"/>
                  </a:cubicBezTo>
                  <a:cubicBezTo>
                    <a:pt x="571" y="306"/>
                    <a:pt x="520" y="424"/>
                    <a:pt x="495" y="596"/>
                  </a:cubicBezTo>
                  <a:cubicBezTo>
                    <a:pt x="471" y="539"/>
                    <a:pt x="442" y="505"/>
                    <a:pt x="411" y="505"/>
                  </a:cubicBezTo>
                  <a:cubicBezTo>
                    <a:pt x="384" y="505"/>
                    <a:pt x="358" y="531"/>
                    <a:pt x="336" y="576"/>
                  </a:cubicBezTo>
                  <a:cubicBezTo>
                    <a:pt x="326" y="567"/>
                    <a:pt x="315" y="563"/>
                    <a:pt x="303" y="563"/>
                  </a:cubicBezTo>
                  <a:cubicBezTo>
                    <a:pt x="273" y="563"/>
                    <a:pt x="245" y="595"/>
                    <a:pt x="221" y="650"/>
                  </a:cubicBezTo>
                  <a:cubicBezTo>
                    <a:pt x="204" y="642"/>
                    <a:pt x="187" y="637"/>
                    <a:pt x="169" y="637"/>
                  </a:cubicBezTo>
                  <a:cubicBezTo>
                    <a:pt x="103" y="637"/>
                    <a:pt x="43" y="696"/>
                    <a:pt x="0" y="792"/>
                  </a:cubicBezTo>
                  <a:lnTo>
                    <a:pt x="1781" y="79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5" name="Google Shape;775;p15"/>
          <p:cNvGrpSpPr/>
          <p:nvPr/>
        </p:nvGrpSpPr>
        <p:grpSpPr>
          <a:xfrm>
            <a:off x="9995609" y="223940"/>
            <a:ext cx="2734348" cy="819107"/>
            <a:chOff x="7496706" y="167955"/>
            <a:chExt cx="2050761" cy="614330"/>
          </a:xfrm>
        </p:grpSpPr>
        <p:sp>
          <p:nvSpPr>
            <p:cNvPr id="776" name="Google Shape;776;p15"/>
            <p:cNvSpPr/>
            <p:nvPr/>
          </p:nvSpPr>
          <p:spPr>
            <a:xfrm>
              <a:off x="8340327" y="601275"/>
              <a:ext cx="1207140" cy="181011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5"/>
            <p:cNvSpPr/>
            <p:nvPr/>
          </p:nvSpPr>
          <p:spPr>
            <a:xfrm flipH="1">
              <a:off x="7496706" y="167955"/>
              <a:ext cx="710808" cy="277069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8" name="Google Shape;778;p15"/>
          <p:cNvGrpSpPr/>
          <p:nvPr/>
        </p:nvGrpSpPr>
        <p:grpSpPr>
          <a:xfrm>
            <a:off x="4191767" y="5093671"/>
            <a:ext cx="8000235" cy="1780228"/>
            <a:chOff x="3143825" y="3820253"/>
            <a:chExt cx="6000176" cy="1335171"/>
          </a:xfrm>
        </p:grpSpPr>
        <p:sp>
          <p:nvSpPr>
            <p:cNvPr id="779" name="Google Shape;779;p15"/>
            <p:cNvSpPr/>
            <p:nvPr/>
          </p:nvSpPr>
          <p:spPr>
            <a:xfrm>
              <a:off x="3143825" y="4868680"/>
              <a:ext cx="6000176" cy="286745"/>
            </a:xfrm>
            <a:custGeom>
              <a:avLst/>
              <a:gdLst/>
              <a:ahLst/>
              <a:cxnLst/>
              <a:rect l="l" t="t" r="r" b="b"/>
              <a:pathLst>
                <a:path w="3076" h="147" extrusionOk="0">
                  <a:moveTo>
                    <a:pt x="1734" y="93"/>
                  </a:moveTo>
                  <a:lnTo>
                    <a:pt x="0" y="147"/>
                  </a:lnTo>
                  <a:lnTo>
                    <a:pt x="3076" y="147"/>
                  </a:lnTo>
                  <a:lnTo>
                    <a:pt x="3076" y="0"/>
                  </a:lnTo>
                  <a:lnTo>
                    <a:pt x="1589" y="67"/>
                  </a:lnTo>
                  <a:lnTo>
                    <a:pt x="1734" y="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80" name="Google Shape;780;p15"/>
            <p:cNvGrpSpPr/>
            <p:nvPr/>
          </p:nvGrpSpPr>
          <p:grpSpPr>
            <a:xfrm>
              <a:off x="8427641" y="3820253"/>
              <a:ext cx="314322" cy="1083530"/>
              <a:chOff x="1539875" y="3257551"/>
              <a:chExt cx="511176" cy="1762125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15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15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15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15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15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7" name="Google Shape;787;p15"/>
            <p:cNvGrpSpPr/>
            <p:nvPr/>
          </p:nvGrpSpPr>
          <p:grpSpPr>
            <a:xfrm>
              <a:off x="8156140" y="4263097"/>
              <a:ext cx="185813" cy="640708"/>
              <a:chOff x="1539875" y="3257551"/>
              <a:chExt cx="511176" cy="1762125"/>
            </a:xfrm>
          </p:grpSpPr>
          <p:sp>
            <p:nvSpPr>
              <p:cNvPr id="788" name="Google Shape;788;p15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15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15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15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15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15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4" name="Google Shape;794;p15"/>
            <p:cNvGrpSpPr/>
            <p:nvPr/>
          </p:nvGrpSpPr>
          <p:grpSpPr>
            <a:xfrm flipH="1">
              <a:off x="7819469" y="3970494"/>
              <a:ext cx="280482" cy="967054"/>
              <a:chOff x="1539875" y="3257551"/>
              <a:chExt cx="511176" cy="1762125"/>
            </a:xfrm>
          </p:grpSpPr>
          <p:sp>
            <p:nvSpPr>
              <p:cNvPr id="795" name="Google Shape;795;p15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15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15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15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15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15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01" name="Google Shape;801;p15"/>
          <p:cNvGrpSpPr/>
          <p:nvPr/>
        </p:nvGrpSpPr>
        <p:grpSpPr>
          <a:xfrm>
            <a:off x="-775064" y="6056546"/>
            <a:ext cx="5500641" cy="801452"/>
            <a:chOff x="2058996" y="3799479"/>
            <a:chExt cx="4372066" cy="637017"/>
          </a:xfrm>
        </p:grpSpPr>
        <p:sp>
          <p:nvSpPr>
            <p:cNvPr id="802" name="Google Shape;802;p15"/>
            <p:cNvSpPr/>
            <p:nvPr/>
          </p:nvSpPr>
          <p:spPr>
            <a:xfrm>
              <a:off x="3863309" y="3834917"/>
              <a:ext cx="106500" cy="56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5"/>
            <p:cNvSpPr/>
            <p:nvPr/>
          </p:nvSpPr>
          <p:spPr>
            <a:xfrm>
              <a:off x="2058996" y="3799479"/>
              <a:ext cx="1840800" cy="636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5"/>
            <p:cNvSpPr/>
            <p:nvPr/>
          </p:nvSpPr>
          <p:spPr>
            <a:xfrm>
              <a:off x="2058996" y="4294596"/>
              <a:ext cx="1840800" cy="141900"/>
            </a:xfrm>
            <a:prstGeom prst="rect">
              <a:avLst/>
            </a:prstGeom>
            <a:solidFill>
              <a:srgbClr val="EC525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5"/>
            <p:cNvSpPr/>
            <p:nvPr/>
          </p:nvSpPr>
          <p:spPr>
            <a:xfrm>
              <a:off x="2058996" y="4294596"/>
              <a:ext cx="1840800" cy="141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5"/>
            <p:cNvSpPr/>
            <p:nvPr/>
          </p:nvSpPr>
          <p:spPr>
            <a:xfrm>
              <a:off x="2058996" y="3905792"/>
              <a:ext cx="1840800" cy="21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5"/>
            <p:cNvSpPr/>
            <p:nvPr/>
          </p:nvSpPr>
          <p:spPr>
            <a:xfrm>
              <a:off x="2306051" y="3941230"/>
              <a:ext cx="89102" cy="140738"/>
            </a:xfrm>
            <a:custGeom>
              <a:avLst/>
              <a:gdLst/>
              <a:ahLst/>
              <a:cxnLst/>
              <a:rect l="l" t="t" r="r" b="b"/>
              <a:pathLst>
                <a:path w="76" h="121" extrusionOk="0">
                  <a:moveTo>
                    <a:pt x="59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8" y="121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68" y="121"/>
                    <a:pt x="76" y="113"/>
                    <a:pt x="76" y="104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8"/>
                    <a:pt x="68" y="0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5"/>
            <p:cNvSpPr/>
            <p:nvPr/>
          </p:nvSpPr>
          <p:spPr>
            <a:xfrm>
              <a:off x="2431604" y="3941230"/>
              <a:ext cx="87077" cy="140738"/>
            </a:xfrm>
            <a:custGeom>
              <a:avLst/>
              <a:gdLst/>
              <a:ahLst/>
              <a:cxnLst/>
              <a:rect l="l" t="t" r="r" b="b"/>
              <a:pathLst>
                <a:path w="75" h="121" extrusionOk="0">
                  <a:moveTo>
                    <a:pt x="0" y="17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7" y="121"/>
                    <a:pt x="17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67" y="121"/>
                    <a:pt x="75" y="113"/>
                    <a:pt x="75" y="104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8"/>
                    <a:pt x="67" y="0"/>
                    <a:pt x="5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5"/>
            <p:cNvSpPr/>
            <p:nvPr/>
          </p:nvSpPr>
          <p:spPr>
            <a:xfrm>
              <a:off x="2590570" y="3941230"/>
              <a:ext cx="211617" cy="140738"/>
            </a:xfrm>
            <a:custGeom>
              <a:avLst/>
              <a:gdLst/>
              <a:ahLst/>
              <a:cxnLst/>
              <a:rect l="l" t="t" r="r" b="b"/>
              <a:pathLst>
                <a:path w="182" h="121" extrusionOk="0">
                  <a:moveTo>
                    <a:pt x="16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7" y="121"/>
                  </a:cubicBezTo>
                  <a:cubicBezTo>
                    <a:pt x="164" y="121"/>
                    <a:pt x="164" y="121"/>
                    <a:pt x="164" y="121"/>
                  </a:cubicBezTo>
                  <a:cubicBezTo>
                    <a:pt x="174" y="121"/>
                    <a:pt x="182" y="113"/>
                    <a:pt x="182" y="104"/>
                  </a:cubicBezTo>
                  <a:cubicBezTo>
                    <a:pt x="182" y="17"/>
                    <a:pt x="182" y="17"/>
                    <a:pt x="182" y="17"/>
                  </a:cubicBezTo>
                  <a:cubicBezTo>
                    <a:pt x="182" y="8"/>
                    <a:pt x="174" y="0"/>
                    <a:pt x="1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5"/>
            <p:cNvSpPr/>
            <p:nvPr/>
          </p:nvSpPr>
          <p:spPr>
            <a:xfrm>
              <a:off x="2872051" y="3941230"/>
              <a:ext cx="89102" cy="140738"/>
            </a:xfrm>
            <a:custGeom>
              <a:avLst/>
              <a:gdLst/>
              <a:ahLst/>
              <a:cxnLst/>
              <a:rect l="l" t="t" r="r" b="b"/>
              <a:pathLst>
                <a:path w="76" h="121" extrusionOk="0">
                  <a:moveTo>
                    <a:pt x="59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8" y="121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68" y="121"/>
                    <a:pt x="76" y="113"/>
                    <a:pt x="76" y="104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8"/>
                    <a:pt x="68" y="0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5"/>
            <p:cNvSpPr/>
            <p:nvPr/>
          </p:nvSpPr>
          <p:spPr>
            <a:xfrm>
              <a:off x="2997603" y="3941230"/>
              <a:ext cx="87077" cy="140738"/>
            </a:xfrm>
            <a:custGeom>
              <a:avLst/>
              <a:gdLst/>
              <a:ahLst/>
              <a:cxnLst/>
              <a:rect l="l" t="t" r="r" b="b"/>
              <a:pathLst>
                <a:path w="75" h="121" extrusionOk="0">
                  <a:moveTo>
                    <a:pt x="0" y="17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7" y="121"/>
                    <a:pt x="17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68" y="121"/>
                    <a:pt x="75" y="113"/>
                    <a:pt x="75" y="104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8"/>
                    <a:pt x="68" y="0"/>
                    <a:pt x="5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5"/>
            <p:cNvSpPr/>
            <p:nvPr/>
          </p:nvSpPr>
          <p:spPr>
            <a:xfrm>
              <a:off x="3156569" y="3941230"/>
              <a:ext cx="211617" cy="140738"/>
            </a:xfrm>
            <a:custGeom>
              <a:avLst/>
              <a:gdLst/>
              <a:ahLst/>
              <a:cxnLst/>
              <a:rect l="l" t="t" r="r" b="b"/>
              <a:pathLst>
                <a:path w="182" h="121" extrusionOk="0">
                  <a:moveTo>
                    <a:pt x="16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7" y="121"/>
                  </a:cubicBezTo>
                  <a:cubicBezTo>
                    <a:pt x="164" y="121"/>
                    <a:pt x="164" y="121"/>
                    <a:pt x="164" y="121"/>
                  </a:cubicBezTo>
                  <a:cubicBezTo>
                    <a:pt x="174" y="121"/>
                    <a:pt x="182" y="113"/>
                    <a:pt x="182" y="104"/>
                  </a:cubicBezTo>
                  <a:cubicBezTo>
                    <a:pt x="182" y="17"/>
                    <a:pt x="182" y="17"/>
                    <a:pt x="182" y="17"/>
                  </a:cubicBezTo>
                  <a:cubicBezTo>
                    <a:pt x="182" y="8"/>
                    <a:pt x="174" y="0"/>
                    <a:pt x="1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5"/>
            <p:cNvSpPr/>
            <p:nvPr/>
          </p:nvSpPr>
          <p:spPr>
            <a:xfrm>
              <a:off x="3438050" y="3941230"/>
              <a:ext cx="89102" cy="140738"/>
            </a:xfrm>
            <a:custGeom>
              <a:avLst/>
              <a:gdLst/>
              <a:ahLst/>
              <a:cxnLst/>
              <a:rect l="l" t="t" r="r" b="b"/>
              <a:pathLst>
                <a:path w="76" h="121" extrusionOk="0">
                  <a:moveTo>
                    <a:pt x="59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8" y="121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68" y="121"/>
                    <a:pt x="76" y="113"/>
                    <a:pt x="76" y="104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8"/>
                    <a:pt x="68" y="0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5"/>
            <p:cNvSpPr/>
            <p:nvPr/>
          </p:nvSpPr>
          <p:spPr>
            <a:xfrm>
              <a:off x="3563603" y="3941230"/>
              <a:ext cx="87077" cy="140738"/>
            </a:xfrm>
            <a:custGeom>
              <a:avLst/>
              <a:gdLst/>
              <a:ahLst/>
              <a:cxnLst/>
              <a:rect l="l" t="t" r="r" b="b"/>
              <a:pathLst>
                <a:path w="75" h="121" extrusionOk="0">
                  <a:moveTo>
                    <a:pt x="0" y="17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7" y="121"/>
                    <a:pt x="17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68" y="121"/>
                    <a:pt x="75" y="113"/>
                    <a:pt x="75" y="104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8"/>
                    <a:pt x="68" y="0"/>
                    <a:pt x="5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5"/>
            <p:cNvSpPr/>
            <p:nvPr/>
          </p:nvSpPr>
          <p:spPr>
            <a:xfrm>
              <a:off x="2129873" y="3941230"/>
              <a:ext cx="106315" cy="140738"/>
            </a:xfrm>
            <a:custGeom>
              <a:avLst/>
              <a:gdLst/>
              <a:ahLst/>
              <a:cxnLst/>
              <a:rect l="l" t="t" r="r" b="b"/>
              <a:pathLst>
                <a:path w="91" h="121" extrusionOk="0">
                  <a:moveTo>
                    <a:pt x="73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7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83" y="121"/>
                    <a:pt x="91" y="113"/>
                    <a:pt x="91" y="104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8"/>
                    <a:pt x="83" y="0"/>
                    <a:pt x="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5"/>
            <p:cNvSpPr/>
            <p:nvPr/>
          </p:nvSpPr>
          <p:spPr>
            <a:xfrm>
              <a:off x="3722568" y="3941230"/>
              <a:ext cx="105302" cy="140738"/>
            </a:xfrm>
            <a:custGeom>
              <a:avLst/>
              <a:gdLst/>
              <a:ahLst/>
              <a:cxnLst/>
              <a:rect l="l" t="t" r="r" b="b"/>
              <a:pathLst>
                <a:path w="91" h="121" extrusionOk="0">
                  <a:moveTo>
                    <a:pt x="73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7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83" y="121"/>
                    <a:pt x="91" y="113"/>
                    <a:pt x="91" y="104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8"/>
                    <a:pt x="83" y="0"/>
                    <a:pt x="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5"/>
            <p:cNvSpPr/>
            <p:nvPr/>
          </p:nvSpPr>
          <p:spPr>
            <a:xfrm>
              <a:off x="2264538" y="3863267"/>
              <a:ext cx="297681" cy="431329"/>
            </a:xfrm>
            <a:custGeom>
              <a:avLst/>
              <a:gdLst/>
              <a:ahLst/>
              <a:cxnLst/>
              <a:rect l="l" t="t" r="r" b="b"/>
              <a:pathLst>
                <a:path w="255" h="370" extrusionOk="0">
                  <a:moveTo>
                    <a:pt x="12" y="218"/>
                  </a:moveTo>
                  <a:cubicBezTo>
                    <a:pt x="0" y="218"/>
                    <a:pt x="0" y="218"/>
                    <a:pt x="0" y="218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12" y="370"/>
                    <a:pt x="12" y="370"/>
                    <a:pt x="12" y="370"/>
                  </a:cubicBezTo>
                  <a:cubicBezTo>
                    <a:pt x="12" y="218"/>
                    <a:pt x="12" y="218"/>
                    <a:pt x="12" y="218"/>
                  </a:cubicBezTo>
                  <a:moveTo>
                    <a:pt x="255" y="218"/>
                  </a:moveTo>
                  <a:cubicBezTo>
                    <a:pt x="243" y="218"/>
                    <a:pt x="243" y="218"/>
                    <a:pt x="243" y="218"/>
                  </a:cubicBezTo>
                  <a:cubicBezTo>
                    <a:pt x="243" y="370"/>
                    <a:pt x="243" y="370"/>
                    <a:pt x="243" y="370"/>
                  </a:cubicBezTo>
                  <a:cubicBezTo>
                    <a:pt x="255" y="370"/>
                    <a:pt x="255" y="370"/>
                    <a:pt x="255" y="370"/>
                  </a:cubicBezTo>
                  <a:cubicBezTo>
                    <a:pt x="255" y="218"/>
                    <a:pt x="255" y="218"/>
                    <a:pt x="255" y="218"/>
                  </a:cubicBezTo>
                  <a:moveTo>
                    <a:pt x="214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20" y="0"/>
                    <a:pt x="3" y="16"/>
                    <a:pt x="0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5" y="23"/>
                    <a:pt x="27" y="12"/>
                    <a:pt x="41" y="12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33" y="6"/>
                    <a:pt x="133" y="6"/>
                    <a:pt x="133" y="6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214" y="12"/>
                    <a:pt x="214" y="12"/>
                    <a:pt x="214" y="12"/>
                  </a:cubicBezTo>
                  <a:cubicBezTo>
                    <a:pt x="228" y="12"/>
                    <a:pt x="240" y="23"/>
                    <a:pt x="242" y="37"/>
                  </a:cubicBezTo>
                  <a:cubicBezTo>
                    <a:pt x="254" y="37"/>
                    <a:pt x="254" y="37"/>
                    <a:pt x="254" y="37"/>
                  </a:cubicBezTo>
                  <a:cubicBezTo>
                    <a:pt x="252" y="16"/>
                    <a:pt x="235" y="0"/>
                    <a:pt x="214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5"/>
            <p:cNvSpPr/>
            <p:nvPr/>
          </p:nvSpPr>
          <p:spPr>
            <a:xfrm>
              <a:off x="2264538" y="4294596"/>
              <a:ext cx="297682" cy="78976"/>
            </a:xfrm>
            <a:custGeom>
              <a:avLst/>
              <a:gdLst/>
              <a:ahLst/>
              <a:cxnLst/>
              <a:rect l="l" t="t" r="r" b="b"/>
              <a:pathLst>
                <a:path w="294" h="78" extrusionOk="0">
                  <a:moveTo>
                    <a:pt x="294" y="0"/>
                  </a:moveTo>
                  <a:lnTo>
                    <a:pt x="280" y="0"/>
                  </a:lnTo>
                  <a:lnTo>
                    <a:pt x="280" y="64"/>
                  </a:lnTo>
                  <a:lnTo>
                    <a:pt x="153" y="64"/>
                  </a:lnTo>
                  <a:lnTo>
                    <a:pt x="153" y="71"/>
                  </a:lnTo>
                  <a:lnTo>
                    <a:pt x="139" y="71"/>
                  </a:lnTo>
                  <a:lnTo>
                    <a:pt x="139" y="64"/>
                  </a:lnTo>
                  <a:lnTo>
                    <a:pt x="14" y="64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78"/>
                  </a:lnTo>
                  <a:lnTo>
                    <a:pt x="294" y="78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15"/>
            <p:cNvSpPr/>
            <p:nvPr/>
          </p:nvSpPr>
          <p:spPr>
            <a:xfrm>
              <a:off x="2405278" y="4117407"/>
              <a:ext cx="14100" cy="177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15"/>
            <p:cNvSpPr/>
            <p:nvPr/>
          </p:nvSpPr>
          <p:spPr>
            <a:xfrm>
              <a:off x="2405278" y="4117407"/>
              <a:ext cx="14100" cy="177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15"/>
            <p:cNvSpPr/>
            <p:nvPr/>
          </p:nvSpPr>
          <p:spPr>
            <a:xfrm>
              <a:off x="2405278" y="4294596"/>
              <a:ext cx="14175" cy="71888"/>
            </a:xfrm>
            <a:custGeom>
              <a:avLst/>
              <a:gdLst/>
              <a:ahLst/>
              <a:cxnLst/>
              <a:rect l="l" t="t" r="r" b="b"/>
              <a:pathLst>
                <a:path w="14" h="71" extrusionOk="0">
                  <a:moveTo>
                    <a:pt x="14" y="0"/>
                  </a:moveTo>
                  <a:lnTo>
                    <a:pt x="0" y="0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14" y="71"/>
                  </a:lnTo>
                  <a:lnTo>
                    <a:pt x="14" y="6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15"/>
            <p:cNvSpPr/>
            <p:nvPr/>
          </p:nvSpPr>
          <p:spPr>
            <a:xfrm>
              <a:off x="2405278" y="3870355"/>
              <a:ext cx="14175" cy="35438"/>
            </a:xfrm>
            <a:custGeom>
              <a:avLst/>
              <a:gdLst/>
              <a:ahLst/>
              <a:cxnLst/>
              <a:rect l="l" t="t" r="r" b="b"/>
              <a:pathLst>
                <a:path w="14" h="35" extrusionOk="0">
                  <a:moveTo>
                    <a:pt x="14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4" y="35"/>
                  </a:lnTo>
                  <a:lnTo>
                    <a:pt x="14" y="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15"/>
            <p:cNvSpPr/>
            <p:nvPr/>
          </p:nvSpPr>
          <p:spPr>
            <a:xfrm>
              <a:off x="2405278" y="3870355"/>
              <a:ext cx="14175" cy="35438"/>
            </a:xfrm>
            <a:custGeom>
              <a:avLst/>
              <a:gdLst/>
              <a:ahLst/>
              <a:cxnLst/>
              <a:rect l="l" t="t" r="r" b="b"/>
              <a:pathLst>
                <a:path w="14" h="35" extrusionOk="0">
                  <a:moveTo>
                    <a:pt x="14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4" y="35"/>
                  </a:lnTo>
                  <a:lnTo>
                    <a:pt x="14" y="7"/>
                  </a:lnTo>
                  <a:lnTo>
                    <a:pt x="14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15"/>
            <p:cNvSpPr/>
            <p:nvPr/>
          </p:nvSpPr>
          <p:spPr>
            <a:xfrm>
              <a:off x="2830537" y="3863267"/>
              <a:ext cx="297681" cy="431329"/>
            </a:xfrm>
            <a:custGeom>
              <a:avLst/>
              <a:gdLst/>
              <a:ahLst/>
              <a:cxnLst/>
              <a:rect l="l" t="t" r="r" b="b"/>
              <a:pathLst>
                <a:path w="255" h="370" extrusionOk="0">
                  <a:moveTo>
                    <a:pt x="12" y="218"/>
                  </a:moveTo>
                  <a:cubicBezTo>
                    <a:pt x="0" y="218"/>
                    <a:pt x="0" y="218"/>
                    <a:pt x="0" y="218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12" y="370"/>
                    <a:pt x="12" y="370"/>
                    <a:pt x="12" y="370"/>
                  </a:cubicBezTo>
                  <a:cubicBezTo>
                    <a:pt x="12" y="218"/>
                    <a:pt x="12" y="218"/>
                    <a:pt x="12" y="218"/>
                  </a:cubicBezTo>
                  <a:moveTo>
                    <a:pt x="255" y="218"/>
                  </a:moveTo>
                  <a:cubicBezTo>
                    <a:pt x="243" y="218"/>
                    <a:pt x="243" y="218"/>
                    <a:pt x="243" y="218"/>
                  </a:cubicBezTo>
                  <a:cubicBezTo>
                    <a:pt x="243" y="370"/>
                    <a:pt x="243" y="370"/>
                    <a:pt x="243" y="370"/>
                  </a:cubicBezTo>
                  <a:cubicBezTo>
                    <a:pt x="255" y="370"/>
                    <a:pt x="255" y="370"/>
                    <a:pt x="255" y="370"/>
                  </a:cubicBezTo>
                  <a:cubicBezTo>
                    <a:pt x="255" y="218"/>
                    <a:pt x="255" y="218"/>
                    <a:pt x="255" y="218"/>
                  </a:cubicBezTo>
                  <a:moveTo>
                    <a:pt x="214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20" y="0"/>
                    <a:pt x="3" y="16"/>
                    <a:pt x="0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5" y="23"/>
                    <a:pt x="27" y="12"/>
                    <a:pt x="41" y="12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33" y="6"/>
                    <a:pt x="133" y="6"/>
                    <a:pt x="133" y="6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214" y="12"/>
                    <a:pt x="214" y="12"/>
                    <a:pt x="214" y="12"/>
                  </a:cubicBezTo>
                  <a:cubicBezTo>
                    <a:pt x="228" y="12"/>
                    <a:pt x="240" y="23"/>
                    <a:pt x="242" y="37"/>
                  </a:cubicBezTo>
                  <a:cubicBezTo>
                    <a:pt x="254" y="37"/>
                    <a:pt x="254" y="37"/>
                    <a:pt x="254" y="37"/>
                  </a:cubicBezTo>
                  <a:cubicBezTo>
                    <a:pt x="252" y="16"/>
                    <a:pt x="235" y="0"/>
                    <a:pt x="214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15"/>
            <p:cNvSpPr/>
            <p:nvPr/>
          </p:nvSpPr>
          <p:spPr>
            <a:xfrm>
              <a:off x="2830537" y="4294596"/>
              <a:ext cx="297682" cy="78976"/>
            </a:xfrm>
            <a:custGeom>
              <a:avLst/>
              <a:gdLst/>
              <a:ahLst/>
              <a:cxnLst/>
              <a:rect l="l" t="t" r="r" b="b"/>
              <a:pathLst>
                <a:path w="294" h="78" extrusionOk="0">
                  <a:moveTo>
                    <a:pt x="294" y="0"/>
                  </a:moveTo>
                  <a:lnTo>
                    <a:pt x="280" y="0"/>
                  </a:lnTo>
                  <a:lnTo>
                    <a:pt x="280" y="64"/>
                  </a:lnTo>
                  <a:lnTo>
                    <a:pt x="153" y="64"/>
                  </a:lnTo>
                  <a:lnTo>
                    <a:pt x="153" y="71"/>
                  </a:lnTo>
                  <a:lnTo>
                    <a:pt x="139" y="71"/>
                  </a:lnTo>
                  <a:lnTo>
                    <a:pt x="139" y="64"/>
                  </a:lnTo>
                  <a:lnTo>
                    <a:pt x="14" y="64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78"/>
                  </a:lnTo>
                  <a:lnTo>
                    <a:pt x="294" y="78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15"/>
            <p:cNvSpPr/>
            <p:nvPr/>
          </p:nvSpPr>
          <p:spPr>
            <a:xfrm>
              <a:off x="2971278" y="3870355"/>
              <a:ext cx="14175" cy="424242"/>
            </a:xfrm>
            <a:custGeom>
              <a:avLst/>
              <a:gdLst/>
              <a:ahLst/>
              <a:cxnLst/>
              <a:rect l="l" t="t" r="r" b="b"/>
              <a:pathLst>
                <a:path w="14" h="419" extrusionOk="0">
                  <a:moveTo>
                    <a:pt x="14" y="244"/>
                  </a:moveTo>
                  <a:lnTo>
                    <a:pt x="0" y="244"/>
                  </a:lnTo>
                  <a:lnTo>
                    <a:pt x="0" y="419"/>
                  </a:lnTo>
                  <a:lnTo>
                    <a:pt x="14" y="419"/>
                  </a:lnTo>
                  <a:lnTo>
                    <a:pt x="14" y="244"/>
                  </a:lnTo>
                  <a:close/>
                  <a:moveTo>
                    <a:pt x="14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4" y="35"/>
                  </a:lnTo>
                  <a:lnTo>
                    <a:pt x="14" y="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15"/>
            <p:cNvSpPr/>
            <p:nvPr/>
          </p:nvSpPr>
          <p:spPr>
            <a:xfrm>
              <a:off x="2971278" y="3870355"/>
              <a:ext cx="14175" cy="424242"/>
            </a:xfrm>
            <a:custGeom>
              <a:avLst/>
              <a:gdLst/>
              <a:ahLst/>
              <a:cxnLst/>
              <a:rect l="l" t="t" r="r" b="b"/>
              <a:pathLst>
                <a:path w="14" h="419" extrusionOk="0">
                  <a:moveTo>
                    <a:pt x="14" y="244"/>
                  </a:moveTo>
                  <a:lnTo>
                    <a:pt x="0" y="244"/>
                  </a:lnTo>
                  <a:lnTo>
                    <a:pt x="0" y="419"/>
                  </a:lnTo>
                  <a:lnTo>
                    <a:pt x="14" y="419"/>
                  </a:lnTo>
                  <a:lnTo>
                    <a:pt x="14" y="244"/>
                  </a:lnTo>
                  <a:moveTo>
                    <a:pt x="14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4" y="35"/>
                  </a:lnTo>
                  <a:lnTo>
                    <a:pt x="14" y="7"/>
                  </a:lnTo>
                  <a:lnTo>
                    <a:pt x="14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15"/>
            <p:cNvSpPr/>
            <p:nvPr/>
          </p:nvSpPr>
          <p:spPr>
            <a:xfrm>
              <a:off x="2971278" y="4294596"/>
              <a:ext cx="14175" cy="71888"/>
            </a:xfrm>
            <a:custGeom>
              <a:avLst/>
              <a:gdLst/>
              <a:ahLst/>
              <a:cxnLst/>
              <a:rect l="l" t="t" r="r" b="b"/>
              <a:pathLst>
                <a:path w="14" h="71" extrusionOk="0">
                  <a:moveTo>
                    <a:pt x="14" y="0"/>
                  </a:moveTo>
                  <a:lnTo>
                    <a:pt x="0" y="0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14" y="71"/>
                  </a:lnTo>
                  <a:lnTo>
                    <a:pt x="14" y="6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15"/>
            <p:cNvSpPr/>
            <p:nvPr/>
          </p:nvSpPr>
          <p:spPr>
            <a:xfrm>
              <a:off x="3396537" y="3863267"/>
              <a:ext cx="297681" cy="431329"/>
            </a:xfrm>
            <a:custGeom>
              <a:avLst/>
              <a:gdLst/>
              <a:ahLst/>
              <a:cxnLst/>
              <a:rect l="l" t="t" r="r" b="b"/>
              <a:pathLst>
                <a:path w="255" h="370" extrusionOk="0">
                  <a:moveTo>
                    <a:pt x="12" y="218"/>
                  </a:moveTo>
                  <a:cubicBezTo>
                    <a:pt x="0" y="218"/>
                    <a:pt x="0" y="218"/>
                    <a:pt x="0" y="218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12" y="370"/>
                    <a:pt x="12" y="370"/>
                    <a:pt x="12" y="370"/>
                  </a:cubicBezTo>
                  <a:cubicBezTo>
                    <a:pt x="12" y="218"/>
                    <a:pt x="12" y="218"/>
                    <a:pt x="12" y="218"/>
                  </a:cubicBezTo>
                  <a:moveTo>
                    <a:pt x="255" y="218"/>
                  </a:moveTo>
                  <a:cubicBezTo>
                    <a:pt x="243" y="218"/>
                    <a:pt x="243" y="218"/>
                    <a:pt x="243" y="218"/>
                  </a:cubicBezTo>
                  <a:cubicBezTo>
                    <a:pt x="243" y="370"/>
                    <a:pt x="243" y="370"/>
                    <a:pt x="243" y="370"/>
                  </a:cubicBezTo>
                  <a:cubicBezTo>
                    <a:pt x="255" y="370"/>
                    <a:pt x="255" y="370"/>
                    <a:pt x="255" y="370"/>
                  </a:cubicBezTo>
                  <a:cubicBezTo>
                    <a:pt x="255" y="218"/>
                    <a:pt x="255" y="218"/>
                    <a:pt x="255" y="218"/>
                  </a:cubicBezTo>
                  <a:moveTo>
                    <a:pt x="214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20" y="0"/>
                    <a:pt x="3" y="16"/>
                    <a:pt x="0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5" y="23"/>
                    <a:pt x="27" y="12"/>
                    <a:pt x="41" y="12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33" y="6"/>
                    <a:pt x="133" y="6"/>
                    <a:pt x="133" y="6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214" y="12"/>
                    <a:pt x="214" y="12"/>
                    <a:pt x="214" y="12"/>
                  </a:cubicBezTo>
                  <a:cubicBezTo>
                    <a:pt x="228" y="12"/>
                    <a:pt x="240" y="23"/>
                    <a:pt x="242" y="37"/>
                  </a:cubicBezTo>
                  <a:cubicBezTo>
                    <a:pt x="254" y="37"/>
                    <a:pt x="254" y="37"/>
                    <a:pt x="254" y="37"/>
                  </a:cubicBezTo>
                  <a:cubicBezTo>
                    <a:pt x="252" y="16"/>
                    <a:pt x="235" y="0"/>
                    <a:pt x="214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15"/>
            <p:cNvSpPr/>
            <p:nvPr/>
          </p:nvSpPr>
          <p:spPr>
            <a:xfrm>
              <a:off x="3396537" y="4294596"/>
              <a:ext cx="297682" cy="78976"/>
            </a:xfrm>
            <a:custGeom>
              <a:avLst/>
              <a:gdLst/>
              <a:ahLst/>
              <a:cxnLst/>
              <a:rect l="l" t="t" r="r" b="b"/>
              <a:pathLst>
                <a:path w="294" h="78" extrusionOk="0">
                  <a:moveTo>
                    <a:pt x="294" y="0"/>
                  </a:moveTo>
                  <a:lnTo>
                    <a:pt x="280" y="0"/>
                  </a:lnTo>
                  <a:lnTo>
                    <a:pt x="280" y="64"/>
                  </a:lnTo>
                  <a:lnTo>
                    <a:pt x="153" y="64"/>
                  </a:lnTo>
                  <a:lnTo>
                    <a:pt x="153" y="71"/>
                  </a:lnTo>
                  <a:lnTo>
                    <a:pt x="139" y="71"/>
                  </a:lnTo>
                  <a:lnTo>
                    <a:pt x="139" y="64"/>
                  </a:lnTo>
                  <a:lnTo>
                    <a:pt x="14" y="64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78"/>
                  </a:lnTo>
                  <a:lnTo>
                    <a:pt x="294" y="78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15"/>
            <p:cNvSpPr/>
            <p:nvPr/>
          </p:nvSpPr>
          <p:spPr>
            <a:xfrm>
              <a:off x="3537277" y="3870355"/>
              <a:ext cx="14175" cy="424242"/>
            </a:xfrm>
            <a:custGeom>
              <a:avLst/>
              <a:gdLst/>
              <a:ahLst/>
              <a:cxnLst/>
              <a:rect l="l" t="t" r="r" b="b"/>
              <a:pathLst>
                <a:path w="14" h="419" extrusionOk="0">
                  <a:moveTo>
                    <a:pt x="14" y="244"/>
                  </a:moveTo>
                  <a:lnTo>
                    <a:pt x="0" y="244"/>
                  </a:lnTo>
                  <a:lnTo>
                    <a:pt x="0" y="419"/>
                  </a:lnTo>
                  <a:lnTo>
                    <a:pt x="14" y="419"/>
                  </a:lnTo>
                  <a:lnTo>
                    <a:pt x="14" y="244"/>
                  </a:lnTo>
                  <a:close/>
                  <a:moveTo>
                    <a:pt x="14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4" y="35"/>
                  </a:lnTo>
                  <a:lnTo>
                    <a:pt x="14" y="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15"/>
            <p:cNvSpPr/>
            <p:nvPr/>
          </p:nvSpPr>
          <p:spPr>
            <a:xfrm>
              <a:off x="3537277" y="3870355"/>
              <a:ext cx="14175" cy="424242"/>
            </a:xfrm>
            <a:custGeom>
              <a:avLst/>
              <a:gdLst/>
              <a:ahLst/>
              <a:cxnLst/>
              <a:rect l="l" t="t" r="r" b="b"/>
              <a:pathLst>
                <a:path w="14" h="419" extrusionOk="0">
                  <a:moveTo>
                    <a:pt x="14" y="244"/>
                  </a:moveTo>
                  <a:lnTo>
                    <a:pt x="0" y="244"/>
                  </a:lnTo>
                  <a:lnTo>
                    <a:pt x="0" y="419"/>
                  </a:lnTo>
                  <a:lnTo>
                    <a:pt x="14" y="419"/>
                  </a:lnTo>
                  <a:lnTo>
                    <a:pt x="14" y="244"/>
                  </a:lnTo>
                  <a:moveTo>
                    <a:pt x="14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4" y="35"/>
                  </a:lnTo>
                  <a:lnTo>
                    <a:pt x="14" y="7"/>
                  </a:lnTo>
                  <a:lnTo>
                    <a:pt x="14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15"/>
            <p:cNvSpPr/>
            <p:nvPr/>
          </p:nvSpPr>
          <p:spPr>
            <a:xfrm>
              <a:off x="3537277" y="4294596"/>
              <a:ext cx="14175" cy="71888"/>
            </a:xfrm>
            <a:custGeom>
              <a:avLst/>
              <a:gdLst/>
              <a:ahLst/>
              <a:cxnLst/>
              <a:rect l="l" t="t" r="r" b="b"/>
              <a:pathLst>
                <a:path w="14" h="71" extrusionOk="0">
                  <a:moveTo>
                    <a:pt x="14" y="0"/>
                  </a:moveTo>
                  <a:lnTo>
                    <a:pt x="0" y="0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14" y="71"/>
                  </a:lnTo>
                  <a:lnTo>
                    <a:pt x="14" y="6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15"/>
            <p:cNvSpPr/>
            <p:nvPr/>
          </p:nvSpPr>
          <p:spPr>
            <a:xfrm>
              <a:off x="3934186" y="3799479"/>
              <a:ext cx="2496876" cy="636868"/>
            </a:xfrm>
            <a:custGeom>
              <a:avLst/>
              <a:gdLst/>
              <a:ahLst/>
              <a:cxnLst/>
              <a:rect l="l" t="t" r="r" b="b"/>
              <a:pathLst>
                <a:path w="2139" h="545" extrusionOk="0">
                  <a:moveTo>
                    <a:pt x="0" y="0"/>
                  </a:moveTo>
                  <a:cubicBezTo>
                    <a:pt x="0" y="545"/>
                    <a:pt x="0" y="545"/>
                    <a:pt x="0" y="545"/>
                  </a:cubicBezTo>
                  <a:cubicBezTo>
                    <a:pt x="1935" y="545"/>
                    <a:pt x="1935" y="545"/>
                    <a:pt x="1935" y="545"/>
                  </a:cubicBezTo>
                  <a:cubicBezTo>
                    <a:pt x="2071" y="545"/>
                    <a:pt x="2139" y="381"/>
                    <a:pt x="2043" y="284"/>
                  </a:cubicBezTo>
                  <a:cubicBezTo>
                    <a:pt x="1860" y="102"/>
                    <a:pt x="1860" y="102"/>
                    <a:pt x="1860" y="102"/>
                  </a:cubicBezTo>
                  <a:cubicBezTo>
                    <a:pt x="1795" y="36"/>
                    <a:pt x="1706" y="0"/>
                    <a:pt x="1613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15"/>
            <p:cNvSpPr/>
            <p:nvPr/>
          </p:nvSpPr>
          <p:spPr>
            <a:xfrm>
              <a:off x="3934186" y="4294596"/>
              <a:ext cx="2432075" cy="141751"/>
            </a:xfrm>
            <a:custGeom>
              <a:avLst/>
              <a:gdLst/>
              <a:ahLst/>
              <a:cxnLst/>
              <a:rect l="l" t="t" r="r" b="b"/>
              <a:pathLst>
                <a:path w="2084" h="121" extrusionOk="0">
                  <a:moveTo>
                    <a:pt x="208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1935" y="121"/>
                    <a:pt x="1935" y="121"/>
                    <a:pt x="1935" y="121"/>
                  </a:cubicBezTo>
                  <a:cubicBezTo>
                    <a:pt x="2014" y="121"/>
                    <a:pt x="2070" y="66"/>
                    <a:pt x="2084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5"/>
            <p:cNvSpPr/>
            <p:nvPr/>
          </p:nvSpPr>
          <p:spPr>
            <a:xfrm>
              <a:off x="5704073" y="3905792"/>
              <a:ext cx="600426" cy="211614"/>
            </a:xfrm>
            <a:custGeom>
              <a:avLst/>
              <a:gdLst/>
              <a:ahLst/>
              <a:cxnLst/>
              <a:rect l="l" t="t" r="r" b="b"/>
              <a:pathLst>
                <a:path w="515" h="181" extrusionOk="0">
                  <a:moveTo>
                    <a:pt x="0" y="34"/>
                  </a:moveTo>
                  <a:cubicBezTo>
                    <a:pt x="0" y="146"/>
                    <a:pt x="0" y="146"/>
                    <a:pt x="0" y="146"/>
                  </a:cubicBezTo>
                  <a:cubicBezTo>
                    <a:pt x="0" y="166"/>
                    <a:pt x="15" y="181"/>
                    <a:pt x="34" y="181"/>
                  </a:cubicBezTo>
                  <a:cubicBezTo>
                    <a:pt x="515" y="181"/>
                    <a:pt x="515" y="181"/>
                    <a:pt x="515" y="181"/>
                  </a:cubicBezTo>
                  <a:cubicBezTo>
                    <a:pt x="485" y="151"/>
                    <a:pt x="485" y="151"/>
                    <a:pt x="485" y="151"/>
                  </a:cubicBezTo>
                  <a:cubicBezTo>
                    <a:pt x="121" y="151"/>
                    <a:pt x="121" y="151"/>
                    <a:pt x="121" y="151"/>
                  </a:cubicBezTo>
                  <a:cubicBezTo>
                    <a:pt x="87" y="151"/>
                    <a:pt x="60" y="124"/>
                    <a:pt x="60" y="90"/>
                  </a:cubicBezTo>
                  <a:cubicBezTo>
                    <a:pt x="60" y="57"/>
                    <a:pt x="87" y="30"/>
                    <a:pt x="121" y="30"/>
                  </a:cubicBezTo>
                  <a:cubicBezTo>
                    <a:pt x="363" y="30"/>
                    <a:pt x="363" y="30"/>
                    <a:pt x="363" y="30"/>
                  </a:cubicBezTo>
                  <a:cubicBezTo>
                    <a:pt x="344" y="11"/>
                    <a:pt x="344" y="11"/>
                    <a:pt x="344" y="11"/>
                  </a:cubicBezTo>
                  <a:cubicBezTo>
                    <a:pt x="340" y="7"/>
                    <a:pt x="336" y="3"/>
                    <a:pt x="33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5"/>
            <p:cNvSpPr/>
            <p:nvPr/>
          </p:nvSpPr>
          <p:spPr>
            <a:xfrm>
              <a:off x="5773937" y="3941230"/>
              <a:ext cx="496135" cy="140738"/>
            </a:xfrm>
            <a:custGeom>
              <a:avLst/>
              <a:gdLst/>
              <a:ahLst/>
              <a:cxnLst/>
              <a:rect l="l" t="t" r="r" b="b"/>
              <a:pathLst>
                <a:path w="425" h="121" extrusionOk="0">
                  <a:moveTo>
                    <a:pt x="0" y="60"/>
                  </a:moveTo>
                  <a:cubicBezTo>
                    <a:pt x="0" y="94"/>
                    <a:pt x="27" y="121"/>
                    <a:pt x="61" y="121"/>
                  </a:cubicBezTo>
                  <a:cubicBezTo>
                    <a:pt x="425" y="121"/>
                    <a:pt x="425" y="121"/>
                    <a:pt x="425" y="12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27" y="0"/>
                    <a:pt x="0" y="27"/>
                    <a:pt x="0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5"/>
            <p:cNvSpPr/>
            <p:nvPr/>
          </p:nvSpPr>
          <p:spPr>
            <a:xfrm>
              <a:off x="3934186" y="3905792"/>
              <a:ext cx="1698000" cy="211614"/>
            </a:xfrm>
            <a:custGeom>
              <a:avLst/>
              <a:gdLst/>
              <a:ahLst/>
              <a:cxnLst/>
              <a:rect l="l" t="t" r="r" b="b"/>
              <a:pathLst>
                <a:path w="1455" h="181" extrusionOk="0">
                  <a:moveTo>
                    <a:pt x="14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420" y="181"/>
                    <a:pt x="1420" y="181"/>
                    <a:pt x="1420" y="181"/>
                  </a:cubicBezTo>
                  <a:cubicBezTo>
                    <a:pt x="1439" y="181"/>
                    <a:pt x="1455" y="166"/>
                    <a:pt x="1455" y="146"/>
                  </a:cubicBezTo>
                  <a:cubicBezTo>
                    <a:pt x="1455" y="34"/>
                    <a:pt x="1455" y="34"/>
                    <a:pt x="1455" y="34"/>
                  </a:cubicBezTo>
                  <a:cubicBezTo>
                    <a:pt x="1455" y="15"/>
                    <a:pt x="1439" y="0"/>
                    <a:pt x="142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5"/>
            <p:cNvSpPr/>
            <p:nvPr/>
          </p:nvSpPr>
          <p:spPr>
            <a:xfrm>
              <a:off x="5138073" y="3941230"/>
              <a:ext cx="423233" cy="140738"/>
            </a:xfrm>
            <a:custGeom>
              <a:avLst/>
              <a:gdLst/>
              <a:ahLst/>
              <a:cxnLst/>
              <a:rect l="l" t="t" r="r" b="b"/>
              <a:pathLst>
                <a:path w="363" h="121" extrusionOk="0">
                  <a:moveTo>
                    <a:pt x="346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7" y="121"/>
                    <a:pt x="17" y="121"/>
                  </a:cubicBezTo>
                  <a:cubicBezTo>
                    <a:pt x="346" y="121"/>
                    <a:pt x="346" y="121"/>
                    <a:pt x="346" y="121"/>
                  </a:cubicBezTo>
                  <a:cubicBezTo>
                    <a:pt x="355" y="121"/>
                    <a:pt x="363" y="113"/>
                    <a:pt x="363" y="104"/>
                  </a:cubicBezTo>
                  <a:cubicBezTo>
                    <a:pt x="363" y="17"/>
                    <a:pt x="363" y="17"/>
                    <a:pt x="363" y="17"/>
                  </a:cubicBezTo>
                  <a:cubicBezTo>
                    <a:pt x="363" y="8"/>
                    <a:pt x="355" y="0"/>
                    <a:pt x="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5"/>
            <p:cNvSpPr/>
            <p:nvPr/>
          </p:nvSpPr>
          <p:spPr>
            <a:xfrm>
              <a:off x="4005062" y="3941230"/>
              <a:ext cx="211617" cy="140738"/>
            </a:xfrm>
            <a:custGeom>
              <a:avLst/>
              <a:gdLst/>
              <a:ahLst/>
              <a:cxnLst/>
              <a:rect l="l" t="t" r="r" b="b"/>
              <a:pathLst>
                <a:path w="182" h="121" extrusionOk="0">
                  <a:moveTo>
                    <a:pt x="165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8" y="121"/>
                  </a:cubicBezTo>
                  <a:cubicBezTo>
                    <a:pt x="165" y="121"/>
                    <a:pt x="165" y="121"/>
                    <a:pt x="165" y="121"/>
                  </a:cubicBezTo>
                  <a:cubicBezTo>
                    <a:pt x="175" y="121"/>
                    <a:pt x="182" y="113"/>
                    <a:pt x="182" y="104"/>
                  </a:cubicBezTo>
                  <a:cubicBezTo>
                    <a:pt x="182" y="17"/>
                    <a:pt x="182" y="17"/>
                    <a:pt x="182" y="17"/>
                  </a:cubicBezTo>
                  <a:cubicBezTo>
                    <a:pt x="182" y="8"/>
                    <a:pt x="175" y="0"/>
                    <a:pt x="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5"/>
            <p:cNvSpPr/>
            <p:nvPr/>
          </p:nvSpPr>
          <p:spPr>
            <a:xfrm>
              <a:off x="4288568" y="3941230"/>
              <a:ext cx="88090" cy="140738"/>
            </a:xfrm>
            <a:custGeom>
              <a:avLst/>
              <a:gdLst/>
              <a:ahLst/>
              <a:cxnLst/>
              <a:rect l="l" t="t" r="r" b="b"/>
              <a:pathLst>
                <a:path w="76" h="121" extrusionOk="0">
                  <a:moveTo>
                    <a:pt x="58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7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68" y="121"/>
                    <a:pt x="76" y="113"/>
                    <a:pt x="76" y="104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8"/>
                    <a:pt x="68" y="0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5"/>
            <p:cNvSpPr/>
            <p:nvPr/>
          </p:nvSpPr>
          <p:spPr>
            <a:xfrm>
              <a:off x="4412096" y="3941230"/>
              <a:ext cx="88090" cy="140738"/>
            </a:xfrm>
            <a:custGeom>
              <a:avLst/>
              <a:gdLst/>
              <a:ahLst/>
              <a:cxnLst/>
              <a:rect l="l" t="t" r="r" b="b"/>
              <a:pathLst>
                <a:path w="76" h="121" extrusionOk="0">
                  <a:moveTo>
                    <a:pt x="0" y="17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8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68" y="121"/>
                    <a:pt x="76" y="113"/>
                    <a:pt x="76" y="104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8"/>
                    <a:pt x="68" y="0"/>
                    <a:pt x="5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5"/>
            <p:cNvSpPr/>
            <p:nvPr/>
          </p:nvSpPr>
          <p:spPr>
            <a:xfrm>
              <a:off x="4572074" y="3941230"/>
              <a:ext cx="210604" cy="140738"/>
            </a:xfrm>
            <a:custGeom>
              <a:avLst/>
              <a:gdLst/>
              <a:ahLst/>
              <a:cxnLst/>
              <a:rect l="l" t="t" r="r" b="b"/>
              <a:pathLst>
                <a:path w="181" h="121" extrusionOk="0">
                  <a:moveTo>
                    <a:pt x="16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7" y="121"/>
                    <a:pt x="17" y="121"/>
                  </a:cubicBezTo>
                  <a:cubicBezTo>
                    <a:pt x="164" y="121"/>
                    <a:pt x="164" y="121"/>
                    <a:pt x="164" y="121"/>
                  </a:cubicBezTo>
                  <a:cubicBezTo>
                    <a:pt x="174" y="121"/>
                    <a:pt x="181" y="113"/>
                    <a:pt x="181" y="104"/>
                  </a:cubicBezTo>
                  <a:cubicBezTo>
                    <a:pt x="181" y="17"/>
                    <a:pt x="181" y="17"/>
                    <a:pt x="181" y="17"/>
                  </a:cubicBezTo>
                  <a:cubicBezTo>
                    <a:pt x="181" y="8"/>
                    <a:pt x="174" y="0"/>
                    <a:pt x="1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5"/>
            <p:cNvSpPr/>
            <p:nvPr/>
          </p:nvSpPr>
          <p:spPr>
            <a:xfrm>
              <a:off x="4854567" y="3941230"/>
              <a:ext cx="88090" cy="140738"/>
            </a:xfrm>
            <a:custGeom>
              <a:avLst/>
              <a:gdLst/>
              <a:ahLst/>
              <a:cxnLst/>
              <a:rect l="l" t="t" r="r" b="b"/>
              <a:pathLst>
                <a:path w="76" h="121" extrusionOk="0">
                  <a:moveTo>
                    <a:pt x="58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7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68" y="121"/>
                    <a:pt x="76" y="113"/>
                    <a:pt x="76" y="104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8"/>
                    <a:pt x="68" y="0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5"/>
            <p:cNvSpPr/>
            <p:nvPr/>
          </p:nvSpPr>
          <p:spPr>
            <a:xfrm>
              <a:off x="4978095" y="3941230"/>
              <a:ext cx="88090" cy="140738"/>
            </a:xfrm>
            <a:custGeom>
              <a:avLst/>
              <a:gdLst/>
              <a:ahLst/>
              <a:cxnLst/>
              <a:rect l="l" t="t" r="r" b="b"/>
              <a:pathLst>
                <a:path w="76" h="121" extrusionOk="0">
                  <a:moveTo>
                    <a:pt x="0" y="17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8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68" y="121"/>
                    <a:pt x="76" y="113"/>
                    <a:pt x="76" y="104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8"/>
                    <a:pt x="68" y="0"/>
                    <a:pt x="5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5"/>
            <p:cNvSpPr/>
            <p:nvPr/>
          </p:nvSpPr>
          <p:spPr>
            <a:xfrm>
              <a:off x="4246042" y="3863267"/>
              <a:ext cx="296669" cy="431329"/>
            </a:xfrm>
            <a:custGeom>
              <a:avLst/>
              <a:gdLst/>
              <a:ahLst/>
              <a:cxnLst/>
              <a:rect l="l" t="t" r="r" b="b"/>
              <a:pathLst>
                <a:path w="254" h="370" extrusionOk="0">
                  <a:moveTo>
                    <a:pt x="12" y="218"/>
                  </a:moveTo>
                  <a:cubicBezTo>
                    <a:pt x="0" y="218"/>
                    <a:pt x="0" y="218"/>
                    <a:pt x="0" y="218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12" y="370"/>
                    <a:pt x="12" y="370"/>
                    <a:pt x="12" y="370"/>
                  </a:cubicBezTo>
                  <a:cubicBezTo>
                    <a:pt x="12" y="218"/>
                    <a:pt x="12" y="218"/>
                    <a:pt x="12" y="218"/>
                  </a:cubicBezTo>
                  <a:moveTo>
                    <a:pt x="254" y="218"/>
                  </a:moveTo>
                  <a:cubicBezTo>
                    <a:pt x="242" y="218"/>
                    <a:pt x="242" y="218"/>
                    <a:pt x="242" y="218"/>
                  </a:cubicBezTo>
                  <a:cubicBezTo>
                    <a:pt x="242" y="370"/>
                    <a:pt x="242" y="370"/>
                    <a:pt x="242" y="370"/>
                  </a:cubicBezTo>
                  <a:cubicBezTo>
                    <a:pt x="254" y="370"/>
                    <a:pt x="254" y="370"/>
                    <a:pt x="254" y="370"/>
                  </a:cubicBezTo>
                  <a:cubicBezTo>
                    <a:pt x="254" y="218"/>
                    <a:pt x="254" y="218"/>
                    <a:pt x="254" y="218"/>
                  </a:cubicBezTo>
                  <a:moveTo>
                    <a:pt x="213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20" y="0"/>
                    <a:pt x="2" y="16"/>
                    <a:pt x="0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4" y="23"/>
                    <a:pt x="26" y="12"/>
                    <a:pt x="41" y="12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33" y="6"/>
                    <a:pt x="133" y="6"/>
                    <a:pt x="133" y="6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213" y="12"/>
                    <a:pt x="213" y="12"/>
                    <a:pt x="213" y="12"/>
                  </a:cubicBezTo>
                  <a:cubicBezTo>
                    <a:pt x="228" y="12"/>
                    <a:pt x="240" y="23"/>
                    <a:pt x="242" y="37"/>
                  </a:cubicBezTo>
                  <a:cubicBezTo>
                    <a:pt x="254" y="37"/>
                    <a:pt x="254" y="37"/>
                    <a:pt x="254" y="37"/>
                  </a:cubicBezTo>
                  <a:cubicBezTo>
                    <a:pt x="252" y="16"/>
                    <a:pt x="234" y="0"/>
                    <a:pt x="213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5"/>
            <p:cNvSpPr/>
            <p:nvPr/>
          </p:nvSpPr>
          <p:spPr>
            <a:xfrm>
              <a:off x="4246042" y="4294596"/>
              <a:ext cx="296669" cy="78976"/>
            </a:xfrm>
            <a:custGeom>
              <a:avLst/>
              <a:gdLst/>
              <a:ahLst/>
              <a:cxnLst/>
              <a:rect l="l" t="t" r="r" b="b"/>
              <a:pathLst>
                <a:path w="293" h="78" extrusionOk="0">
                  <a:moveTo>
                    <a:pt x="293" y="0"/>
                  </a:moveTo>
                  <a:lnTo>
                    <a:pt x="279" y="0"/>
                  </a:lnTo>
                  <a:lnTo>
                    <a:pt x="279" y="64"/>
                  </a:lnTo>
                  <a:lnTo>
                    <a:pt x="153" y="64"/>
                  </a:lnTo>
                  <a:lnTo>
                    <a:pt x="153" y="71"/>
                  </a:lnTo>
                  <a:lnTo>
                    <a:pt x="140" y="71"/>
                  </a:lnTo>
                  <a:lnTo>
                    <a:pt x="140" y="64"/>
                  </a:lnTo>
                  <a:lnTo>
                    <a:pt x="14" y="64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78"/>
                  </a:lnTo>
                  <a:lnTo>
                    <a:pt x="293" y="78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5"/>
            <p:cNvSpPr/>
            <p:nvPr/>
          </p:nvSpPr>
          <p:spPr>
            <a:xfrm>
              <a:off x="4387795" y="4117407"/>
              <a:ext cx="13200" cy="177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5"/>
            <p:cNvSpPr/>
            <p:nvPr/>
          </p:nvSpPr>
          <p:spPr>
            <a:xfrm>
              <a:off x="4387795" y="4117407"/>
              <a:ext cx="13200" cy="177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5"/>
            <p:cNvSpPr/>
            <p:nvPr/>
          </p:nvSpPr>
          <p:spPr>
            <a:xfrm>
              <a:off x="4387795" y="4294596"/>
              <a:ext cx="13163" cy="71888"/>
            </a:xfrm>
            <a:custGeom>
              <a:avLst/>
              <a:gdLst/>
              <a:ahLst/>
              <a:cxnLst/>
              <a:rect l="l" t="t" r="r" b="b"/>
              <a:pathLst>
                <a:path w="13" h="71" extrusionOk="0">
                  <a:moveTo>
                    <a:pt x="13" y="0"/>
                  </a:moveTo>
                  <a:lnTo>
                    <a:pt x="0" y="0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13" y="71"/>
                  </a:lnTo>
                  <a:lnTo>
                    <a:pt x="13" y="6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5"/>
            <p:cNvSpPr/>
            <p:nvPr/>
          </p:nvSpPr>
          <p:spPr>
            <a:xfrm>
              <a:off x="4387795" y="3870355"/>
              <a:ext cx="13163" cy="35438"/>
            </a:xfrm>
            <a:custGeom>
              <a:avLst/>
              <a:gdLst/>
              <a:ahLst/>
              <a:cxnLst/>
              <a:rect l="l" t="t" r="r" b="b"/>
              <a:pathLst>
                <a:path w="13" h="35" extrusionOk="0">
                  <a:moveTo>
                    <a:pt x="13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3" y="35"/>
                  </a:lnTo>
                  <a:lnTo>
                    <a:pt x="13" y="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5"/>
            <p:cNvSpPr/>
            <p:nvPr/>
          </p:nvSpPr>
          <p:spPr>
            <a:xfrm>
              <a:off x="4387795" y="3870355"/>
              <a:ext cx="13163" cy="35438"/>
            </a:xfrm>
            <a:custGeom>
              <a:avLst/>
              <a:gdLst/>
              <a:ahLst/>
              <a:cxnLst/>
              <a:rect l="l" t="t" r="r" b="b"/>
              <a:pathLst>
                <a:path w="13" h="35" extrusionOk="0">
                  <a:moveTo>
                    <a:pt x="13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3" y="35"/>
                  </a:lnTo>
                  <a:lnTo>
                    <a:pt x="13" y="7"/>
                  </a:lnTo>
                  <a:lnTo>
                    <a:pt x="13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15"/>
            <p:cNvSpPr/>
            <p:nvPr/>
          </p:nvSpPr>
          <p:spPr>
            <a:xfrm>
              <a:off x="4812041" y="3863267"/>
              <a:ext cx="296669" cy="431329"/>
            </a:xfrm>
            <a:custGeom>
              <a:avLst/>
              <a:gdLst/>
              <a:ahLst/>
              <a:cxnLst/>
              <a:rect l="l" t="t" r="r" b="b"/>
              <a:pathLst>
                <a:path w="254" h="370" extrusionOk="0">
                  <a:moveTo>
                    <a:pt x="12" y="218"/>
                  </a:moveTo>
                  <a:cubicBezTo>
                    <a:pt x="0" y="218"/>
                    <a:pt x="0" y="218"/>
                    <a:pt x="0" y="218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12" y="370"/>
                    <a:pt x="12" y="370"/>
                    <a:pt x="12" y="370"/>
                  </a:cubicBezTo>
                  <a:cubicBezTo>
                    <a:pt x="12" y="218"/>
                    <a:pt x="12" y="218"/>
                    <a:pt x="12" y="218"/>
                  </a:cubicBezTo>
                  <a:moveTo>
                    <a:pt x="254" y="218"/>
                  </a:moveTo>
                  <a:cubicBezTo>
                    <a:pt x="242" y="218"/>
                    <a:pt x="242" y="218"/>
                    <a:pt x="242" y="218"/>
                  </a:cubicBezTo>
                  <a:cubicBezTo>
                    <a:pt x="242" y="370"/>
                    <a:pt x="242" y="370"/>
                    <a:pt x="242" y="370"/>
                  </a:cubicBezTo>
                  <a:cubicBezTo>
                    <a:pt x="254" y="370"/>
                    <a:pt x="254" y="370"/>
                    <a:pt x="254" y="370"/>
                  </a:cubicBezTo>
                  <a:cubicBezTo>
                    <a:pt x="254" y="218"/>
                    <a:pt x="254" y="218"/>
                    <a:pt x="254" y="218"/>
                  </a:cubicBezTo>
                  <a:moveTo>
                    <a:pt x="213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20" y="0"/>
                    <a:pt x="2" y="16"/>
                    <a:pt x="0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4" y="23"/>
                    <a:pt x="26" y="12"/>
                    <a:pt x="41" y="12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33" y="6"/>
                    <a:pt x="133" y="6"/>
                    <a:pt x="133" y="6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213" y="12"/>
                    <a:pt x="213" y="12"/>
                    <a:pt x="213" y="12"/>
                  </a:cubicBezTo>
                  <a:cubicBezTo>
                    <a:pt x="228" y="12"/>
                    <a:pt x="240" y="23"/>
                    <a:pt x="242" y="37"/>
                  </a:cubicBezTo>
                  <a:cubicBezTo>
                    <a:pt x="254" y="37"/>
                    <a:pt x="254" y="37"/>
                    <a:pt x="254" y="37"/>
                  </a:cubicBezTo>
                  <a:cubicBezTo>
                    <a:pt x="252" y="16"/>
                    <a:pt x="234" y="0"/>
                    <a:pt x="213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15"/>
            <p:cNvSpPr/>
            <p:nvPr/>
          </p:nvSpPr>
          <p:spPr>
            <a:xfrm>
              <a:off x="4812041" y="4294596"/>
              <a:ext cx="296669" cy="78976"/>
            </a:xfrm>
            <a:custGeom>
              <a:avLst/>
              <a:gdLst/>
              <a:ahLst/>
              <a:cxnLst/>
              <a:rect l="l" t="t" r="r" b="b"/>
              <a:pathLst>
                <a:path w="293" h="78" extrusionOk="0">
                  <a:moveTo>
                    <a:pt x="293" y="0"/>
                  </a:moveTo>
                  <a:lnTo>
                    <a:pt x="279" y="0"/>
                  </a:lnTo>
                  <a:lnTo>
                    <a:pt x="279" y="64"/>
                  </a:lnTo>
                  <a:lnTo>
                    <a:pt x="153" y="64"/>
                  </a:lnTo>
                  <a:lnTo>
                    <a:pt x="153" y="71"/>
                  </a:lnTo>
                  <a:lnTo>
                    <a:pt x="140" y="71"/>
                  </a:lnTo>
                  <a:lnTo>
                    <a:pt x="140" y="64"/>
                  </a:lnTo>
                  <a:lnTo>
                    <a:pt x="14" y="64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78"/>
                  </a:lnTo>
                  <a:lnTo>
                    <a:pt x="293" y="78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15"/>
            <p:cNvSpPr/>
            <p:nvPr/>
          </p:nvSpPr>
          <p:spPr>
            <a:xfrm>
              <a:off x="4953794" y="3870355"/>
              <a:ext cx="13163" cy="424242"/>
            </a:xfrm>
            <a:custGeom>
              <a:avLst/>
              <a:gdLst/>
              <a:ahLst/>
              <a:cxnLst/>
              <a:rect l="l" t="t" r="r" b="b"/>
              <a:pathLst>
                <a:path w="13" h="419" extrusionOk="0">
                  <a:moveTo>
                    <a:pt x="13" y="244"/>
                  </a:moveTo>
                  <a:lnTo>
                    <a:pt x="0" y="244"/>
                  </a:lnTo>
                  <a:lnTo>
                    <a:pt x="0" y="419"/>
                  </a:lnTo>
                  <a:lnTo>
                    <a:pt x="13" y="419"/>
                  </a:lnTo>
                  <a:lnTo>
                    <a:pt x="13" y="244"/>
                  </a:lnTo>
                  <a:close/>
                  <a:moveTo>
                    <a:pt x="13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3" y="35"/>
                  </a:lnTo>
                  <a:lnTo>
                    <a:pt x="13" y="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15"/>
            <p:cNvSpPr/>
            <p:nvPr/>
          </p:nvSpPr>
          <p:spPr>
            <a:xfrm>
              <a:off x="4953794" y="3870355"/>
              <a:ext cx="13163" cy="424242"/>
            </a:xfrm>
            <a:custGeom>
              <a:avLst/>
              <a:gdLst/>
              <a:ahLst/>
              <a:cxnLst/>
              <a:rect l="l" t="t" r="r" b="b"/>
              <a:pathLst>
                <a:path w="13" h="419" extrusionOk="0">
                  <a:moveTo>
                    <a:pt x="13" y="244"/>
                  </a:moveTo>
                  <a:lnTo>
                    <a:pt x="0" y="244"/>
                  </a:lnTo>
                  <a:lnTo>
                    <a:pt x="0" y="419"/>
                  </a:lnTo>
                  <a:lnTo>
                    <a:pt x="13" y="419"/>
                  </a:lnTo>
                  <a:lnTo>
                    <a:pt x="13" y="244"/>
                  </a:lnTo>
                  <a:moveTo>
                    <a:pt x="13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3" y="35"/>
                  </a:lnTo>
                  <a:lnTo>
                    <a:pt x="13" y="7"/>
                  </a:lnTo>
                  <a:lnTo>
                    <a:pt x="13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15"/>
            <p:cNvSpPr/>
            <p:nvPr/>
          </p:nvSpPr>
          <p:spPr>
            <a:xfrm>
              <a:off x="4953794" y="4294596"/>
              <a:ext cx="13163" cy="71888"/>
            </a:xfrm>
            <a:custGeom>
              <a:avLst/>
              <a:gdLst/>
              <a:ahLst/>
              <a:cxnLst/>
              <a:rect l="l" t="t" r="r" b="b"/>
              <a:pathLst>
                <a:path w="13" h="71" extrusionOk="0">
                  <a:moveTo>
                    <a:pt x="13" y="0"/>
                  </a:moveTo>
                  <a:lnTo>
                    <a:pt x="0" y="0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13" y="71"/>
                  </a:lnTo>
                  <a:lnTo>
                    <a:pt x="13" y="6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3547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9" name="Google Shape;85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61" name="Google Shape;861;p16"/>
          <p:cNvSpPr txBox="1">
            <a:spLocks noGrp="1"/>
          </p:cNvSpPr>
          <p:nvPr>
            <p:ph type="subTitle" idx="1"/>
          </p:nvPr>
        </p:nvSpPr>
        <p:spPr>
          <a:xfrm>
            <a:off x="960000" y="1523400"/>
            <a:ext cx="5034000" cy="33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862" name="Google Shape;862;p16"/>
          <p:cNvCxnSpPr/>
          <p:nvPr/>
        </p:nvCxnSpPr>
        <p:spPr>
          <a:xfrm>
            <a:off x="6096000" y="-267900"/>
            <a:ext cx="0" cy="77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863" name="Google Shape;863;p16"/>
          <p:cNvSpPr txBox="1">
            <a:spLocks noGrp="1"/>
          </p:cNvSpPr>
          <p:nvPr>
            <p:ph type="subTitle" idx="2"/>
          </p:nvPr>
        </p:nvSpPr>
        <p:spPr>
          <a:xfrm>
            <a:off x="6214733" y="1523400"/>
            <a:ext cx="5034000" cy="33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64" name="Google Shape;864;p16"/>
          <p:cNvGrpSpPr/>
          <p:nvPr/>
        </p:nvGrpSpPr>
        <p:grpSpPr>
          <a:xfrm>
            <a:off x="-54687" y="3461606"/>
            <a:ext cx="12246689" cy="3396399"/>
            <a:chOff x="-41016" y="2596204"/>
            <a:chExt cx="9185017" cy="2547299"/>
          </a:xfrm>
        </p:grpSpPr>
        <p:sp>
          <p:nvSpPr>
            <p:cNvPr id="865" name="Google Shape;865;p16"/>
            <p:cNvSpPr/>
            <p:nvPr/>
          </p:nvSpPr>
          <p:spPr>
            <a:xfrm>
              <a:off x="-41016" y="4773775"/>
              <a:ext cx="4181402" cy="369725"/>
            </a:xfrm>
            <a:custGeom>
              <a:avLst/>
              <a:gdLst/>
              <a:ahLst/>
              <a:cxnLst/>
              <a:rect l="l" t="t" r="r" b="b"/>
              <a:pathLst>
                <a:path w="1814" h="292" extrusionOk="0">
                  <a:moveTo>
                    <a:pt x="1814" y="284"/>
                  </a:moveTo>
                  <a:cubicBezTo>
                    <a:pt x="1814" y="284"/>
                    <a:pt x="1807" y="281"/>
                    <a:pt x="1798" y="278"/>
                  </a:cubicBezTo>
                  <a:cubicBezTo>
                    <a:pt x="1789" y="275"/>
                    <a:pt x="1777" y="273"/>
                    <a:pt x="1768" y="275"/>
                  </a:cubicBezTo>
                  <a:cubicBezTo>
                    <a:pt x="1768" y="260"/>
                    <a:pt x="1761" y="243"/>
                    <a:pt x="1761" y="243"/>
                  </a:cubicBezTo>
                  <a:cubicBezTo>
                    <a:pt x="1761" y="243"/>
                    <a:pt x="1748" y="247"/>
                    <a:pt x="1736" y="255"/>
                  </a:cubicBezTo>
                  <a:cubicBezTo>
                    <a:pt x="1729" y="253"/>
                    <a:pt x="1712" y="250"/>
                    <a:pt x="1700" y="255"/>
                  </a:cubicBezTo>
                  <a:cubicBezTo>
                    <a:pt x="1702" y="241"/>
                    <a:pt x="1697" y="226"/>
                    <a:pt x="1697" y="226"/>
                  </a:cubicBezTo>
                  <a:cubicBezTo>
                    <a:pt x="1697" y="226"/>
                    <a:pt x="1682" y="229"/>
                    <a:pt x="1671" y="237"/>
                  </a:cubicBezTo>
                  <a:cubicBezTo>
                    <a:pt x="1662" y="227"/>
                    <a:pt x="1648" y="220"/>
                    <a:pt x="1648" y="220"/>
                  </a:cubicBezTo>
                  <a:cubicBezTo>
                    <a:pt x="1648" y="220"/>
                    <a:pt x="1646" y="223"/>
                    <a:pt x="1644" y="229"/>
                  </a:cubicBezTo>
                  <a:cubicBezTo>
                    <a:pt x="1641" y="223"/>
                    <a:pt x="1637" y="219"/>
                    <a:pt x="1632" y="215"/>
                  </a:cubicBezTo>
                  <a:cubicBezTo>
                    <a:pt x="1624" y="207"/>
                    <a:pt x="1615" y="202"/>
                    <a:pt x="1615" y="202"/>
                  </a:cubicBezTo>
                  <a:cubicBezTo>
                    <a:pt x="1615" y="202"/>
                    <a:pt x="1613" y="206"/>
                    <a:pt x="1611" y="211"/>
                  </a:cubicBezTo>
                  <a:cubicBezTo>
                    <a:pt x="1609" y="203"/>
                    <a:pt x="1607" y="198"/>
                    <a:pt x="1607" y="198"/>
                  </a:cubicBezTo>
                  <a:cubicBezTo>
                    <a:pt x="1607" y="198"/>
                    <a:pt x="1599" y="200"/>
                    <a:pt x="1591" y="205"/>
                  </a:cubicBezTo>
                  <a:cubicBezTo>
                    <a:pt x="1591" y="190"/>
                    <a:pt x="1581" y="174"/>
                    <a:pt x="1581" y="174"/>
                  </a:cubicBezTo>
                  <a:cubicBezTo>
                    <a:pt x="1581" y="174"/>
                    <a:pt x="1558" y="186"/>
                    <a:pt x="1553" y="201"/>
                  </a:cubicBezTo>
                  <a:cubicBezTo>
                    <a:pt x="1550" y="193"/>
                    <a:pt x="1546" y="186"/>
                    <a:pt x="1546" y="186"/>
                  </a:cubicBezTo>
                  <a:cubicBezTo>
                    <a:pt x="1546" y="186"/>
                    <a:pt x="1536" y="191"/>
                    <a:pt x="1527" y="199"/>
                  </a:cubicBezTo>
                  <a:cubicBezTo>
                    <a:pt x="1532" y="191"/>
                    <a:pt x="1535" y="183"/>
                    <a:pt x="1535" y="183"/>
                  </a:cubicBezTo>
                  <a:cubicBezTo>
                    <a:pt x="1535" y="183"/>
                    <a:pt x="1528" y="181"/>
                    <a:pt x="1518" y="179"/>
                  </a:cubicBezTo>
                  <a:cubicBezTo>
                    <a:pt x="1509" y="177"/>
                    <a:pt x="1497" y="177"/>
                    <a:pt x="1488" y="180"/>
                  </a:cubicBezTo>
                  <a:cubicBezTo>
                    <a:pt x="1486" y="164"/>
                    <a:pt x="1478" y="148"/>
                    <a:pt x="1478" y="148"/>
                  </a:cubicBezTo>
                  <a:cubicBezTo>
                    <a:pt x="1478" y="148"/>
                    <a:pt x="1465" y="154"/>
                    <a:pt x="1454" y="163"/>
                  </a:cubicBezTo>
                  <a:cubicBezTo>
                    <a:pt x="1447" y="162"/>
                    <a:pt x="1430" y="161"/>
                    <a:pt x="1419" y="166"/>
                  </a:cubicBezTo>
                  <a:cubicBezTo>
                    <a:pt x="1419" y="152"/>
                    <a:pt x="1413" y="137"/>
                    <a:pt x="1413" y="137"/>
                  </a:cubicBezTo>
                  <a:cubicBezTo>
                    <a:pt x="1413" y="137"/>
                    <a:pt x="1398" y="142"/>
                    <a:pt x="1387" y="152"/>
                  </a:cubicBezTo>
                  <a:cubicBezTo>
                    <a:pt x="1378" y="142"/>
                    <a:pt x="1363" y="137"/>
                    <a:pt x="1363" y="137"/>
                  </a:cubicBezTo>
                  <a:cubicBezTo>
                    <a:pt x="1363" y="137"/>
                    <a:pt x="1362" y="140"/>
                    <a:pt x="1360" y="146"/>
                  </a:cubicBezTo>
                  <a:cubicBezTo>
                    <a:pt x="1357" y="141"/>
                    <a:pt x="1352" y="136"/>
                    <a:pt x="1347" y="133"/>
                  </a:cubicBezTo>
                  <a:cubicBezTo>
                    <a:pt x="1338" y="126"/>
                    <a:pt x="1329" y="122"/>
                    <a:pt x="1329" y="122"/>
                  </a:cubicBezTo>
                  <a:cubicBezTo>
                    <a:pt x="1329" y="122"/>
                    <a:pt x="1327" y="126"/>
                    <a:pt x="1326" y="131"/>
                  </a:cubicBezTo>
                  <a:cubicBezTo>
                    <a:pt x="1323" y="124"/>
                    <a:pt x="1321" y="118"/>
                    <a:pt x="1321" y="118"/>
                  </a:cubicBezTo>
                  <a:cubicBezTo>
                    <a:pt x="1321" y="118"/>
                    <a:pt x="1313" y="121"/>
                    <a:pt x="1306" y="127"/>
                  </a:cubicBezTo>
                  <a:cubicBezTo>
                    <a:pt x="1304" y="112"/>
                    <a:pt x="1293" y="97"/>
                    <a:pt x="1293" y="97"/>
                  </a:cubicBezTo>
                  <a:cubicBezTo>
                    <a:pt x="1293" y="97"/>
                    <a:pt x="1271" y="110"/>
                    <a:pt x="1267" y="126"/>
                  </a:cubicBezTo>
                  <a:cubicBezTo>
                    <a:pt x="1263" y="118"/>
                    <a:pt x="1259" y="112"/>
                    <a:pt x="1259" y="112"/>
                  </a:cubicBezTo>
                  <a:cubicBezTo>
                    <a:pt x="1259" y="112"/>
                    <a:pt x="1249" y="118"/>
                    <a:pt x="1242" y="127"/>
                  </a:cubicBezTo>
                  <a:cubicBezTo>
                    <a:pt x="1246" y="118"/>
                    <a:pt x="1247" y="110"/>
                    <a:pt x="1247" y="110"/>
                  </a:cubicBezTo>
                  <a:cubicBezTo>
                    <a:pt x="1247" y="110"/>
                    <a:pt x="1219" y="103"/>
                    <a:pt x="1201" y="110"/>
                  </a:cubicBezTo>
                  <a:cubicBezTo>
                    <a:pt x="1199" y="103"/>
                    <a:pt x="1196" y="95"/>
                    <a:pt x="1194" y="90"/>
                  </a:cubicBezTo>
                  <a:cubicBezTo>
                    <a:pt x="1191" y="84"/>
                    <a:pt x="1189" y="80"/>
                    <a:pt x="1189" y="80"/>
                  </a:cubicBezTo>
                  <a:cubicBezTo>
                    <a:pt x="1189" y="80"/>
                    <a:pt x="1176" y="87"/>
                    <a:pt x="1166" y="97"/>
                  </a:cubicBezTo>
                  <a:cubicBezTo>
                    <a:pt x="1158" y="96"/>
                    <a:pt x="1141" y="96"/>
                    <a:pt x="1131" y="103"/>
                  </a:cubicBezTo>
                  <a:cubicBezTo>
                    <a:pt x="1130" y="89"/>
                    <a:pt x="1123" y="74"/>
                    <a:pt x="1123" y="74"/>
                  </a:cubicBezTo>
                  <a:cubicBezTo>
                    <a:pt x="1123" y="74"/>
                    <a:pt x="1108" y="81"/>
                    <a:pt x="1098" y="91"/>
                  </a:cubicBezTo>
                  <a:cubicBezTo>
                    <a:pt x="1088" y="82"/>
                    <a:pt x="1073" y="78"/>
                    <a:pt x="1073" y="78"/>
                  </a:cubicBezTo>
                  <a:cubicBezTo>
                    <a:pt x="1073" y="78"/>
                    <a:pt x="1072" y="81"/>
                    <a:pt x="1071" y="87"/>
                  </a:cubicBezTo>
                  <a:cubicBezTo>
                    <a:pt x="1067" y="82"/>
                    <a:pt x="1062" y="78"/>
                    <a:pt x="1057" y="75"/>
                  </a:cubicBezTo>
                  <a:cubicBezTo>
                    <a:pt x="1052" y="72"/>
                    <a:pt x="1047" y="70"/>
                    <a:pt x="1044" y="68"/>
                  </a:cubicBezTo>
                  <a:cubicBezTo>
                    <a:pt x="1040" y="67"/>
                    <a:pt x="1038" y="66"/>
                    <a:pt x="1038" y="66"/>
                  </a:cubicBezTo>
                  <a:cubicBezTo>
                    <a:pt x="1038" y="66"/>
                    <a:pt x="1036" y="70"/>
                    <a:pt x="1035" y="75"/>
                  </a:cubicBezTo>
                  <a:cubicBezTo>
                    <a:pt x="1032" y="68"/>
                    <a:pt x="1029" y="63"/>
                    <a:pt x="1029" y="63"/>
                  </a:cubicBezTo>
                  <a:cubicBezTo>
                    <a:pt x="1029" y="63"/>
                    <a:pt x="1022" y="66"/>
                    <a:pt x="1015" y="72"/>
                  </a:cubicBezTo>
                  <a:cubicBezTo>
                    <a:pt x="1012" y="58"/>
                    <a:pt x="1000" y="44"/>
                    <a:pt x="1000" y="44"/>
                  </a:cubicBezTo>
                  <a:cubicBezTo>
                    <a:pt x="1000" y="44"/>
                    <a:pt x="979" y="58"/>
                    <a:pt x="976" y="74"/>
                  </a:cubicBezTo>
                  <a:cubicBezTo>
                    <a:pt x="972" y="67"/>
                    <a:pt x="968" y="61"/>
                    <a:pt x="968" y="61"/>
                  </a:cubicBezTo>
                  <a:cubicBezTo>
                    <a:pt x="968" y="61"/>
                    <a:pt x="958" y="68"/>
                    <a:pt x="951" y="77"/>
                  </a:cubicBezTo>
                  <a:cubicBezTo>
                    <a:pt x="954" y="68"/>
                    <a:pt x="956" y="60"/>
                    <a:pt x="956" y="60"/>
                  </a:cubicBezTo>
                  <a:cubicBezTo>
                    <a:pt x="956" y="60"/>
                    <a:pt x="927" y="55"/>
                    <a:pt x="909" y="64"/>
                  </a:cubicBezTo>
                  <a:cubicBezTo>
                    <a:pt x="905" y="48"/>
                    <a:pt x="895" y="34"/>
                    <a:pt x="895" y="34"/>
                  </a:cubicBezTo>
                  <a:cubicBezTo>
                    <a:pt x="895" y="34"/>
                    <a:pt x="883" y="42"/>
                    <a:pt x="873" y="52"/>
                  </a:cubicBezTo>
                  <a:cubicBezTo>
                    <a:pt x="866" y="52"/>
                    <a:pt x="849" y="54"/>
                    <a:pt x="839" y="61"/>
                  </a:cubicBezTo>
                  <a:cubicBezTo>
                    <a:pt x="837" y="47"/>
                    <a:pt x="829" y="33"/>
                    <a:pt x="829" y="33"/>
                  </a:cubicBezTo>
                  <a:cubicBezTo>
                    <a:pt x="829" y="33"/>
                    <a:pt x="814" y="41"/>
                    <a:pt x="806" y="51"/>
                  </a:cubicBezTo>
                  <a:cubicBezTo>
                    <a:pt x="794" y="44"/>
                    <a:pt x="780" y="40"/>
                    <a:pt x="780" y="40"/>
                  </a:cubicBezTo>
                  <a:cubicBezTo>
                    <a:pt x="780" y="40"/>
                    <a:pt x="779" y="44"/>
                    <a:pt x="778" y="49"/>
                  </a:cubicBezTo>
                  <a:cubicBezTo>
                    <a:pt x="774" y="45"/>
                    <a:pt x="769" y="41"/>
                    <a:pt x="763" y="38"/>
                  </a:cubicBezTo>
                  <a:cubicBezTo>
                    <a:pt x="753" y="33"/>
                    <a:pt x="743" y="31"/>
                    <a:pt x="743" y="31"/>
                  </a:cubicBezTo>
                  <a:cubicBezTo>
                    <a:pt x="743" y="31"/>
                    <a:pt x="742" y="34"/>
                    <a:pt x="742" y="40"/>
                  </a:cubicBezTo>
                  <a:cubicBezTo>
                    <a:pt x="738" y="33"/>
                    <a:pt x="735" y="28"/>
                    <a:pt x="735" y="28"/>
                  </a:cubicBezTo>
                  <a:cubicBezTo>
                    <a:pt x="735" y="28"/>
                    <a:pt x="728" y="32"/>
                    <a:pt x="721" y="38"/>
                  </a:cubicBezTo>
                  <a:cubicBezTo>
                    <a:pt x="718" y="25"/>
                    <a:pt x="705" y="11"/>
                    <a:pt x="705" y="11"/>
                  </a:cubicBezTo>
                  <a:cubicBezTo>
                    <a:pt x="705" y="11"/>
                    <a:pt x="684" y="27"/>
                    <a:pt x="683" y="43"/>
                  </a:cubicBezTo>
                  <a:cubicBezTo>
                    <a:pt x="678" y="36"/>
                    <a:pt x="673" y="31"/>
                    <a:pt x="673" y="31"/>
                  </a:cubicBezTo>
                  <a:cubicBezTo>
                    <a:pt x="673" y="31"/>
                    <a:pt x="664" y="38"/>
                    <a:pt x="658" y="48"/>
                  </a:cubicBezTo>
                  <a:cubicBezTo>
                    <a:pt x="660" y="38"/>
                    <a:pt x="661" y="30"/>
                    <a:pt x="661" y="30"/>
                  </a:cubicBezTo>
                  <a:cubicBezTo>
                    <a:pt x="661" y="30"/>
                    <a:pt x="632" y="27"/>
                    <a:pt x="615" y="37"/>
                  </a:cubicBezTo>
                  <a:cubicBezTo>
                    <a:pt x="610" y="23"/>
                    <a:pt x="599" y="9"/>
                    <a:pt x="599" y="9"/>
                  </a:cubicBezTo>
                  <a:cubicBezTo>
                    <a:pt x="599" y="9"/>
                    <a:pt x="587" y="17"/>
                    <a:pt x="578" y="28"/>
                  </a:cubicBezTo>
                  <a:cubicBezTo>
                    <a:pt x="571" y="29"/>
                    <a:pt x="554" y="32"/>
                    <a:pt x="545" y="39"/>
                  </a:cubicBezTo>
                  <a:cubicBezTo>
                    <a:pt x="542" y="26"/>
                    <a:pt x="533" y="13"/>
                    <a:pt x="533" y="13"/>
                  </a:cubicBezTo>
                  <a:cubicBezTo>
                    <a:pt x="533" y="13"/>
                    <a:pt x="519" y="21"/>
                    <a:pt x="511" y="32"/>
                  </a:cubicBezTo>
                  <a:cubicBezTo>
                    <a:pt x="499" y="25"/>
                    <a:pt x="484" y="23"/>
                    <a:pt x="484" y="23"/>
                  </a:cubicBezTo>
                  <a:cubicBezTo>
                    <a:pt x="484" y="23"/>
                    <a:pt x="483" y="27"/>
                    <a:pt x="483" y="32"/>
                  </a:cubicBezTo>
                  <a:cubicBezTo>
                    <a:pt x="479" y="28"/>
                    <a:pt x="473" y="25"/>
                    <a:pt x="468" y="22"/>
                  </a:cubicBezTo>
                  <a:cubicBezTo>
                    <a:pt x="457" y="18"/>
                    <a:pt x="447" y="16"/>
                    <a:pt x="447" y="16"/>
                  </a:cubicBezTo>
                  <a:cubicBezTo>
                    <a:pt x="447" y="16"/>
                    <a:pt x="446" y="20"/>
                    <a:pt x="446" y="25"/>
                  </a:cubicBezTo>
                  <a:cubicBezTo>
                    <a:pt x="442" y="19"/>
                    <a:pt x="438" y="14"/>
                    <a:pt x="438" y="14"/>
                  </a:cubicBezTo>
                  <a:cubicBezTo>
                    <a:pt x="438" y="14"/>
                    <a:pt x="432" y="19"/>
                    <a:pt x="426" y="25"/>
                  </a:cubicBezTo>
                  <a:cubicBezTo>
                    <a:pt x="421" y="12"/>
                    <a:pt x="407" y="0"/>
                    <a:pt x="407" y="0"/>
                  </a:cubicBezTo>
                  <a:cubicBezTo>
                    <a:pt x="407" y="0"/>
                    <a:pt x="388" y="17"/>
                    <a:pt x="388" y="33"/>
                  </a:cubicBezTo>
                  <a:cubicBezTo>
                    <a:pt x="383" y="26"/>
                    <a:pt x="377" y="22"/>
                    <a:pt x="377" y="22"/>
                  </a:cubicBezTo>
                  <a:cubicBezTo>
                    <a:pt x="377" y="22"/>
                    <a:pt x="369" y="29"/>
                    <a:pt x="363" y="40"/>
                  </a:cubicBezTo>
                  <a:cubicBezTo>
                    <a:pt x="365" y="30"/>
                    <a:pt x="365" y="22"/>
                    <a:pt x="365" y="22"/>
                  </a:cubicBezTo>
                  <a:cubicBezTo>
                    <a:pt x="365" y="22"/>
                    <a:pt x="336" y="21"/>
                    <a:pt x="319" y="32"/>
                  </a:cubicBezTo>
                  <a:cubicBezTo>
                    <a:pt x="313" y="18"/>
                    <a:pt x="301" y="5"/>
                    <a:pt x="301" y="5"/>
                  </a:cubicBezTo>
                  <a:cubicBezTo>
                    <a:pt x="301" y="5"/>
                    <a:pt x="290" y="15"/>
                    <a:pt x="282" y="26"/>
                  </a:cubicBezTo>
                  <a:cubicBezTo>
                    <a:pt x="275" y="28"/>
                    <a:pt x="259" y="31"/>
                    <a:pt x="250" y="40"/>
                  </a:cubicBezTo>
                  <a:cubicBezTo>
                    <a:pt x="246" y="27"/>
                    <a:pt x="235" y="14"/>
                    <a:pt x="235" y="14"/>
                  </a:cubicBezTo>
                  <a:cubicBezTo>
                    <a:pt x="235" y="14"/>
                    <a:pt x="222" y="24"/>
                    <a:pt x="215" y="36"/>
                  </a:cubicBezTo>
                  <a:cubicBezTo>
                    <a:pt x="203" y="30"/>
                    <a:pt x="188" y="28"/>
                    <a:pt x="188" y="28"/>
                  </a:cubicBezTo>
                  <a:cubicBezTo>
                    <a:pt x="188" y="28"/>
                    <a:pt x="187" y="32"/>
                    <a:pt x="187" y="38"/>
                  </a:cubicBezTo>
                  <a:cubicBezTo>
                    <a:pt x="183" y="34"/>
                    <a:pt x="177" y="31"/>
                    <a:pt x="171" y="30"/>
                  </a:cubicBezTo>
                  <a:cubicBezTo>
                    <a:pt x="161" y="26"/>
                    <a:pt x="150" y="25"/>
                    <a:pt x="150" y="25"/>
                  </a:cubicBezTo>
                  <a:cubicBezTo>
                    <a:pt x="150" y="25"/>
                    <a:pt x="150" y="29"/>
                    <a:pt x="150" y="34"/>
                  </a:cubicBezTo>
                  <a:cubicBezTo>
                    <a:pt x="146" y="28"/>
                    <a:pt x="141" y="24"/>
                    <a:pt x="141" y="24"/>
                  </a:cubicBezTo>
                  <a:cubicBezTo>
                    <a:pt x="141" y="24"/>
                    <a:pt x="135" y="29"/>
                    <a:pt x="130" y="36"/>
                  </a:cubicBezTo>
                  <a:cubicBezTo>
                    <a:pt x="124" y="23"/>
                    <a:pt x="109" y="12"/>
                    <a:pt x="109" y="12"/>
                  </a:cubicBezTo>
                  <a:cubicBezTo>
                    <a:pt x="109" y="12"/>
                    <a:pt x="92" y="32"/>
                    <a:pt x="93" y="48"/>
                  </a:cubicBezTo>
                  <a:cubicBezTo>
                    <a:pt x="87" y="41"/>
                    <a:pt x="81" y="37"/>
                    <a:pt x="81" y="37"/>
                  </a:cubicBezTo>
                  <a:cubicBezTo>
                    <a:pt x="81" y="37"/>
                    <a:pt x="79" y="39"/>
                    <a:pt x="76" y="43"/>
                  </a:cubicBezTo>
                  <a:cubicBezTo>
                    <a:pt x="74" y="46"/>
                    <a:pt x="71" y="51"/>
                    <a:pt x="69" y="57"/>
                  </a:cubicBezTo>
                  <a:cubicBezTo>
                    <a:pt x="70" y="47"/>
                    <a:pt x="69" y="39"/>
                    <a:pt x="69" y="39"/>
                  </a:cubicBezTo>
                  <a:cubicBezTo>
                    <a:pt x="69" y="39"/>
                    <a:pt x="40" y="41"/>
                    <a:pt x="24" y="54"/>
                  </a:cubicBezTo>
                  <a:cubicBezTo>
                    <a:pt x="17" y="40"/>
                    <a:pt x="3" y="29"/>
                    <a:pt x="3" y="29"/>
                  </a:cubicBezTo>
                  <a:cubicBezTo>
                    <a:pt x="3" y="29"/>
                    <a:pt x="2" y="31"/>
                    <a:pt x="0" y="33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1809" y="292"/>
                    <a:pt x="1809" y="292"/>
                    <a:pt x="1809" y="292"/>
                  </a:cubicBezTo>
                  <a:cubicBezTo>
                    <a:pt x="1812" y="287"/>
                    <a:pt x="1814" y="284"/>
                    <a:pt x="1814" y="2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16"/>
            <p:cNvSpPr/>
            <p:nvPr/>
          </p:nvSpPr>
          <p:spPr>
            <a:xfrm>
              <a:off x="5862425" y="2596204"/>
              <a:ext cx="3281576" cy="2547299"/>
            </a:xfrm>
            <a:custGeom>
              <a:avLst/>
              <a:gdLst/>
              <a:ahLst/>
              <a:cxnLst/>
              <a:rect l="l" t="t" r="r" b="b"/>
              <a:pathLst>
                <a:path w="1629" h="1265" extrusionOk="0">
                  <a:moveTo>
                    <a:pt x="270" y="1091"/>
                  </a:moveTo>
                  <a:cubicBezTo>
                    <a:pt x="292" y="1091"/>
                    <a:pt x="313" y="1094"/>
                    <a:pt x="333" y="1098"/>
                  </a:cubicBezTo>
                  <a:cubicBezTo>
                    <a:pt x="375" y="984"/>
                    <a:pt x="484" y="903"/>
                    <a:pt x="612" y="903"/>
                  </a:cubicBezTo>
                  <a:cubicBezTo>
                    <a:pt x="631" y="903"/>
                    <a:pt x="649" y="905"/>
                    <a:pt x="667" y="908"/>
                  </a:cubicBezTo>
                  <a:cubicBezTo>
                    <a:pt x="686" y="885"/>
                    <a:pt x="714" y="870"/>
                    <a:pt x="746" y="868"/>
                  </a:cubicBezTo>
                  <a:cubicBezTo>
                    <a:pt x="743" y="850"/>
                    <a:pt x="741" y="833"/>
                    <a:pt x="741" y="814"/>
                  </a:cubicBezTo>
                  <a:cubicBezTo>
                    <a:pt x="741" y="632"/>
                    <a:pt x="889" y="485"/>
                    <a:pt x="1071" y="485"/>
                  </a:cubicBezTo>
                  <a:cubicBezTo>
                    <a:pt x="1111" y="485"/>
                    <a:pt x="1149" y="492"/>
                    <a:pt x="1184" y="504"/>
                  </a:cubicBezTo>
                  <a:cubicBezTo>
                    <a:pt x="1200" y="473"/>
                    <a:pt x="1224" y="447"/>
                    <a:pt x="1254" y="430"/>
                  </a:cubicBezTo>
                  <a:cubicBezTo>
                    <a:pt x="1244" y="398"/>
                    <a:pt x="1239" y="365"/>
                    <a:pt x="1239" y="330"/>
                  </a:cubicBezTo>
                  <a:cubicBezTo>
                    <a:pt x="1239" y="147"/>
                    <a:pt x="1386" y="0"/>
                    <a:pt x="1569" y="0"/>
                  </a:cubicBezTo>
                  <a:cubicBezTo>
                    <a:pt x="1589" y="0"/>
                    <a:pt x="1609" y="2"/>
                    <a:pt x="1629" y="5"/>
                  </a:cubicBezTo>
                  <a:cubicBezTo>
                    <a:pt x="1629" y="1265"/>
                    <a:pt x="1629" y="1265"/>
                    <a:pt x="1629" y="1265"/>
                  </a:cubicBezTo>
                  <a:cubicBezTo>
                    <a:pt x="0" y="1265"/>
                    <a:pt x="0" y="1265"/>
                    <a:pt x="0" y="1265"/>
                  </a:cubicBezTo>
                  <a:cubicBezTo>
                    <a:pt x="46" y="1163"/>
                    <a:pt x="150" y="1091"/>
                    <a:pt x="270" y="10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7" name="Google Shape;867;p16"/>
          <p:cNvSpPr/>
          <p:nvPr/>
        </p:nvSpPr>
        <p:spPr>
          <a:xfrm>
            <a:off x="106503" y="5732044"/>
            <a:ext cx="12242728" cy="1125955"/>
          </a:xfrm>
          <a:custGeom>
            <a:avLst/>
            <a:gdLst/>
            <a:ahLst/>
            <a:cxnLst/>
            <a:rect l="l" t="t" r="r" b="b"/>
            <a:pathLst>
              <a:path w="4160" h="382" extrusionOk="0">
                <a:moveTo>
                  <a:pt x="3818" y="18"/>
                </a:moveTo>
                <a:cubicBezTo>
                  <a:pt x="3845" y="18"/>
                  <a:pt x="3845" y="18"/>
                  <a:pt x="3845" y="18"/>
                </a:cubicBezTo>
                <a:cubicBezTo>
                  <a:pt x="3846" y="18"/>
                  <a:pt x="3846" y="18"/>
                  <a:pt x="3846" y="18"/>
                </a:cubicBezTo>
                <a:cubicBezTo>
                  <a:pt x="3950" y="39"/>
                  <a:pt x="4055" y="54"/>
                  <a:pt x="4160" y="63"/>
                </a:cubicBezTo>
                <a:cubicBezTo>
                  <a:pt x="4160" y="63"/>
                  <a:pt x="4160" y="63"/>
                  <a:pt x="4160" y="63"/>
                </a:cubicBezTo>
                <a:cubicBezTo>
                  <a:pt x="4055" y="54"/>
                  <a:pt x="3951" y="38"/>
                  <a:pt x="3847" y="17"/>
                </a:cubicBezTo>
                <a:cubicBezTo>
                  <a:pt x="3848" y="17"/>
                  <a:pt x="3849" y="16"/>
                  <a:pt x="3849" y="15"/>
                </a:cubicBezTo>
                <a:cubicBezTo>
                  <a:pt x="3849" y="13"/>
                  <a:pt x="3847" y="12"/>
                  <a:pt x="3845" y="12"/>
                </a:cubicBezTo>
                <a:cubicBezTo>
                  <a:pt x="3842" y="12"/>
                  <a:pt x="3842" y="12"/>
                  <a:pt x="3842" y="12"/>
                </a:cubicBezTo>
                <a:cubicBezTo>
                  <a:pt x="3842" y="11"/>
                  <a:pt x="3842" y="11"/>
                  <a:pt x="3842" y="11"/>
                </a:cubicBezTo>
                <a:cubicBezTo>
                  <a:pt x="3842" y="8"/>
                  <a:pt x="3842" y="8"/>
                  <a:pt x="3842" y="8"/>
                </a:cubicBezTo>
                <a:cubicBezTo>
                  <a:pt x="3842" y="6"/>
                  <a:pt x="3841" y="5"/>
                  <a:pt x="3839" y="5"/>
                </a:cubicBezTo>
                <a:cubicBezTo>
                  <a:pt x="3837" y="5"/>
                  <a:pt x="3836" y="6"/>
                  <a:pt x="3836" y="8"/>
                </a:cubicBezTo>
                <a:cubicBezTo>
                  <a:pt x="3836" y="11"/>
                  <a:pt x="3836" y="11"/>
                  <a:pt x="3836" y="11"/>
                </a:cubicBezTo>
                <a:cubicBezTo>
                  <a:pt x="3836" y="12"/>
                  <a:pt x="3836" y="12"/>
                  <a:pt x="3836" y="12"/>
                </a:cubicBezTo>
                <a:cubicBezTo>
                  <a:pt x="3828" y="12"/>
                  <a:pt x="3828" y="12"/>
                  <a:pt x="3828" y="12"/>
                </a:cubicBezTo>
                <a:cubicBezTo>
                  <a:pt x="3828" y="11"/>
                  <a:pt x="3828" y="11"/>
                  <a:pt x="3828" y="11"/>
                </a:cubicBezTo>
                <a:cubicBezTo>
                  <a:pt x="3828" y="8"/>
                  <a:pt x="3828" y="8"/>
                  <a:pt x="3828" y="8"/>
                </a:cubicBezTo>
                <a:cubicBezTo>
                  <a:pt x="3828" y="6"/>
                  <a:pt x="3827" y="5"/>
                  <a:pt x="3825" y="5"/>
                </a:cubicBezTo>
                <a:cubicBezTo>
                  <a:pt x="3824" y="5"/>
                  <a:pt x="3822" y="6"/>
                  <a:pt x="3822" y="8"/>
                </a:cubicBezTo>
                <a:cubicBezTo>
                  <a:pt x="3822" y="11"/>
                  <a:pt x="3822" y="11"/>
                  <a:pt x="3822" y="11"/>
                </a:cubicBezTo>
                <a:cubicBezTo>
                  <a:pt x="3822" y="12"/>
                  <a:pt x="3822" y="12"/>
                  <a:pt x="3822" y="12"/>
                </a:cubicBezTo>
                <a:cubicBezTo>
                  <a:pt x="3805" y="12"/>
                  <a:pt x="3805" y="12"/>
                  <a:pt x="3805" y="12"/>
                </a:cubicBezTo>
                <a:cubicBezTo>
                  <a:pt x="3805" y="0"/>
                  <a:pt x="3805" y="0"/>
                  <a:pt x="3805" y="0"/>
                </a:cubicBezTo>
                <a:cubicBezTo>
                  <a:pt x="3797" y="0"/>
                  <a:pt x="3797" y="0"/>
                  <a:pt x="3797" y="0"/>
                </a:cubicBezTo>
                <a:cubicBezTo>
                  <a:pt x="3797" y="12"/>
                  <a:pt x="3797" y="12"/>
                  <a:pt x="3797" y="12"/>
                </a:cubicBezTo>
                <a:cubicBezTo>
                  <a:pt x="3779" y="12"/>
                  <a:pt x="3779" y="12"/>
                  <a:pt x="3779" y="12"/>
                </a:cubicBezTo>
                <a:cubicBezTo>
                  <a:pt x="3780" y="11"/>
                  <a:pt x="3780" y="11"/>
                  <a:pt x="3780" y="11"/>
                </a:cubicBezTo>
                <a:cubicBezTo>
                  <a:pt x="3780" y="8"/>
                  <a:pt x="3780" y="8"/>
                  <a:pt x="3780" y="8"/>
                </a:cubicBezTo>
                <a:cubicBezTo>
                  <a:pt x="3780" y="6"/>
                  <a:pt x="3778" y="5"/>
                  <a:pt x="3776" y="5"/>
                </a:cubicBezTo>
                <a:cubicBezTo>
                  <a:pt x="3775" y="5"/>
                  <a:pt x="3773" y="6"/>
                  <a:pt x="3773" y="8"/>
                </a:cubicBezTo>
                <a:cubicBezTo>
                  <a:pt x="3773" y="11"/>
                  <a:pt x="3773" y="11"/>
                  <a:pt x="3773" y="11"/>
                </a:cubicBezTo>
                <a:cubicBezTo>
                  <a:pt x="3773" y="12"/>
                  <a:pt x="3773" y="12"/>
                  <a:pt x="3773" y="12"/>
                </a:cubicBezTo>
                <a:cubicBezTo>
                  <a:pt x="3766" y="12"/>
                  <a:pt x="3766" y="12"/>
                  <a:pt x="3766" y="12"/>
                </a:cubicBezTo>
                <a:cubicBezTo>
                  <a:pt x="3766" y="11"/>
                  <a:pt x="3766" y="11"/>
                  <a:pt x="3766" y="11"/>
                </a:cubicBezTo>
                <a:cubicBezTo>
                  <a:pt x="3766" y="8"/>
                  <a:pt x="3766" y="8"/>
                  <a:pt x="3766" y="8"/>
                </a:cubicBezTo>
                <a:cubicBezTo>
                  <a:pt x="3766" y="6"/>
                  <a:pt x="3765" y="5"/>
                  <a:pt x="3763" y="5"/>
                </a:cubicBezTo>
                <a:cubicBezTo>
                  <a:pt x="3761" y="5"/>
                  <a:pt x="3760" y="6"/>
                  <a:pt x="3760" y="8"/>
                </a:cubicBezTo>
                <a:cubicBezTo>
                  <a:pt x="3760" y="11"/>
                  <a:pt x="3760" y="11"/>
                  <a:pt x="3760" y="11"/>
                </a:cubicBezTo>
                <a:cubicBezTo>
                  <a:pt x="3760" y="12"/>
                  <a:pt x="3760" y="12"/>
                  <a:pt x="3760" y="12"/>
                </a:cubicBezTo>
                <a:cubicBezTo>
                  <a:pt x="3756" y="12"/>
                  <a:pt x="3756" y="12"/>
                  <a:pt x="3756" y="12"/>
                </a:cubicBezTo>
                <a:cubicBezTo>
                  <a:pt x="3755" y="12"/>
                  <a:pt x="3754" y="12"/>
                  <a:pt x="3753" y="14"/>
                </a:cubicBezTo>
                <a:cubicBezTo>
                  <a:pt x="3753" y="13"/>
                  <a:pt x="3753" y="13"/>
                  <a:pt x="3753" y="13"/>
                </a:cubicBezTo>
                <a:cubicBezTo>
                  <a:pt x="3753" y="14"/>
                  <a:pt x="3753" y="14"/>
                  <a:pt x="3753" y="14"/>
                </a:cubicBezTo>
                <a:cubicBezTo>
                  <a:pt x="3753" y="14"/>
                  <a:pt x="3753" y="14"/>
                  <a:pt x="3753" y="14"/>
                </a:cubicBezTo>
                <a:cubicBezTo>
                  <a:pt x="3753" y="15"/>
                  <a:pt x="3753" y="15"/>
                  <a:pt x="3753" y="15"/>
                </a:cubicBezTo>
                <a:cubicBezTo>
                  <a:pt x="3753" y="15"/>
                  <a:pt x="3753" y="15"/>
                  <a:pt x="3753" y="15"/>
                </a:cubicBezTo>
                <a:cubicBezTo>
                  <a:pt x="3578" y="51"/>
                  <a:pt x="3403" y="71"/>
                  <a:pt x="3227" y="73"/>
                </a:cubicBezTo>
                <a:cubicBezTo>
                  <a:pt x="3051" y="71"/>
                  <a:pt x="2876" y="52"/>
                  <a:pt x="2701" y="16"/>
                </a:cubicBezTo>
                <a:cubicBezTo>
                  <a:pt x="2701" y="15"/>
                  <a:pt x="2701" y="15"/>
                  <a:pt x="2701" y="15"/>
                </a:cubicBezTo>
                <a:cubicBezTo>
                  <a:pt x="2701" y="15"/>
                  <a:pt x="2701" y="15"/>
                  <a:pt x="2701" y="15"/>
                </a:cubicBezTo>
                <a:cubicBezTo>
                  <a:pt x="2702" y="14"/>
                  <a:pt x="2702" y="14"/>
                  <a:pt x="2703" y="14"/>
                </a:cubicBezTo>
                <a:cubicBezTo>
                  <a:pt x="2703" y="13"/>
                  <a:pt x="2703" y="13"/>
                  <a:pt x="2703" y="13"/>
                </a:cubicBezTo>
                <a:cubicBezTo>
                  <a:pt x="2702" y="14"/>
                  <a:pt x="2702" y="14"/>
                  <a:pt x="2701" y="14"/>
                </a:cubicBezTo>
                <a:cubicBezTo>
                  <a:pt x="2701" y="13"/>
                  <a:pt x="2699" y="12"/>
                  <a:pt x="2698" y="12"/>
                </a:cubicBezTo>
                <a:cubicBezTo>
                  <a:pt x="2694" y="12"/>
                  <a:pt x="2694" y="12"/>
                  <a:pt x="2694" y="12"/>
                </a:cubicBezTo>
                <a:cubicBezTo>
                  <a:pt x="2695" y="11"/>
                  <a:pt x="2695" y="11"/>
                  <a:pt x="2695" y="11"/>
                </a:cubicBezTo>
                <a:cubicBezTo>
                  <a:pt x="2695" y="8"/>
                  <a:pt x="2695" y="8"/>
                  <a:pt x="2695" y="8"/>
                </a:cubicBezTo>
                <a:cubicBezTo>
                  <a:pt x="2695" y="6"/>
                  <a:pt x="2693" y="5"/>
                  <a:pt x="2691" y="5"/>
                </a:cubicBezTo>
                <a:cubicBezTo>
                  <a:pt x="2690" y="5"/>
                  <a:pt x="2688" y="6"/>
                  <a:pt x="2688" y="8"/>
                </a:cubicBezTo>
                <a:cubicBezTo>
                  <a:pt x="2688" y="11"/>
                  <a:pt x="2688" y="11"/>
                  <a:pt x="2688" y="11"/>
                </a:cubicBezTo>
                <a:cubicBezTo>
                  <a:pt x="2688" y="12"/>
                  <a:pt x="2688" y="12"/>
                  <a:pt x="2688" y="12"/>
                </a:cubicBezTo>
                <a:cubicBezTo>
                  <a:pt x="2681" y="12"/>
                  <a:pt x="2681" y="12"/>
                  <a:pt x="2681" y="12"/>
                </a:cubicBezTo>
                <a:cubicBezTo>
                  <a:pt x="2681" y="11"/>
                  <a:pt x="2681" y="11"/>
                  <a:pt x="2681" y="11"/>
                </a:cubicBezTo>
                <a:cubicBezTo>
                  <a:pt x="2681" y="8"/>
                  <a:pt x="2681" y="8"/>
                  <a:pt x="2681" y="8"/>
                </a:cubicBezTo>
                <a:cubicBezTo>
                  <a:pt x="2681" y="6"/>
                  <a:pt x="2680" y="5"/>
                  <a:pt x="2678" y="5"/>
                </a:cubicBezTo>
                <a:cubicBezTo>
                  <a:pt x="2676" y="5"/>
                  <a:pt x="2675" y="6"/>
                  <a:pt x="2675" y="8"/>
                </a:cubicBezTo>
                <a:cubicBezTo>
                  <a:pt x="2675" y="11"/>
                  <a:pt x="2675" y="11"/>
                  <a:pt x="2675" y="11"/>
                </a:cubicBezTo>
                <a:cubicBezTo>
                  <a:pt x="2675" y="12"/>
                  <a:pt x="2675" y="12"/>
                  <a:pt x="2675" y="12"/>
                </a:cubicBezTo>
                <a:cubicBezTo>
                  <a:pt x="2657" y="12"/>
                  <a:pt x="2657" y="12"/>
                  <a:pt x="2657" y="12"/>
                </a:cubicBezTo>
                <a:cubicBezTo>
                  <a:pt x="2657" y="0"/>
                  <a:pt x="2657" y="0"/>
                  <a:pt x="2657" y="0"/>
                </a:cubicBezTo>
                <a:cubicBezTo>
                  <a:pt x="2650" y="0"/>
                  <a:pt x="2650" y="0"/>
                  <a:pt x="2650" y="0"/>
                </a:cubicBezTo>
                <a:cubicBezTo>
                  <a:pt x="2650" y="12"/>
                  <a:pt x="2650" y="12"/>
                  <a:pt x="2650" y="12"/>
                </a:cubicBezTo>
                <a:cubicBezTo>
                  <a:pt x="2632" y="12"/>
                  <a:pt x="2632" y="12"/>
                  <a:pt x="2632" y="12"/>
                </a:cubicBezTo>
                <a:cubicBezTo>
                  <a:pt x="2632" y="11"/>
                  <a:pt x="2632" y="11"/>
                  <a:pt x="2632" y="11"/>
                </a:cubicBezTo>
                <a:cubicBezTo>
                  <a:pt x="2632" y="8"/>
                  <a:pt x="2632" y="8"/>
                  <a:pt x="2632" y="8"/>
                </a:cubicBezTo>
                <a:cubicBezTo>
                  <a:pt x="2632" y="6"/>
                  <a:pt x="2631" y="5"/>
                  <a:pt x="2629" y="5"/>
                </a:cubicBezTo>
                <a:cubicBezTo>
                  <a:pt x="2627" y="5"/>
                  <a:pt x="2626" y="6"/>
                  <a:pt x="2626" y="8"/>
                </a:cubicBezTo>
                <a:cubicBezTo>
                  <a:pt x="2626" y="11"/>
                  <a:pt x="2626" y="11"/>
                  <a:pt x="2626" y="11"/>
                </a:cubicBezTo>
                <a:cubicBezTo>
                  <a:pt x="2626" y="12"/>
                  <a:pt x="2626" y="12"/>
                  <a:pt x="2626" y="12"/>
                </a:cubicBezTo>
                <a:cubicBezTo>
                  <a:pt x="2619" y="12"/>
                  <a:pt x="2619" y="12"/>
                  <a:pt x="2619" y="12"/>
                </a:cubicBezTo>
                <a:cubicBezTo>
                  <a:pt x="2619" y="11"/>
                  <a:pt x="2619" y="11"/>
                  <a:pt x="2619" y="11"/>
                </a:cubicBezTo>
                <a:cubicBezTo>
                  <a:pt x="2619" y="8"/>
                  <a:pt x="2619" y="8"/>
                  <a:pt x="2619" y="8"/>
                </a:cubicBezTo>
                <a:cubicBezTo>
                  <a:pt x="2619" y="6"/>
                  <a:pt x="2617" y="5"/>
                  <a:pt x="2616" y="5"/>
                </a:cubicBezTo>
                <a:cubicBezTo>
                  <a:pt x="2614" y="5"/>
                  <a:pt x="2612" y="6"/>
                  <a:pt x="2612" y="8"/>
                </a:cubicBezTo>
                <a:cubicBezTo>
                  <a:pt x="2612" y="11"/>
                  <a:pt x="2612" y="11"/>
                  <a:pt x="2612" y="11"/>
                </a:cubicBezTo>
                <a:cubicBezTo>
                  <a:pt x="2613" y="12"/>
                  <a:pt x="2613" y="12"/>
                  <a:pt x="2613" y="12"/>
                </a:cubicBezTo>
                <a:cubicBezTo>
                  <a:pt x="2609" y="12"/>
                  <a:pt x="2609" y="12"/>
                  <a:pt x="2609" y="12"/>
                </a:cubicBezTo>
                <a:cubicBezTo>
                  <a:pt x="2607" y="12"/>
                  <a:pt x="2606" y="13"/>
                  <a:pt x="2606" y="15"/>
                </a:cubicBezTo>
                <a:cubicBezTo>
                  <a:pt x="2606" y="16"/>
                  <a:pt x="2606" y="17"/>
                  <a:pt x="2607" y="18"/>
                </a:cubicBezTo>
                <a:cubicBezTo>
                  <a:pt x="2437" y="52"/>
                  <a:pt x="2265" y="71"/>
                  <a:pt x="2092" y="73"/>
                </a:cubicBezTo>
                <a:cubicBezTo>
                  <a:pt x="1916" y="71"/>
                  <a:pt x="1739" y="51"/>
                  <a:pt x="1564" y="15"/>
                </a:cubicBezTo>
                <a:cubicBezTo>
                  <a:pt x="1566" y="15"/>
                  <a:pt x="1567" y="14"/>
                  <a:pt x="1569" y="14"/>
                </a:cubicBezTo>
                <a:cubicBezTo>
                  <a:pt x="1568" y="13"/>
                  <a:pt x="1568" y="13"/>
                  <a:pt x="1568" y="13"/>
                </a:cubicBezTo>
                <a:cubicBezTo>
                  <a:pt x="1566" y="14"/>
                  <a:pt x="1564" y="14"/>
                  <a:pt x="1562" y="15"/>
                </a:cubicBezTo>
                <a:cubicBezTo>
                  <a:pt x="1560" y="14"/>
                  <a:pt x="1558" y="14"/>
                  <a:pt x="1556" y="13"/>
                </a:cubicBezTo>
                <a:cubicBezTo>
                  <a:pt x="1556" y="14"/>
                  <a:pt x="1556" y="14"/>
                  <a:pt x="1556" y="14"/>
                </a:cubicBezTo>
                <a:cubicBezTo>
                  <a:pt x="1558" y="14"/>
                  <a:pt x="1559" y="15"/>
                  <a:pt x="1561" y="15"/>
                </a:cubicBezTo>
                <a:cubicBezTo>
                  <a:pt x="1558" y="16"/>
                  <a:pt x="1556" y="16"/>
                  <a:pt x="1553" y="17"/>
                </a:cubicBezTo>
                <a:cubicBezTo>
                  <a:pt x="1554" y="16"/>
                  <a:pt x="1554" y="16"/>
                  <a:pt x="1554" y="15"/>
                </a:cubicBezTo>
                <a:cubicBezTo>
                  <a:pt x="1554" y="13"/>
                  <a:pt x="1553" y="12"/>
                  <a:pt x="1551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47" y="8"/>
                  <a:pt x="1547" y="8"/>
                  <a:pt x="1547" y="8"/>
                </a:cubicBezTo>
                <a:cubicBezTo>
                  <a:pt x="1547" y="6"/>
                  <a:pt x="1546" y="5"/>
                  <a:pt x="1544" y="5"/>
                </a:cubicBezTo>
                <a:cubicBezTo>
                  <a:pt x="1542" y="5"/>
                  <a:pt x="1541" y="6"/>
                  <a:pt x="1541" y="8"/>
                </a:cubicBezTo>
                <a:cubicBezTo>
                  <a:pt x="1541" y="11"/>
                  <a:pt x="1541" y="11"/>
                  <a:pt x="1541" y="11"/>
                </a:cubicBezTo>
                <a:cubicBezTo>
                  <a:pt x="1541" y="12"/>
                  <a:pt x="1541" y="12"/>
                  <a:pt x="1541" y="12"/>
                </a:cubicBezTo>
                <a:cubicBezTo>
                  <a:pt x="1534" y="12"/>
                  <a:pt x="1534" y="12"/>
                  <a:pt x="1534" y="12"/>
                </a:cubicBezTo>
                <a:cubicBezTo>
                  <a:pt x="1534" y="11"/>
                  <a:pt x="1534" y="11"/>
                  <a:pt x="1534" y="11"/>
                </a:cubicBezTo>
                <a:cubicBezTo>
                  <a:pt x="1534" y="8"/>
                  <a:pt x="1534" y="8"/>
                  <a:pt x="1534" y="8"/>
                </a:cubicBezTo>
                <a:cubicBezTo>
                  <a:pt x="1534" y="6"/>
                  <a:pt x="1532" y="5"/>
                  <a:pt x="1531" y="5"/>
                </a:cubicBezTo>
                <a:cubicBezTo>
                  <a:pt x="1529" y="5"/>
                  <a:pt x="1527" y="6"/>
                  <a:pt x="1527" y="8"/>
                </a:cubicBezTo>
                <a:cubicBezTo>
                  <a:pt x="1527" y="11"/>
                  <a:pt x="1527" y="11"/>
                  <a:pt x="1527" y="11"/>
                </a:cubicBezTo>
                <a:cubicBezTo>
                  <a:pt x="1528" y="12"/>
                  <a:pt x="1528" y="12"/>
                  <a:pt x="1528" y="12"/>
                </a:cubicBezTo>
                <a:cubicBezTo>
                  <a:pt x="1510" y="12"/>
                  <a:pt x="1510" y="12"/>
                  <a:pt x="1510" y="12"/>
                </a:cubicBezTo>
                <a:cubicBezTo>
                  <a:pt x="1510" y="0"/>
                  <a:pt x="1510" y="0"/>
                  <a:pt x="1510" y="0"/>
                </a:cubicBezTo>
                <a:cubicBezTo>
                  <a:pt x="1502" y="0"/>
                  <a:pt x="1502" y="0"/>
                  <a:pt x="1502" y="0"/>
                </a:cubicBezTo>
                <a:cubicBezTo>
                  <a:pt x="1502" y="12"/>
                  <a:pt x="1502" y="12"/>
                  <a:pt x="1502" y="12"/>
                </a:cubicBezTo>
                <a:cubicBezTo>
                  <a:pt x="1485" y="12"/>
                  <a:pt x="1485" y="12"/>
                  <a:pt x="1485" y="12"/>
                </a:cubicBezTo>
                <a:cubicBezTo>
                  <a:pt x="1485" y="11"/>
                  <a:pt x="1485" y="11"/>
                  <a:pt x="1485" y="11"/>
                </a:cubicBezTo>
                <a:cubicBezTo>
                  <a:pt x="1485" y="8"/>
                  <a:pt x="1485" y="8"/>
                  <a:pt x="1485" y="8"/>
                </a:cubicBezTo>
                <a:cubicBezTo>
                  <a:pt x="1485" y="6"/>
                  <a:pt x="1483" y="5"/>
                  <a:pt x="1482" y="5"/>
                </a:cubicBezTo>
                <a:cubicBezTo>
                  <a:pt x="1480" y="5"/>
                  <a:pt x="1479" y="6"/>
                  <a:pt x="1479" y="8"/>
                </a:cubicBezTo>
                <a:cubicBezTo>
                  <a:pt x="1479" y="11"/>
                  <a:pt x="1479" y="11"/>
                  <a:pt x="1479" y="11"/>
                </a:cubicBezTo>
                <a:cubicBezTo>
                  <a:pt x="1479" y="12"/>
                  <a:pt x="1479" y="12"/>
                  <a:pt x="1479" y="12"/>
                </a:cubicBezTo>
                <a:cubicBezTo>
                  <a:pt x="1471" y="12"/>
                  <a:pt x="1471" y="12"/>
                  <a:pt x="1471" y="12"/>
                </a:cubicBezTo>
                <a:cubicBezTo>
                  <a:pt x="1471" y="11"/>
                  <a:pt x="1471" y="11"/>
                  <a:pt x="1471" y="11"/>
                </a:cubicBezTo>
                <a:cubicBezTo>
                  <a:pt x="1471" y="8"/>
                  <a:pt x="1471" y="8"/>
                  <a:pt x="1471" y="8"/>
                </a:cubicBezTo>
                <a:cubicBezTo>
                  <a:pt x="1471" y="6"/>
                  <a:pt x="1470" y="5"/>
                  <a:pt x="1468" y="5"/>
                </a:cubicBezTo>
                <a:cubicBezTo>
                  <a:pt x="1467" y="5"/>
                  <a:pt x="1465" y="6"/>
                  <a:pt x="1465" y="8"/>
                </a:cubicBezTo>
                <a:cubicBezTo>
                  <a:pt x="1465" y="11"/>
                  <a:pt x="1465" y="11"/>
                  <a:pt x="1465" y="11"/>
                </a:cubicBezTo>
                <a:cubicBezTo>
                  <a:pt x="1465" y="12"/>
                  <a:pt x="1465" y="12"/>
                  <a:pt x="1465" y="12"/>
                </a:cubicBezTo>
                <a:cubicBezTo>
                  <a:pt x="1462" y="12"/>
                  <a:pt x="1462" y="12"/>
                  <a:pt x="1462" y="12"/>
                </a:cubicBezTo>
                <a:cubicBezTo>
                  <a:pt x="1460" y="12"/>
                  <a:pt x="1458" y="13"/>
                  <a:pt x="1458" y="15"/>
                </a:cubicBezTo>
                <a:cubicBezTo>
                  <a:pt x="1458" y="17"/>
                  <a:pt x="1460" y="18"/>
                  <a:pt x="1462" y="18"/>
                </a:cubicBezTo>
                <a:cubicBezTo>
                  <a:pt x="1471" y="18"/>
                  <a:pt x="1471" y="18"/>
                  <a:pt x="1471" y="18"/>
                </a:cubicBezTo>
                <a:cubicBezTo>
                  <a:pt x="1301" y="52"/>
                  <a:pt x="1130" y="71"/>
                  <a:pt x="958" y="73"/>
                </a:cubicBezTo>
                <a:cubicBezTo>
                  <a:pt x="782" y="71"/>
                  <a:pt x="605" y="51"/>
                  <a:pt x="430" y="15"/>
                </a:cubicBezTo>
                <a:cubicBezTo>
                  <a:pt x="431" y="15"/>
                  <a:pt x="433" y="14"/>
                  <a:pt x="434" y="14"/>
                </a:cubicBezTo>
                <a:cubicBezTo>
                  <a:pt x="434" y="13"/>
                  <a:pt x="434" y="13"/>
                  <a:pt x="434" y="13"/>
                </a:cubicBezTo>
                <a:cubicBezTo>
                  <a:pt x="432" y="14"/>
                  <a:pt x="430" y="14"/>
                  <a:pt x="428" y="15"/>
                </a:cubicBezTo>
                <a:cubicBezTo>
                  <a:pt x="426" y="14"/>
                  <a:pt x="424" y="14"/>
                  <a:pt x="422" y="13"/>
                </a:cubicBezTo>
                <a:cubicBezTo>
                  <a:pt x="422" y="14"/>
                  <a:pt x="422" y="14"/>
                  <a:pt x="422" y="14"/>
                </a:cubicBezTo>
                <a:cubicBezTo>
                  <a:pt x="423" y="14"/>
                  <a:pt x="425" y="15"/>
                  <a:pt x="426" y="15"/>
                </a:cubicBezTo>
                <a:cubicBezTo>
                  <a:pt x="414" y="18"/>
                  <a:pt x="403" y="20"/>
                  <a:pt x="391" y="22"/>
                </a:cubicBezTo>
                <a:cubicBezTo>
                  <a:pt x="384" y="21"/>
                  <a:pt x="377" y="19"/>
                  <a:pt x="370" y="18"/>
                </a:cubicBezTo>
                <a:cubicBezTo>
                  <a:pt x="403" y="18"/>
                  <a:pt x="403" y="18"/>
                  <a:pt x="403" y="18"/>
                </a:cubicBezTo>
                <a:cubicBezTo>
                  <a:pt x="405" y="18"/>
                  <a:pt x="407" y="17"/>
                  <a:pt x="407" y="15"/>
                </a:cubicBezTo>
                <a:cubicBezTo>
                  <a:pt x="407" y="13"/>
                  <a:pt x="405" y="12"/>
                  <a:pt x="403" y="12"/>
                </a:cubicBezTo>
                <a:cubicBezTo>
                  <a:pt x="400" y="12"/>
                  <a:pt x="400" y="12"/>
                  <a:pt x="400" y="12"/>
                </a:cubicBezTo>
                <a:cubicBezTo>
                  <a:pt x="400" y="11"/>
                  <a:pt x="400" y="11"/>
                  <a:pt x="400" y="11"/>
                </a:cubicBezTo>
                <a:cubicBezTo>
                  <a:pt x="400" y="8"/>
                  <a:pt x="400" y="8"/>
                  <a:pt x="400" y="8"/>
                </a:cubicBezTo>
                <a:cubicBezTo>
                  <a:pt x="400" y="6"/>
                  <a:pt x="398" y="5"/>
                  <a:pt x="397" y="5"/>
                </a:cubicBezTo>
                <a:cubicBezTo>
                  <a:pt x="395" y="5"/>
                  <a:pt x="394" y="6"/>
                  <a:pt x="394" y="8"/>
                </a:cubicBezTo>
                <a:cubicBezTo>
                  <a:pt x="394" y="11"/>
                  <a:pt x="394" y="11"/>
                  <a:pt x="394" y="11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386" y="12"/>
                  <a:pt x="386" y="12"/>
                  <a:pt x="386" y="12"/>
                </a:cubicBezTo>
                <a:cubicBezTo>
                  <a:pt x="386" y="11"/>
                  <a:pt x="386" y="11"/>
                  <a:pt x="386" y="11"/>
                </a:cubicBezTo>
                <a:cubicBezTo>
                  <a:pt x="386" y="8"/>
                  <a:pt x="386" y="8"/>
                  <a:pt x="386" y="8"/>
                </a:cubicBezTo>
                <a:cubicBezTo>
                  <a:pt x="386" y="6"/>
                  <a:pt x="385" y="5"/>
                  <a:pt x="383" y="5"/>
                </a:cubicBezTo>
                <a:cubicBezTo>
                  <a:pt x="382" y="5"/>
                  <a:pt x="380" y="6"/>
                  <a:pt x="380" y="8"/>
                </a:cubicBezTo>
                <a:cubicBezTo>
                  <a:pt x="380" y="11"/>
                  <a:pt x="380" y="11"/>
                  <a:pt x="380" y="11"/>
                </a:cubicBezTo>
                <a:cubicBezTo>
                  <a:pt x="380" y="12"/>
                  <a:pt x="380" y="12"/>
                  <a:pt x="380" y="12"/>
                </a:cubicBezTo>
                <a:cubicBezTo>
                  <a:pt x="363" y="12"/>
                  <a:pt x="363" y="12"/>
                  <a:pt x="363" y="12"/>
                </a:cubicBezTo>
                <a:cubicBezTo>
                  <a:pt x="363" y="0"/>
                  <a:pt x="363" y="0"/>
                  <a:pt x="363" y="0"/>
                </a:cubicBezTo>
                <a:cubicBezTo>
                  <a:pt x="355" y="0"/>
                  <a:pt x="355" y="0"/>
                  <a:pt x="355" y="0"/>
                </a:cubicBezTo>
                <a:cubicBezTo>
                  <a:pt x="355" y="12"/>
                  <a:pt x="355" y="12"/>
                  <a:pt x="355" y="12"/>
                </a:cubicBezTo>
                <a:cubicBezTo>
                  <a:pt x="337" y="12"/>
                  <a:pt x="337" y="12"/>
                  <a:pt x="337" y="12"/>
                </a:cubicBezTo>
                <a:cubicBezTo>
                  <a:pt x="337" y="11"/>
                  <a:pt x="337" y="11"/>
                  <a:pt x="337" y="11"/>
                </a:cubicBezTo>
                <a:cubicBezTo>
                  <a:pt x="337" y="8"/>
                  <a:pt x="337" y="8"/>
                  <a:pt x="337" y="8"/>
                </a:cubicBezTo>
                <a:cubicBezTo>
                  <a:pt x="337" y="6"/>
                  <a:pt x="336" y="5"/>
                  <a:pt x="334" y="5"/>
                </a:cubicBezTo>
                <a:cubicBezTo>
                  <a:pt x="333" y="5"/>
                  <a:pt x="331" y="6"/>
                  <a:pt x="331" y="8"/>
                </a:cubicBezTo>
                <a:cubicBezTo>
                  <a:pt x="331" y="11"/>
                  <a:pt x="331" y="11"/>
                  <a:pt x="331" y="11"/>
                </a:cubicBezTo>
                <a:cubicBezTo>
                  <a:pt x="331" y="12"/>
                  <a:pt x="331" y="12"/>
                  <a:pt x="331" y="12"/>
                </a:cubicBezTo>
                <a:cubicBezTo>
                  <a:pt x="324" y="12"/>
                  <a:pt x="324" y="12"/>
                  <a:pt x="324" y="12"/>
                </a:cubicBezTo>
                <a:cubicBezTo>
                  <a:pt x="324" y="11"/>
                  <a:pt x="324" y="11"/>
                  <a:pt x="324" y="11"/>
                </a:cubicBezTo>
                <a:cubicBezTo>
                  <a:pt x="324" y="8"/>
                  <a:pt x="324" y="8"/>
                  <a:pt x="324" y="8"/>
                </a:cubicBezTo>
                <a:cubicBezTo>
                  <a:pt x="324" y="6"/>
                  <a:pt x="323" y="5"/>
                  <a:pt x="321" y="5"/>
                </a:cubicBezTo>
                <a:cubicBezTo>
                  <a:pt x="319" y="5"/>
                  <a:pt x="318" y="6"/>
                  <a:pt x="318" y="8"/>
                </a:cubicBezTo>
                <a:cubicBezTo>
                  <a:pt x="318" y="11"/>
                  <a:pt x="318" y="11"/>
                  <a:pt x="318" y="11"/>
                </a:cubicBezTo>
                <a:cubicBezTo>
                  <a:pt x="318" y="12"/>
                  <a:pt x="318" y="12"/>
                  <a:pt x="318" y="12"/>
                </a:cubicBezTo>
                <a:cubicBezTo>
                  <a:pt x="314" y="12"/>
                  <a:pt x="314" y="12"/>
                  <a:pt x="314" y="12"/>
                </a:cubicBezTo>
                <a:cubicBezTo>
                  <a:pt x="312" y="12"/>
                  <a:pt x="311" y="13"/>
                  <a:pt x="311" y="15"/>
                </a:cubicBezTo>
                <a:cubicBezTo>
                  <a:pt x="311" y="17"/>
                  <a:pt x="312" y="18"/>
                  <a:pt x="314" y="18"/>
                </a:cubicBezTo>
                <a:cubicBezTo>
                  <a:pt x="337" y="18"/>
                  <a:pt x="337" y="18"/>
                  <a:pt x="337" y="18"/>
                </a:cubicBezTo>
                <a:cubicBezTo>
                  <a:pt x="225" y="41"/>
                  <a:pt x="112" y="56"/>
                  <a:pt x="0" y="65"/>
                </a:cubicBezTo>
                <a:cubicBezTo>
                  <a:pt x="0" y="66"/>
                  <a:pt x="0" y="66"/>
                  <a:pt x="0" y="66"/>
                </a:cubicBezTo>
                <a:cubicBezTo>
                  <a:pt x="114" y="57"/>
                  <a:pt x="227" y="41"/>
                  <a:pt x="340" y="18"/>
                </a:cubicBezTo>
                <a:cubicBezTo>
                  <a:pt x="355" y="18"/>
                  <a:pt x="355" y="18"/>
                  <a:pt x="355" y="18"/>
                </a:cubicBezTo>
                <a:cubicBezTo>
                  <a:pt x="355" y="29"/>
                  <a:pt x="355" y="29"/>
                  <a:pt x="355" y="29"/>
                </a:cubicBezTo>
                <a:cubicBezTo>
                  <a:pt x="237" y="50"/>
                  <a:pt x="118" y="64"/>
                  <a:pt x="0" y="70"/>
                </a:cubicBezTo>
                <a:cubicBezTo>
                  <a:pt x="0" y="71"/>
                  <a:pt x="0" y="71"/>
                  <a:pt x="0" y="71"/>
                </a:cubicBezTo>
                <a:cubicBezTo>
                  <a:pt x="118" y="65"/>
                  <a:pt x="237" y="51"/>
                  <a:pt x="355" y="29"/>
                </a:cubicBezTo>
                <a:cubicBezTo>
                  <a:pt x="355" y="382"/>
                  <a:pt x="355" y="382"/>
                  <a:pt x="355" y="382"/>
                </a:cubicBezTo>
                <a:cubicBezTo>
                  <a:pt x="363" y="382"/>
                  <a:pt x="363" y="382"/>
                  <a:pt x="363" y="382"/>
                </a:cubicBezTo>
                <a:cubicBezTo>
                  <a:pt x="363" y="28"/>
                  <a:pt x="363" y="28"/>
                  <a:pt x="363" y="28"/>
                </a:cubicBezTo>
                <a:cubicBezTo>
                  <a:pt x="372" y="26"/>
                  <a:pt x="381" y="25"/>
                  <a:pt x="391" y="23"/>
                </a:cubicBezTo>
                <a:cubicBezTo>
                  <a:pt x="567" y="57"/>
                  <a:pt x="745" y="74"/>
                  <a:pt x="921" y="74"/>
                </a:cubicBezTo>
                <a:cubicBezTo>
                  <a:pt x="933" y="74"/>
                  <a:pt x="946" y="74"/>
                  <a:pt x="958" y="74"/>
                </a:cubicBezTo>
                <a:cubicBezTo>
                  <a:pt x="970" y="74"/>
                  <a:pt x="983" y="74"/>
                  <a:pt x="995" y="74"/>
                </a:cubicBezTo>
                <a:cubicBezTo>
                  <a:pt x="1164" y="74"/>
                  <a:pt x="1334" y="58"/>
                  <a:pt x="1502" y="27"/>
                </a:cubicBezTo>
                <a:cubicBezTo>
                  <a:pt x="1502" y="382"/>
                  <a:pt x="1502" y="382"/>
                  <a:pt x="1502" y="382"/>
                </a:cubicBezTo>
                <a:cubicBezTo>
                  <a:pt x="1510" y="382"/>
                  <a:pt x="1510" y="382"/>
                  <a:pt x="1510" y="382"/>
                </a:cubicBezTo>
                <a:cubicBezTo>
                  <a:pt x="1510" y="26"/>
                  <a:pt x="1510" y="26"/>
                  <a:pt x="1510" y="26"/>
                </a:cubicBezTo>
                <a:cubicBezTo>
                  <a:pt x="1515" y="25"/>
                  <a:pt x="1520" y="24"/>
                  <a:pt x="1525" y="23"/>
                </a:cubicBezTo>
                <a:cubicBezTo>
                  <a:pt x="1701" y="57"/>
                  <a:pt x="1879" y="74"/>
                  <a:pt x="2055" y="74"/>
                </a:cubicBezTo>
                <a:cubicBezTo>
                  <a:pt x="2068" y="74"/>
                  <a:pt x="2080" y="74"/>
                  <a:pt x="2092" y="74"/>
                </a:cubicBezTo>
                <a:cubicBezTo>
                  <a:pt x="2105" y="74"/>
                  <a:pt x="2117" y="74"/>
                  <a:pt x="2130" y="74"/>
                </a:cubicBezTo>
                <a:cubicBezTo>
                  <a:pt x="2302" y="74"/>
                  <a:pt x="2477" y="57"/>
                  <a:pt x="2650" y="25"/>
                </a:cubicBezTo>
                <a:cubicBezTo>
                  <a:pt x="2650" y="382"/>
                  <a:pt x="2650" y="382"/>
                  <a:pt x="2650" y="382"/>
                </a:cubicBezTo>
                <a:cubicBezTo>
                  <a:pt x="2657" y="382"/>
                  <a:pt x="2657" y="382"/>
                  <a:pt x="2657" y="382"/>
                </a:cubicBezTo>
                <a:cubicBezTo>
                  <a:pt x="2657" y="23"/>
                  <a:pt x="2657" y="23"/>
                  <a:pt x="2657" y="23"/>
                </a:cubicBezTo>
                <a:cubicBezTo>
                  <a:pt x="2658" y="23"/>
                  <a:pt x="2659" y="23"/>
                  <a:pt x="2660" y="23"/>
                </a:cubicBezTo>
                <a:cubicBezTo>
                  <a:pt x="2835" y="57"/>
                  <a:pt x="3013" y="74"/>
                  <a:pt x="3190" y="74"/>
                </a:cubicBezTo>
                <a:cubicBezTo>
                  <a:pt x="3202" y="74"/>
                  <a:pt x="3214" y="74"/>
                  <a:pt x="3227" y="74"/>
                </a:cubicBezTo>
                <a:cubicBezTo>
                  <a:pt x="3239" y="74"/>
                  <a:pt x="3252" y="74"/>
                  <a:pt x="3264" y="74"/>
                </a:cubicBezTo>
                <a:cubicBezTo>
                  <a:pt x="3441" y="74"/>
                  <a:pt x="3619" y="57"/>
                  <a:pt x="3795" y="23"/>
                </a:cubicBezTo>
                <a:cubicBezTo>
                  <a:pt x="3796" y="23"/>
                  <a:pt x="3796" y="23"/>
                  <a:pt x="3797" y="23"/>
                </a:cubicBezTo>
                <a:cubicBezTo>
                  <a:pt x="3797" y="382"/>
                  <a:pt x="3797" y="382"/>
                  <a:pt x="3797" y="382"/>
                </a:cubicBezTo>
                <a:cubicBezTo>
                  <a:pt x="3805" y="382"/>
                  <a:pt x="3805" y="382"/>
                  <a:pt x="3805" y="382"/>
                </a:cubicBezTo>
                <a:cubicBezTo>
                  <a:pt x="3805" y="24"/>
                  <a:pt x="3805" y="24"/>
                  <a:pt x="3805" y="24"/>
                </a:cubicBezTo>
                <a:cubicBezTo>
                  <a:pt x="3922" y="47"/>
                  <a:pt x="4041" y="62"/>
                  <a:pt x="4160" y="69"/>
                </a:cubicBezTo>
                <a:cubicBezTo>
                  <a:pt x="4160" y="68"/>
                  <a:pt x="4160" y="68"/>
                  <a:pt x="4160" y="68"/>
                </a:cubicBezTo>
                <a:cubicBezTo>
                  <a:pt x="4041" y="61"/>
                  <a:pt x="3923" y="46"/>
                  <a:pt x="3805" y="24"/>
                </a:cubicBezTo>
                <a:cubicBezTo>
                  <a:pt x="3805" y="21"/>
                  <a:pt x="3805" y="21"/>
                  <a:pt x="3805" y="21"/>
                </a:cubicBezTo>
                <a:cubicBezTo>
                  <a:pt x="3809" y="20"/>
                  <a:pt x="3813" y="19"/>
                  <a:pt x="3818" y="18"/>
                </a:cubicBezTo>
                <a:close/>
                <a:moveTo>
                  <a:pt x="363" y="27"/>
                </a:moveTo>
                <a:cubicBezTo>
                  <a:pt x="363" y="18"/>
                  <a:pt x="363" y="18"/>
                  <a:pt x="363" y="18"/>
                </a:cubicBezTo>
                <a:cubicBezTo>
                  <a:pt x="367" y="18"/>
                  <a:pt x="367" y="18"/>
                  <a:pt x="367" y="18"/>
                </a:cubicBezTo>
                <a:cubicBezTo>
                  <a:pt x="374" y="20"/>
                  <a:pt x="382" y="21"/>
                  <a:pt x="389" y="23"/>
                </a:cubicBezTo>
                <a:cubicBezTo>
                  <a:pt x="380" y="24"/>
                  <a:pt x="371" y="26"/>
                  <a:pt x="363" y="27"/>
                </a:cubicBezTo>
                <a:close/>
                <a:moveTo>
                  <a:pt x="393" y="23"/>
                </a:moveTo>
                <a:cubicBezTo>
                  <a:pt x="404" y="20"/>
                  <a:pt x="416" y="18"/>
                  <a:pt x="428" y="15"/>
                </a:cubicBezTo>
                <a:cubicBezTo>
                  <a:pt x="593" y="50"/>
                  <a:pt x="761" y="69"/>
                  <a:pt x="927" y="73"/>
                </a:cubicBezTo>
                <a:cubicBezTo>
                  <a:pt x="749" y="74"/>
                  <a:pt x="570" y="57"/>
                  <a:pt x="393" y="23"/>
                </a:cubicBezTo>
                <a:close/>
                <a:moveTo>
                  <a:pt x="989" y="73"/>
                </a:moveTo>
                <a:cubicBezTo>
                  <a:pt x="1151" y="69"/>
                  <a:pt x="1314" y="51"/>
                  <a:pt x="1475" y="18"/>
                </a:cubicBezTo>
                <a:cubicBezTo>
                  <a:pt x="1501" y="18"/>
                  <a:pt x="1501" y="18"/>
                  <a:pt x="1501" y="18"/>
                </a:cubicBezTo>
                <a:cubicBezTo>
                  <a:pt x="1502" y="18"/>
                  <a:pt x="1502" y="18"/>
                  <a:pt x="1502" y="18"/>
                </a:cubicBezTo>
                <a:cubicBezTo>
                  <a:pt x="1502" y="26"/>
                  <a:pt x="1502" y="26"/>
                  <a:pt x="1502" y="26"/>
                </a:cubicBezTo>
                <a:cubicBezTo>
                  <a:pt x="1332" y="58"/>
                  <a:pt x="1160" y="74"/>
                  <a:pt x="989" y="73"/>
                </a:cubicBezTo>
                <a:close/>
                <a:moveTo>
                  <a:pt x="1510" y="25"/>
                </a:moveTo>
                <a:cubicBezTo>
                  <a:pt x="1510" y="20"/>
                  <a:pt x="1510" y="20"/>
                  <a:pt x="1510" y="20"/>
                </a:cubicBezTo>
                <a:cubicBezTo>
                  <a:pt x="1514" y="21"/>
                  <a:pt x="1519" y="22"/>
                  <a:pt x="1523" y="23"/>
                </a:cubicBezTo>
                <a:cubicBezTo>
                  <a:pt x="1519" y="23"/>
                  <a:pt x="1514" y="24"/>
                  <a:pt x="1510" y="25"/>
                </a:cubicBezTo>
                <a:close/>
                <a:moveTo>
                  <a:pt x="1510" y="19"/>
                </a:moveTo>
                <a:cubicBezTo>
                  <a:pt x="1510" y="18"/>
                  <a:pt x="1510" y="18"/>
                  <a:pt x="1510" y="18"/>
                </a:cubicBezTo>
                <a:cubicBezTo>
                  <a:pt x="1546" y="18"/>
                  <a:pt x="1546" y="18"/>
                  <a:pt x="1546" y="18"/>
                </a:cubicBezTo>
                <a:cubicBezTo>
                  <a:pt x="1539" y="19"/>
                  <a:pt x="1532" y="21"/>
                  <a:pt x="1525" y="22"/>
                </a:cubicBezTo>
                <a:cubicBezTo>
                  <a:pt x="1520" y="21"/>
                  <a:pt x="1515" y="20"/>
                  <a:pt x="1510" y="19"/>
                </a:cubicBezTo>
                <a:close/>
                <a:moveTo>
                  <a:pt x="1527" y="23"/>
                </a:moveTo>
                <a:cubicBezTo>
                  <a:pt x="1534" y="21"/>
                  <a:pt x="1542" y="20"/>
                  <a:pt x="1549" y="18"/>
                </a:cubicBezTo>
                <a:cubicBezTo>
                  <a:pt x="1551" y="18"/>
                  <a:pt x="1551" y="18"/>
                  <a:pt x="1551" y="18"/>
                </a:cubicBezTo>
                <a:cubicBezTo>
                  <a:pt x="1551" y="18"/>
                  <a:pt x="1552" y="18"/>
                  <a:pt x="1553" y="17"/>
                </a:cubicBezTo>
                <a:cubicBezTo>
                  <a:pt x="1556" y="17"/>
                  <a:pt x="1559" y="16"/>
                  <a:pt x="1562" y="15"/>
                </a:cubicBezTo>
                <a:cubicBezTo>
                  <a:pt x="1728" y="50"/>
                  <a:pt x="1895" y="69"/>
                  <a:pt x="2062" y="73"/>
                </a:cubicBezTo>
                <a:cubicBezTo>
                  <a:pt x="1883" y="74"/>
                  <a:pt x="1705" y="57"/>
                  <a:pt x="1527" y="23"/>
                </a:cubicBezTo>
                <a:close/>
                <a:moveTo>
                  <a:pt x="2650" y="20"/>
                </a:moveTo>
                <a:cubicBezTo>
                  <a:pt x="2646" y="20"/>
                  <a:pt x="2643" y="19"/>
                  <a:pt x="2639" y="18"/>
                </a:cubicBezTo>
                <a:cubicBezTo>
                  <a:pt x="2650" y="18"/>
                  <a:pt x="2650" y="18"/>
                  <a:pt x="2650" y="18"/>
                </a:cubicBezTo>
                <a:lnTo>
                  <a:pt x="2650" y="20"/>
                </a:lnTo>
                <a:close/>
                <a:moveTo>
                  <a:pt x="2123" y="73"/>
                </a:moveTo>
                <a:cubicBezTo>
                  <a:pt x="2285" y="69"/>
                  <a:pt x="2448" y="51"/>
                  <a:pt x="2609" y="18"/>
                </a:cubicBezTo>
                <a:cubicBezTo>
                  <a:pt x="2636" y="18"/>
                  <a:pt x="2636" y="18"/>
                  <a:pt x="2636" y="18"/>
                </a:cubicBezTo>
                <a:cubicBezTo>
                  <a:pt x="2640" y="19"/>
                  <a:pt x="2645" y="20"/>
                  <a:pt x="2650" y="21"/>
                </a:cubicBezTo>
                <a:cubicBezTo>
                  <a:pt x="2650" y="24"/>
                  <a:pt x="2650" y="24"/>
                  <a:pt x="2650" y="24"/>
                </a:cubicBezTo>
                <a:cubicBezTo>
                  <a:pt x="2475" y="57"/>
                  <a:pt x="2299" y="74"/>
                  <a:pt x="2123" y="73"/>
                </a:cubicBezTo>
                <a:close/>
                <a:moveTo>
                  <a:pt x="2657" y="23"/>
                </a:moveTo>
                <a:cubicBezTo>
                  <a:pt x="2657" y="22"/>
                  <a:pt x="2657" y="22"/>
                  <a:pt x="2657" y="22"/>
                </a:cubicBezTo>
                <a:cubicBezTo>
                  <a:pt x="2658" y="23"/>
                  <a:pt x="2658" y="23"/>
                  <a:pt x="2658" y="23"/>
                </a:cubicBezTo>
                <a:lnTo>
                  <a:pt x="2657" y="23"/>
                </a:lnTo>
                <a:close/>
                <a:moveTo>
                  <a:pt x="2657" y="22"/>
                </a:moveTo>
                <a:cubicBezTo>
                  <a:pt x="2657" y="18"/>
                  <a:pt x="2657" y="18"/>
                  <a:pt x="2657" y="18"/>
                </a:cubicBezTo>
                <a:cubicBezTo>
                  <a:pt x="2680" y="18"/>
                  <a:pt x="2680" y="18"/>
                  <a:pt x="2680" y="18"/>
                </a:cubicBezTo>
                <a:cubicBezTo>
                  <a:pt x="2673" y="19"/>
                  <a:pt x="2666" y="21"/>
                  <a:pt x="2660" y="22"/>
                </a:cubicBezTo>
                <a:cubicBezTo>
                  <a:pt x="2659" y="22"/>
                  <a:pt x="2658" y="22"/>
                  <a:pt x="2657" y="22"/>
                </a:cubicBezTo>
                <a:close/>
                <a:moveTo>
                  <a:pt x="2661" y="23"/>
                </a:moveTo>
                <a:cubicBezTo>
                  <a:pt x="2669" y="21"/>
                  <a:pt x="2676" y="20"/>
                  <a:pt x="2684" y="18"/>
                </a:cubicBezTo>
                <a:cubicBezTo>
                  <a:pt x="2698" y="18"/>
                  <a:pt x="2698" y="18"/>
                  <a:pt x="2698" y="18"/>
                </a:cubicBezTo>
                <a:cubicBezTo>
                  <a:pt x="2699" y="18"/>
                  <a:pt x="2700" y="17"/>
                  <a:pt x="2701" y="16"/>
                </a:cubicBezTo>
                <a:cubicBezTo>
                  <a:pt x="2865" y="50"/>
                  <a:pt x="3031" y="69"/>
                  <a:pt x="3196" y="73"/>
                </a:cubicBezTo>
                <a:cubicBezTo>
                  <a:pt x="3018" y="74"/>
                  <a:pt x="2839" y="57"/>
                  <a:pt x="2661" y="23"/>
                </a:cubicBezTo>
                <a:close/>
                <a:moveTo>
                  <a:pt x="3814" y="18"/>
                </a:moveTo>
                <a:cubicBezTo>
                  <a:pt x="3811" y="19"/>
                  <a:pt x="3808" y="19"/>
                  <a:pt x="3805" y="20"/>
                </a:cubicBezTo>
                <a:cubicBezTo>
                  <a:pt x="3805" y="18"/>
                  <a:pt x="3805" y="18"/>
                  <a:pt x="3805" y="18"/>
                </a:cubicBezTo>
                <a:lnTo>
                  <a:pt x="3814" y="18"/>
                </a:lnTo>
                <a:close/>
                <a:moveTo>
                  <a:pt x="3258" y="73"/>
                </a:moveTo>
                <a:cubicBezTo>
                  <a:pt x="3423" y="69"/>
                  <a:pt x="3589" y="50"/>
                  <a:pt x="3753" y="16"/>
                </a:cubicBezTo>
                <a:cubicBezTo>
                  <a:pt x="3754" y="17"/>
                  <a:pt x="3755" y="18"/>
                  <a:pt x="3756" y="18"/>
                </a:cubicBezTo>
                <a:cubicBezTo>
                  <a:pt x="3773" y="18"/>
                  <a:pt x="3773" y="18"/>
                  <a:pt x="3773" y="18"/>
                </a:cubicBezTo>
                <a:cubicBezTo>
                  <a:pt x="3779" y="20"/>
                  <a:pt x="3786" y="21"/>
                  <a:pt x="3793" y="22"/>
                </a:cubicBezTo>
                <a:cubicBezTo>
                  <a:pt x="3615" y="57"/>
                  <a:pt x="3437" y="74"/>
                  <a:pt x="3258" y="73"/>
                </a:cubicBezTo>
                <a:close/>
                <a:moveTo>
                  <a:pt x="3776" y="18"/>
                </a:moveTo>
                <a:cubicBezTo>
                  <a:pt x="3797" y="18"/>
                  <a:pt x="3797" y="18"/>
                  <a:pt x="3797" y="18"/>
                </a:cubicBezTo>
                <a:cubicBezTo>
                  <a:pt x="3797" y="22"/>
                  <a:pt x="3797" y="22"/>
                  <a:pt x="3797" y="22"/>
                </a:cubicBezTo>
                <a:cubicBezTo>
                  <a:pt x="3796" y="22"/>
                  <a:pt x="3796" y="22"/>
                  <a:pt x="3795" y="22"/>
                </a:cubicBezTo>
                <a:cubicBezTo>
                  <a:pt x="3789" y="21"/>
                  <a:pt x="3782" y="19"/>
                  <a:pt x="3776" y="18"/>
                </a:cubicBezTo>
                <a:close/>
                <a:moveTo>
                  <a:pt x="3797" y="22"/>
                </a:moveTo>
                <a:cubicBezTo>
                  <a:pt x="3797" y="22"/>
                  <a:pt x="3797" y="22"/>
                  <a:pt x="3797" y="22"/>
                </a:cubicBezTo>
                <a:cubicBezTo>
                  <a:pt x="3797" y="22"/>
                  <a:pt x="3797" y="22"/>
                  <a:pt x="3797" y="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8" name="Google Shape;868;p16"/>
          <p:cNvGrpSpPr/>
          <p:nvPr/>
        </p:nvGrpSpPr>
        <p:grpSpPr>
          <a:xfrm>
            <a:off x="9685436" y="670967"/>
            <a:ext cx="2557283" cy="653600"/>
            <a:chOff x="7264077" y="503225"/>
            <a:chExt cx="1917962" cy="490200"/>
          </a:xfrm>
        </p:grpSpPr>
        <p:sp>
          <p:nvSpPr>
            <p:cNvPr id="869" name="Google Shape;869;p16"/>
            <p:cNvSpPr/>
            <p:nvPr/>
          </p:nvSpPr>
          <p:spPr>
            <a:xfrm>
              <a:off x="7264077" y="503225"/>
              <a:ext cx="1207140" cy="181011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6"/>
            <p:cNvSpPr/>
            <p:nvPr/>
          </p:nvSpPr>
          <p:spPr>
            <a:xfrm flipH="1">
              <a:off x="8471231" y="716355"/>
              <a:ext cx="710808" cy="277069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1" name="Google Shape;871;p16"/>
          <p:cNvGrpSpPr/>
          <p:nvPr/>
        </p:nvGrpSpPr>
        <p:grpSpPr>
          <a:xfrm>
            <a:off x="328343" y="5369057"/>
            <a:ext cx="1470072" cy="1515897"/>
            <a:chOff x="246257" y="4026792"/>
            <a:chExt cx="1102554" cy="1136923"/>
          </a:xfrm>
        </p:grpSpPr>
        <p:grpSp>
          <p:nvGrpSpPr>
            <p:cNvPr id="872" name="Google Shape;872;p16"/>
            <p:cNvGrpSpPr/>
            <p:nvPr/>
          </p:nvGrpSpPr>
          <p:grpSpPr>
            <a:xfrm>
              <a:off x="246257" y="4026792"/>
              <a:ext cx="329811" cy="1136923"/>
              <a:chOff x="1539875" y="3257551"/>
              <a:chExt cx="511176" cy="1762125"/>
            </a:xfrm>
          </p:grpSpPr>
          <p:sp>
            <p:nvSpPr>
              <p:cNvPr id="873" name="Google Shape;873;p16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16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16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16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7" name="Google Shape;877;p16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16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9" name="Google Shape;879;p16"/>
            <p:cNvGrpSpPr/>
            <p:nvPr/>
          </p:nvGrpSpPr>
          <p:grpSpPr>
            <a:xfrm>
              <a:off x="934365" y="4510597"/>
              <a:ext cx="185813" cy="640708"/>
              <a:chOff x="1539875" y="3257551"/>
              <a:chExt cx="511176" cy="1762125"/>
            </a:xfrm>
          </p:grpSpPr>
          <p:sp>
            <p:nvSpPr>
              <p:cNvPr id="880" name="Google Shape;880;p16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1" name="Google Shape;881;p16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2" name="Google Shape;882;p16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883;p16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4" name="Google Shape;884;p16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5" name="Google Shape;885;p16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6" name="Google Shape;886;p16"/>
            <p:cNvGrpSpPr/>
            <p:nvPr/>
          </p:nvGrpSpPr>
          <p:grpSpPr>
            <a:xfrm flipH="1">
              <a:off x="1189683" y="4602647"/>
              <a:ext cx="159129" cy="548726"/>
              <a:chOff x="1539875" y="3257551"/>
              <a:chExt cx="511176" cy="1762125"/>
            </a:xfrm>
          </p:grpSpPr>
          <p:sp>
            <p:nvSpPr>
              <p:cNvPr id="887" name="Google Shape;887;p16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888;p16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889;p16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890;p16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1" name="Google Shape;891;p16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2" name="Google Shape;892;p16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93" name="Google Shape;893;p16"/>
          <p:cNvGrpSpPr/>
          <p:nvPr/>
        </p:nvGrpSpPr>
        <p:grpSpPr>
          <a:xfrm flipH="1">
            <a:off x="8370302" y="6131450"/>
            <a:ext cx="8271933" cy="753533"/>
            <a:chOff x="1168401" y="2498362"/>
            <a:chExt cx="6203950" cy="565150"/>
          </a:xfrm>
        </p:grpSpPr>
        <p:sp>
          <p:nvSpPr>
            <p:cNvPr id="894" name="Google Shape;894;p16"/>
            <p:cNvSpPr/>
            <p:nvPr/>
          </p:nvSpPr>
          <p:spPr>
            <a:xfrm>
              <a:off x="3708401" y="2534875"/>
              <a:ext cx="127000" cy="528637"/>
            </a:xfrm>
            <a:custGeom>
              <a:avLst/>
              <a:gdLst/>
              <a:ahLst/>
              <a:cxnLst/>
              <a:rect l="l" t="t" r="r" b="b"/>
              <a:pathLst>
                <a:path w="69" h="289" extrusionOk="0">
                  <a:moveTo>
                    <a:pt x="69" y="268"/>
                  </a:moveTo>
                  <a:cubicBezTo>
                    <a:pt x="69" y="279"/>
                    <a:pt x="60" y="289"/>
                    <a:pt x="48" y="289"/>
                  </a:cubicBezTo>
                  <a:cubicBezTo>
                    <a:pt x="21" y="289"/>
                    <a:pt x="21" y="289"/>
                    <a:pt x="21" y="289"/>
                  </a:cubicBezTo>
                  <a:cubicBezTo>
                    <a:pt x="10" y="289"/>
                    <a:pt x="0" y="279"/>
                    <a:pt x="0" y="26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10" y="0"/>
                    <a:pt x="2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60" y="0"/>
                    <a:pt x="69" y="9"/>
                    <a:pt x="69" y="21"/>
                  </a:cubicBezTo>
                  <a:cubicBezTo>
                    <a:pt x="69" y="268"/>
                    <a:pt x="69" y="268"/>
                    <a:pt x="69" y="26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6"/>
            <p:cNvSpPr/>
            <p:nvPr/>
          </p:nvSpPr>
          <p:spPr>
            <a:xfrm>
              <a:off x="1168401" y="2534875"/>
              <a:ext cx="80963" cy="528637"/>
            </a:xfrm>
            <a:custGeom>
              <a:avLst/>
              <a:gdLst/>
              <a:ahLst/>
              <a:cxnLst/>
              <a:rect l="l" t="t" r="r" b="b"/>
              <a:pathLst>
                <a:path w="44" h="289" extrusionOk="0">
                  <a:moveTo>
                    <a:pt x="2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23" y="289"/>
                    <a:pt x="23" y="289"/>
                    <a:pt x="23" y="289"/>
                  </a:cubicBezTo>
                  <a:cubicBezTo>
                    <a:pt x="34" y="289"/>
                    <a:pt x="44" y="279"/>
                    <a:pt x="44" y="268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9"/>
                    <a:pt x="34" y="0"/>
                    <a:pt x="23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6"/>
            <p:cNvSpPr/>
            <p:nvPr/>
          </p:nvSpPr>
          <p:spPr>
            <a:xfrm>
              <a:off x="1208088" y="2498362"/>
              <a:ext cx="2532063" cy="565150"/>
            </a:xfrm>
            <a:custGeom>
              <a:avLst/>
              <a:gdLst/>
              <a:ahLst/>
              <a:cxnLst/>
              <a:rect l="l" t="t" r="r" b="b"/>
              <a:pathLst>
                <a:path w="1384" h="309" extrusionOk="0">
                  <a:moveTo>
                    <a:pt x="1366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301"/>
                    <a:pt x="8" y="309"/>
                    <a:pt x="17" y="309"/>
                  </a:cubicBezTo>
                  <a:cubicBezTo>
                    <a:pt x="1366" y="309"/>
                    <a:pt x="1366" y="309"/>
                    <a:pt x="1366" y="309"/>
                  </a:cubicBezTo>
                  <a:cubicBezTo>
                    <a:pt x="1376" y="309"/>
                    <a:pt x="1384" y="301"/>
                    <a:pt x="1384" y="291"/>
                  </a:cubicBezTo>
                  <a:cubicBezTo>
                    <a:pt x="1384" y="17"/>
                    <a:pt x="1384" y="17"/>
                    <a:pt x="1384" y="17"/>
                  </a:cubicBezTo>
                  <a:cubicBezTo>
                    <a:pt x="1384" y="8"/>
                    <a:pt x="1376" y="0"/>
                    <a:pt x="1366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6"/>
            <p:cNvSpPr/>
            <p:nvPr/>
          </p:nvSpPr>
          <p:spPr>
            <a:xfrm>
              <a:off x="1787526" y="2990487"/>
              <a:ext cx="1371600" cy="73025"/>
            </a:xfrm>
            <a:custGeom>
              <a:avLst/>
              <a:gdLst/>
              <a:ahLst/>
              <a:cxnLst/>
              <a:rect l="l" t="t" r="r" b="b"/>
              <a:pathLst>
                <a:path w="750" h="40" extrusionOk="0">
                  <a:moveTo>
                    <a:pt x="750" y="40"/>
                  </a:moveTo>
                  <a:cubicBezTo>
                    <a:pt x="750" y="20"/>
                    <a:pt x="750" y="20"/>
                    <a:pt x="750" y="20"/>
                  </a:cubicBezTo>
                  <a:cubicBezTo>
                    <a:pt x="750" y="9"/>
                    <a:pt x="740" y="0"/>
                    <a:pt x="729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40"/>
                    <a:pt x="0" y="40"/>
                    <a:pt x="0" y="40"/>
                  </a:cubicBezTo>
                  <a:lnTo>
                    <a:pt x="750" y="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6"/>
            <p:cNvSpPr/>
            <p:nvPr/>
          </p:nvSpPr>
          <p:spPr>
            <a:xfrm>
              <a:off x="1208088" y="2814275"/>
              <a:ext cx="2532063" cy="68262"/>
            </a:xfrm>
            <a:custGeom>
              <a:avLst/>
              <a:gdLst/>
              <a:ahLst/>
              <a:cxnLst/>
              <a:rect l="l" t="t" r="r" b="b"/>
              <a:pathLst>
                <a:path w="1384" h="37" extrusionOk="0">
                  <a:moveTo>
                    <a:pt x="1384" y="37"/>
                  </a:moveTo>
                  <a:cubicBezTo>
                    <a:pt x="1384" y="0"/>
                    <a:pt x="1384" y="0"/>
                    <a:pt x="1384" y="0"/>
                  </a:cubicBezTo>
                  <a:cubicBezTo>
                    <a:pt x="1377" y="0"/>
                    <a:pt x="1370" y="0"/>
                    <a:pt x="136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363" y="37"/>
                    <a:pt x="1363" y="37"/>
                    <a:pt x="1363" y="37"/>
                  </a:cubicBezTo>
                  <a:cubicBezTo>
                    <a:pt x="1370" y="37"/>
                    <a:pt x="1377" y="37"/>
                    <a:pt x="1384" y="3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6"/>
            <p:cNvSpPr/>
            <p:nvPr/>
          </p:nvSpPr>
          <p:spPr>
            <a:xfrm>
              <a:off x="1208088" y="2969962"/>
              <a:ext cx="2532000" cy="3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16"/>
            <p:cNvSpPr/>
            <p:nvPr/>
          </p:nvSpPr>
          <p:spPr>
            <a:xfrm>
              <a:off x="3368676" y="2530112"/>
              <a:ext cx="196850" cy="427037"/>
            </a:xfrm>
            <a:custGeom>
              <a:avLst/>
              <a:gdLst/>
              <a:ahLst/>
              <a:cxnLst/>
              <a:rect l="l" t="t" r="r" b="b"/>
              <a:pathLst>
                <a:path w="108" h="234" extrusionOk="0">
                  <a:moveTo>
                    <a:pt x="108" y="193"/>
                  </a:moveTo>
                  <a:cubicBezTo>
                    <a:pt x="106" y="193"/>
                    <a:pt x="106" y="193"/>
                    <a:pt x="106" y="193"/>
                  </a:cubicBezTo>
                  <a:cubicBezTo>
                    <a:pt x="106" y="221"/>
                    <a:pt x="106" y="221"/>
                    <a:pt x="106" y="221"/>
                  </a:cubicBezTo>
                  <a:cubicBezTo>
                    <a:pt x="106" y="227"/>
                    <a:pt x="101" y="232"/>
                    <a:pt x="95" y="232"/>
                  </a:cubicBezTo>
                  <a:cubicBezTo>
                    <a:pt x="13" y="232"/>
                    <a:pt x="13" y="232"/>
                    <a:pt x="13" y="232"/>
                  </a:cubicBezTo>
                  <a:cubicBezTo>
                    <a:pt x="7" y="232"/>
                    <a:pt x="2" y="227"/>
                    <a:pt x="2" y="221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6" y="234"/>
                    <a:pt x="13" y="234"/>
                  </a:cubicBezTo>
                  <a:cubicBezTo>
                    <a:pt x="95" y="234"/>
                    <a:pt x="95" y="234"/>
                    <a:pt x="95" y="234"/>
                  </a:cubicBezTo>
                  <a:cubicBezTo>
                    <a:pt x="103" y="234"/>
                    <a:pt x="108" y="228"/>
                    <a:pt x="108" y="221"/>
                  </a:cubicBezTo>
                  <a:cubicBezTo>
                    <a:pt x="108" y="193"/>
                    <a:pt x="108" y="193"/>
                    <a:pt x="108" y="193"/>
                  </a:cubicBezTo>
                  <a:moveTo>
                    <a:pt x="95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2" y="156"/>
                    <a:pt x="2" y="156"/>
                    <a:pt x="2" y="156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7"/>
                    <a:pt x="7" y="2"/>
                    <a:pt x="13" y="2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101" y="2"/>
                    <a:pt x="106" y="7"/>
                    <a:pt x="106" y="13"/>
                  </a:cubicBezTo>
                  <a:cubicBezTo>
                    <a:pt x="106" y="156"/>
                    <a:pt x="106" y="156"/>
                    <a:pt x="106" y="156"/>
                  </a:cubicBezTo>
                  <a:cubicBezTo>
                    <a:pt x="108" y="156"/>
                    <a:pt x="108" y="156"/>
                    <a:pt x="108" y="156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6"/>
                    <a:pt x="103" y="0"/>
                    <a:pt x="95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16"/>
            <p:cNvSpPr/>
            <p:nvPr/>
          </p:nvSpPr>
          <p:spPr>
            <a:xfrm>
              <a:off x="3368676" y="2814275"/>
              <a:ext cx="196850" cy="68262"/>
            </a:xfrm>
            <a:custGeom>
              <a:avLst/>
              <a:gdLst/>
              <a:ahLst/>
              <a:cxnLst/>
              <a:rect l="l" t="t" r="r" b="b"/>
              <a:pathLst>
                <a:path w="124" h="43" extrusionOk="0">
                  <a:moveTo>
                    <a:pt x="2" y="0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2" y="43"/>
                  </a:lnTo>
                  <a:lnTo>
                    <a:pt x="2" y="0"/>
                  </a:lnTo>
                  <a:close/>
                  <a:moveTo>
                    <a:pt x="124" y="0"/>
                  </a:moveTo>
                  <a:lnTo>
                    <a:pt x="122" y="0"/>
                  </a:lnTo>
                  <a:lnTo>
                    <a:pt x="122" y="43"/>
                  </a:lnTo>
                  <a:lnTo>
                    <a:pt x="124" y="4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BC454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16"/>
            <p:cNvSpPr/>
            <p:nvPr/>
          </p:nvSpPr>
          <p:spPr>
            <a:xfrm>
              <a:off x="1379538" y="2530112"/>
              <a:ext cx="196850" cy="427037"/>
            </a:xfrm>
            <a:custGeom>
              <a:avLst/>
              <a:gdLst/>
              <a:ahLst/>
              <a:cxnLst/>
              <a:rect l="l" t="t" r="r" b="b"/>
              <a:pathLst>
                <a:path w="108" h="234" extrusionOk="0">
                  <a:moveTo>
                    <a:pt x="108" y="193"/>
                  </a:moveTo>
                  <a:cubicBezTo>
                    <a:pt x="106" y="193"/>
                    <a:pt x="106" y="193"/>
                    <a:pt x="106" y="193"/>
                  </a:cubicBezTo>
                  <a:cubicBezTo>
                    <a:pt x="106" y="221"/>
                    <a:pt x="106" y="221"/>
                    <a:pt x="106" y="221"/>
                  </a:cubicBezTo>
                  <a:cubicBezTo>
                    <a:pt x="106" y="227"/>
                    <a:pt x="101" y="232"/>
                    <a:pt x="95" y="232"/>
                  </a:cubicBezTo>
                  <a:cubicBezTo>
                    <a:pt x="13" y="232"/>
                    <a:pt x="13" y="232"/>
                    <a:pt x="13" y="232"/>
                  </a:cubicBezTo>
                  <a:cubicBezTo>
                    <a:pt x="7" y="232"/>
                    <a:pt x="2" y="227"/>
                    <a:pt x="2" y="221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6" y="234"/>
                    <a:pt x="13" y="234"/>
                  </a:cubicBezTo>
                  <a:cubicBezTo>
                    <a:pt x="95" y="234"/>
                    <a:pt x="95" y="234"/>
                    <a:pt x="95" y="234"/>
                  </a:cubicBezTo>
                  <a:cubicBezTo>
                    <a:pt x="103" y="234"/>
                    <a:pt x="108" y="228"/>
                    <a:pt x="108" y="221"/>
                  </a:cubicBezTo>
                  <a:cubicBezTo>
                    <a:pt x="108" y="193"/>
                    <a:pt x="108" y="193"/>
                    <a:pt x="108" y="193"/>
                  </a:cubicBezTo>
                  <a:moveTo>
                    <a:pt x="95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2" y="156"/>
                    <a:pt x="2" y="156"/>
                    <a:pt x="2" y="156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7"/>
                    <a:pt x="7" y="2"/>
                    <a:pt x="13" y="2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101" y="2"/>
                    <a:pt x="106" y="7"/>
                    <a:pt x="106" y="13"/>
                  </a:cubicBezTo>
                  <a:cubicBezTo>
                    <a:pt x="106" y="156"/>
                    <a:pt x="106" y="156"/>
                    <a:pt x="106" y="156"/>
                  </a:cubicBezTo>
                  <a:cubicBezTo>
                    <a:pt x="108" y="156"/>
                    <a:pt x="108" y="156"/>
                    <a:pt x="108" y="156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6"/>
                    <a:pt x="103" y="0"/>
                    <a:pt x="95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16"/>
            <p:cNvSpPr/>
            <p:nvPr/>
          </p:nvSpPr>
          <p:spPr>
            <a:xfrm>
              <a:off x="1379538" y="2814275"/>
              <a:ext cx="196850" cy="68262"/>
            </a:xfrm>
            <a:custGeom>
              <a:avLst/>
              <a:gdLst/>
              <a:ahLst/>
              <a:cxnLst/>
              <a:rect l="l" t="t" r="r" b="b"/>
              <a:pathLst>
                <a:path w="124" h="43" extrusionOk="0">
                  <a:moveTo>
                    <a:pt x="2" y="0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2" y="43"/>
                  </a:lnTo>
                  <a:lnTo>
                    <a:pt x="2" y="0"/>
                  </a:lnTo>
                  <a:close/>
                  <a:moveTo>
                    <a:pt x="124" y="0"/>
                  </a:moveTo>
                  <a:lnTo>
                    <a:pt x="122" y="0"/>
                  </a:lnTo>
                  <a:lnTo>
                    <a:pt x="122" y="43"/>
                  </a:lnTo>
                  <a:lnTo>
                    <a:pt x="124" y="4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BC454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6"/>
            <p:cNvSpPr/>
            <p:nvPr/>
          </p:nvSpPr>
          <p:spPr>
            <a:xfrm>
              <a:off x="3416301" y="2606312"/>
              <a:ext cx="101600" cy="177800"/>
            </a:xfrm>
            <a:custGeom>
              <a:avLst/>
              <a:gdLst/>
              <a:ahLst/>
              <a:cxnLst/>
              <a:rect l="l" t="t" r="r" b="b"/>
              <a:pathLst>
                <a:path w="56" h="97" extrusionOk="0">
                  <a:moveTo>
                    <a:pt x="56" y="71"/>
                  </a:moveTo>
                  <a:cubicBezTo>
                    <a:pt x="56" y="86"/>
                    <a:pt x="45" y="97"/>
                    <a:pt x="31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12" y="97"/>
                    <a:pt x="0" y="86"/>
                    <a:pt x="0" y="7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2" y="0"/>
                    <a:pt x="26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5" y="0"/>
                    <a:pt x="56" y="11"/>
                    <a:pt x="56" y="25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16"/>
            <p:cNvSpPr/>
            <p:nvPr/>
          </p:nvSpPr>
          <p:spPr>
            <a:xfrm>
              <a:off x="1427163" y="2606312"/>
              <a:ext cx="101600" cy="177800"/>
            </a:xfrm>
            <a:custGeom>
              <a:avLst/>
              <a:gdLst/>
              <a:ahLst/>
              <a:cxnLst/>
              <a:rect l="l" t="t" r="r" b="b"/>
              <a:pathLst>
                <a:path w="56" h="97" extrusionOk="0">
                  <a:moveTo>
                    <a:pt x="56" y="71"/>
                  </a:moveTo>
                  <a:cubicBezTo>
                    <a:pt x="56" y="86"/>
                    <a:pt x="45" y="97"/>
                    <a:pt x="31" y="97"/>
                  </a:cubicBezTo>
                  <a:cubicBezTo>
                    <a:pt x="26" y="97"/>
                    <a:pt x="26" y="97"/>
                    <a:pt x="26" y="97"/>
                  </a:cubicBezTo>
                  <a:cubicBezTo>
                    <a:pt x="12" y="97"/>
                    <a:pt x="0" y="86"/>
                    <a:pt x="0" y="7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2" y="0"/>
                    <a:pt x="26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5" y="0"/>
                    <a:pt x="56" y="11"/>
                    <a:pt x="56" y="25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16"/>
            <p:cNvSpPr/>
            <p:nvPr/>
          </p:nvSpPr>
          <p:spPr>
            <a:xfrm>
              <a:off x="1241426" y="2652350"/>
              <a:ext cx="111125" cy="6350"/>
            </a:xfrm>
            <a:custGeom>
              <a:avLst/>
              <a:gdLst/>
              <a:ahLst/>
              <a:cxnLst/>
              <a:rect l="l" t="t" r="r" b="b"/>
              <a:pathLst>
                <a:path w="60" h="4" extrusionOk="0">
                  <a:moveTo>
                    <a:pt x="60" y="2"/>
                  </a:moveTo>
                  <a:cubicBezTo>
                    <a:pt x="60" y="3"/>
                    <a:pt x="60" y="4"/>
                    <a:pt x="59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0" y="0"/>
                    <a:pt x="60" y="1"/>
                    <a:pt x="6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16"/>
            <p:cNvSpPr/>
            <p:nvPr/>
          </p:nvSpPr>
          <p:spPr>
            <a:xfrm>
              <a:off x="1241426" y="2677750"/>
              <a:ext cx="111125" cy="7937"/>
            </a:xfrm>
            <a:custGeom>
              <a:avLst/>
              <a:gdLst/>
              <a:ahLst/>
              <a:cxnLst/>
              <a:rect l="l" t="t" r="r" b="b"/>
              <a:pathLst>
                <a:path w="60" h="4" extrusionOk="0">
                  <a:moveTo>
                    <a:pt x="60" y="2"/>
                  </a:moveTo>
                  <a:cubicBezTo>
                    <a:pt x="60" y="3"/>
                    <a:pt x="60" y="4"/>
                    <a:pt x="59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0" y="0"/>
                    <a:pt x="60" y="1"/>
                    <a:pt x="6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16"/>
            <p:cNvSpPr/>
            <p:nvPr/>
          </p:nvSpPr>
          <p:spPr>
            <a:xfrm>
              <a:off x="1241426" y="2704737"/>
              <a:ext cx="111125" cy="6350"/>
            </a:xfrm>
            <a:custGeom>
              <a:avLst/>
              <a:gdLst/>
              <a:ahLst/>
              <a:cxnLst/>
              <a:rect l="l" t="t" r="r" b="b"/>
              <a:pathLst>
                <a:path w="60" h="3" extrusionOk="0">
                  <a:moveTo>
                    <a:pt x="60" y="1"/>
                  </a:moveTo>
                  <a:cubicBezTo>
                    <a:pt x="60" y="2"/>
                    <a:pt x="60" y="3"/>
                    <a:pt x="59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0" y="0"/>
                    <a:pt x="60" y="0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16"/>
            <p:cNvSpPr/>
            <p:nvPr/>
          </p:nvSpPr>
          <p:spPr>
            <a:xfrm>
              <a:off x="1241426" y="2730137"/>
              <a:ext cx="111125" cy="6350"/>
            </a:xfrm>
            <a:custGeom>
              <a:avLst/>
              <a:gdLst/>
              <a:ahLst/>
              <a:cxnLst/>
              <a:rect l="l" t="t" r="r" b="b"/>
              <a:pathLst>
                <a:path w="60" h="3" extrusionOk="0">
                  <a:moveTo>
                    <a:pt x="60" y="2"/>
                  </a:moveTo>
                  <a:cubicBezTo>
                    <a:pt x="60" y="2"/>
                    <a:pt x="60" y="3"/>
                    <a:pt x="59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60" y="0"/>
                    <a:pt x="60" y="1"/>
                    <a:pt x="6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16"/>
            <p:cNvSpPr/>
            <p:nvPr/>
          </p:nvSpPr>
          <p:spPr>
            <a:xfrm>
              <a:off x="1671638" y="2622187"/>
              <a:ext cx="1601788" cy="161925"/>
            </a:xfrm>
            <a:custGeom>
              <a:avLst/>
              <a:gdLst/>
              <a:ahLst/>
              <a:cxnLst/>
              <a:rect l="l" t="t" r="r" b="b"/>
              <a:pathLst>
                <a:path w="875" h="88" extrusionOk="0">
                  <a:moveTo>
                    <a:pt x="0" y="76"/>
                  </a:moveTo>
                  <a:cubicBezTo>
                    <a:pt x="0" y="83"/>
                    <a:pt x="6" y="88"/>
                    <a:pt x="12" y="88"/>
                  </a:cubicBezTo>
                  <a:cubicBezTo>
                    <a:pt x="863" y="88"/>
                    <a:pt x="863" y="88"/>
                    <a:pt x="863" y="88"/>
                  </a:cubicBezTo>
                  <a:cubicBezTo>
                    <a:pt x="870" y="88"/>
                    <a:pt x="875" y="83"/>
                    <a:pt x="875" y="76"/>
                  </a:cubicBezTo>
                  <a:cubicBezTo>
                    <a:pt x="875" y="12"/>
                    <a:pt x="875" y="12"/>
                    <a:pt x="875" y="12"/>
                  </a:cubicBezTo>
                  <a:cubicBezTo>
                    <a:pt x="875" y="5"/>
                    <a:pt x="870" y="0"/>
                    <a:pt x="86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76"/>
                    <a:pt x="0" y="76"/>
                    <a:pt x="0" y="7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16"/>
            <p:cNvSpPr/>
            <p:nvPr/>
          </p:nvSpPr>
          <p:spPr>
            <a:xfrm>
              <a:off x="1892300" y="2622288"/>
              <a:ext cx="12600" cy="16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16"/>
            <p:cNvSpPr/>
            <p:nvPr/>
          </p:nvSpPr>
          <p:spPr>
            <a:xfrm>
              <a:off x="1892300" y="2622288"/>
              <a:ext cx="12600" cy="16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16"/>
            <p:cNvSpPr/>
            <p:nvPr/>
          </p:nvSpPr>
          <p:spPr>
            <a:xfrm>
              <a:off x="2122490" y="2622288"/>
              <a:ext cx="12600" cy="16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16"/>
            <p:cNvSpPr/>
            <p:nvPr/>
          </p:nvSpPr>
          <p:spPr>
            <a:xfrm>
              <a:off x="2122490" y="2622288"/>
              <a:ext cx="12600" cy="16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6"/>
            <p:cNvSpPr/>
            <p:nvPr/>
          </p:nvSpPr>
          <p:spPr>
            <a:xfrm>
              <a:off x="2351092" y="2622288"/>
              <a:ext cx="12600" cy="16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16"/>
            <p:cNvSpPr/>
            <p:nvPr/>
          </p:nvSpPr>
          <p:spPr>
            <a:xfrm>
              <a:off x="2351092" y="2622288"/>
              <a:ext cx="12600" cy="16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16"/>
            <p:cNvSpPr/>
            <p:nvPr/>
          </p:nvSpPr>
          <p:spPr>
            <a:xfrm>
              <a:off x="2581283" y="2622288"/>
              <a:ext cx="12600" cy="16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16"/>
            <p:cNvSpPr/>
            <p:nvPr/>
          </p:nvSpPr>
          <p:spPr>
            <a:xfrm>
              <a:off x="2581283" y="2622288"/>
              <a:ext cx="12600" cy="16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16"/>
            <p:cNvSpPr/>
            <p:nvPr/>
          </p:nvSpPr>
          <p:spPr>
            <a:xfrm>
              <a:off x="2811472" y="2622288"/>
              <a:ext cx="14400" cy="16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16"/>
            <p:cNvSpPr/>
            <p:nvPr/>
          </p:nvSpPr>
          <p:spPr>
            <a:xfrm>
              <a:off x="2811472" y="2622288"/>
              <a:ext cx="14400" cy="16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16"/>
            <p:cNvSpPr/>
            <p:nvPr/>
          </p:nvSpPr>
          <p:spPr>
            <a:xfrm>
              <a:off x="3043250" y="2622288"/>
              <a:ext cx="12600" cy="16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16"/>
            <p:cNvSpPr/>
            <p:nvPr/>
          </p:nvSpPr>
          <p:spPr>
            <a:xfrm>
              <a:off x="3043250" y="2622288"/>
              <a:ext cx="12600" cy="16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16"/>
            <p:cNvSpPr/>
            <p:nvPr/>
          </p:nvSpPr>
          <p:spPr>
            <a:xfrm>
              <a:off x="3587751" y="2630125"/>
              <a:ext cx="57300" cy="8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16"/>
            <p:cNvSpPr/>
            <p:nvPr/>
          </p:nvSpPr>
          <p:spPr>
            <a:xfrm>
              <a:off x="3789363" y="2498362"/>
              <a:ext cx="3582988" cy="565150"/>
            </a:xfrm>
            <a:custGeom>
              <a:avLst/>
              <a:gdLst/>
              <a:ahLst/>
              <a:cxnLst/>
              <a:rect l="l" t="t" r="r" b="b"/>
              <a:pathLst>
                <a:path w="1958" h="309" extrusionOk="0">
                  <a:moveTo>
                    <a:pt x="1801" y="309"/>
                  </a:moveTo>
                  <a:cubicBezTo>
                    <a:pt x="18" y="309"/>
                    <a:pt x="18" y="309"/>
                    <a:pt x="18" y="309"/>
                  </a:cubicBezTo>
                  <a:cubicBezTo>
                    <a:pt x="8" y="309"/>
                    <a:pt x="0" y="301"/>
                    <a:pt x="0" y="29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376" y="0"/>
                    <a:pt x="1376" y="0"/>
                    <a:pt x="1376" y="0"/>
                  </a:cubicBezTo>
                  <a:cubicBezTo>
                    <a:pt x="1528" y="0"/>
                    <a:pt x="1706" y="45"/>
                    <a:pt x="1811" y="115"/>
                  </a:cubicBezTo>
                  <a:cubicBezTo>
                    <a:pt x="1916" y="184"/>
                    <a:pt x="1955" y="230"/>
                    <a:pt x="1955" y="240"/>
                  </a:cubicBezTo>
                  <a:cubicBezTo>
                    <a:pt x="1955" y="249"/>
                    <a:pt x="1958" y="264"/>
                    <a:pt x="1930" y="276"/>
                  </a:cubicBezTo>
                  <a:cubicBezTo>
                    <a:pt x="1903" y="288"/>
                    <a:pt x="1885" y="290"/>
                    <a:pt x="1885" y="290"/>
                  </a:cubicBezTo>
                  <a:cubicBezTo>
                    <a:pt x="1885" y="309"/>
                    <a:pt x="1885" y="309"/>
                    <a:pt x="1885" y="309"/>
                  </a:cubicBezTo>
                  <a:cubicBezTo>
                    <a:pt x="1801" y="309"/>
                    <a:pt x="1801" y="309"/>
                    <a:pt x="1801" y="30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16"/>
            <p:cNvSpPr/>
            <p:nvPr/>
          </p:nvSpPr>
          <p:spPr>
            <a:xfrm>
              <a:off x="4368801" y="2990487"/>
              <a:ext cx="1373188" cy="73025"/>
            </a:xfrm>
            <a:custGeom>
              <a:avLst/>
              <a:gdLst/>
              <a:ahLst/>
              <a:cxnLst/>
              <a:rect l="l" t="t" r="r" b="b"/>
              <a:pathLst>
                <a:path w="750" h="40" extrusionOk="0">
                  <a:moveTo>
                    <a:pt x="750" y="40"/>
                  </a:moveTo>
                  <a:cubicBezTo>
                    <a:pt x="750" y="20"/>
                    <a:pt x="750" y="20"/>
                    <a:pt x="750" y="20"/>
                  </a:cubicBezTo>
                  <a:cubicBezTo>
                    <a:pt x="750" y="9"/>
                    <a:pt x="741" y="0"/>
                    <a:pt x="73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9"/>
                    <a:pt x="0" y="20"/>
                  </a:cubicBezTo>
                  <a:cubicBezTo>
                    <a:pt x="0" y="40"/>
                    <a:pt x="0" y="40"/>
                    <a:pt x="0" y="40"/>
                  </a:cubicBezTo>
                  <a:lnTo>
                    <a:pt x="750" y="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16"/>
            <p:cNvSpPr/>
            <p:nvPr/>
          </p:nvSpPr>
          <p:spPr>
            <a:xfrm>
              <a:off x="3789363" y="2814275"/>
              <a:ext cx="3581398" cy="176212"/>
            </a:xfrm>
            <a:custGeom>
              <a:avLst/>
              <a:gdLst/>
              <a:ahLst/>
              <a:cxnLst/>
              <a:rect l="l" t="t" r="r" b="b"/>
              <a:pathLst>
                <a:path w="1957" h="96" extrusionOk="0">
                  <a:moveTo>
                    <a:pt x="0" y="0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1363" y="37"/>
                    <a:pt x="1363" y="37"/>
                    <a:pt x="1363" y="37"/>
                  </a:cubicBezTo>
                  <a:cubicBezTo>
                    <a:pt x="1536" y="37"/>
                    <a:pt x="1714" y="37"/>
                    <a:pt x="1943" y="96"/>
                  </a:cubicBezTo>
                  <a:cubicBezTo>
                    <a:pt x="1957" y="86"/>
                    <a:pt x="1955" y="74"/>
                    <a:pt x="1955" y="67"/>
                  </a:cubicBezTo>
                  <a:cubicBezTo>
                    <a:pt x="1955" y="66"/>
                    <a:pt x="1955" y="64"/>
                    <a:pt x="1953" y="61"/>
                  </a:cubicBezTo>
                  <a:cubicBezTo>
                    <a:pt x="1719" y="0"/>
                    <a:pt x="1538" y="0"/>
                    <a:pt x="1363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6"/>
            <p:cNvSpPr/>
            <p:nvPr/>
          </p:nvSpPr>
          <p:spPr>
            <a:xfrm>
              <a:off x="6218238" y="2626950"/>
              <a:ext cx="869950" cy="193675"/>
            </a:xfrm>
            <a:custGeom>
              <a:avLst/>
              <a:gdLst/>
              <a:ahLst/>
              <a:cxnLst/>
              <a:rect l="l" t="t" r="r" b="b"/>
              <a:pathLst>
                <a:path w="476" h="106" extrusionOk="0">
                  <a:moveTo>
                    <a:pt x="0" y="6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194" y="79"/>
                    <a:pt x="260" y="79"/>
                  </a:cubicBezTo>
                  <a:cubicBezTo>
                    <a:pt x="326" y="79"/>
                    <a:pt x="476" y="106"/>
                    <a:pt x="476" y="101"/>
                  </a:cubicBezTo>
                  <a:cubicBezTo>
                    <a:pt x="475" y="97"/>
                    <a:pt x="362" y="36"/>
                    <a:pt x="265" y="16"/>
                  </a:cubicBezTo>
                  <a:cubicBezTo>
                    <a:pt x="189" y="0"/>
                    <a:pt x="42" y="6"/>
                    <a:pt x="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16"/>
            <p:cNvSpPr/>
            <p:nvPr/>
          </p:nvSpPr>
          <p:spPr>
            <a:xfrm>
              <a:off x="6799263" y="2572975"/>
              <a:ext cx="382588" cy="193675"/>
            </a:xfrm>
            <a:custGeom>
              <a:avLst/>
              <a:gdLst/>
              <a:ahLst/>
              <a:cxnLst/>
              <a:rect l="l" t="t" r="r" b="b"/>
              <a:pathLst>
                <a:path w="209" h="106" extrusionOk="0">
                  <a:moveTo>
                    <a:pt x="166" y="74"/>
                  </a:moveTo>
                  <a:cubicBezTo>
                    <a:pt x="121" y="44"/>
                    <a:pt x="63" y="19"/>
                    <a:pt x="0" y="0"/>
                  </a:cubicBezTo>
                  <a:cubicBezTo>
                    <a:pt x="7" y="13"/>
                    <a:pt x="23" y="36"/>
                    <a:pt x="52" y="51"/>
                  </a:cubicBezTo>
                  <a:cubicBezTo>
                    <a:pt x="93" y="71"/>
                    <a:pt x="145" y="97"/>
                    <a:pt x="159" y="102"/>
                  </a:cubicBezTo>
                  <a:cubicBezTo>
                    <a:pt x="168" y="106"/>
                    <a:pt x="193" y="105"/>
                    <a:pt x="209" y="104"/>
                  </a:cubicBezTo>
                  <a:cubicBezTo>
                    <a:pt x="196" y="94"/>
                    <a:pt x="182" y="84"/>
                    <a:pt x="166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16"/>
            <p:cNvSpPr/>
            <p:nvPr/>
          </p:nvSpPr>
          <p:spPr>
            <a:xfrm>
              <a:off x="7240588" y="3028587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8C929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16"/>
            <p:cNvSpPr/>
            <p:nvPr/>
          </p:nvSpPr>
          <p:spPr>
            <a:xfrm>
              <a:off x="3789363" y="2969962"/>
              <a:ext cx="3452814" cy="71437"/>
            </a:xfrm>
            <a:custGeom>
              <a:avLst/>
              <a:gdLst/>
              <a:ahLst/>
              <a:cxnLst/>
              <a:rect l="l" t="t" r="r" b="b"/>
              <a:pathLst>
                <a:path w="1887" h="39" extrusionOk="0">
                  <a:moveTo>
                    <a:pt x="18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15" y="2"/>
                    <a:pt x="1815" y="2"/>
                    <a:pt x="1815" y="2"/>
                  </a:cubicBezTo>
                  <a:cubicBezTo>
                    <a:pt x="1885" y="38"/>
                    <a:pt x="1885" y="38"/>
                    <a:pt x="1885" y="38"/>
                  </a:cubicBezTo>
                  <a:cubicBezTo>
                    <a:pt x="1885" y="39"/>
                    <a:pt x="1885" y="39"/>
                    <a:pt x="1885" y="39"/>
                  </a:cubicBezTo>
                  <a:cubicBezTo>
                    <a:pt x="1885" y="37"/>
                    <a:pt x="1885" y="37"/>
                    <a:pt x="1885" y="37"/>
                  </a:cubicBezTo>
                  <a:cubicBezTo>
                    <a:pt x="1885" y="37"/>
                    <a:pt x="1885" y="37"/>
                    <a:pt x="1885" y="37"/>
                  </a:cubicBezTo>
                  <a:cubicBezTo>
                    <a:pt x="1885" y="37"/>
                    <a:pt x="1886" y="37"/>
                    <a:pt x="1886" y="37"/>
                  </a:cubicBezTo>
                  <a:cubicBezTo>
                    <a:pt x="1887" y="37"/>
                    <a:pt x="1887" y="37"/>
                    <a:pt x="1887" y="37"/>
                  </a:cubicBezTo>
                  <a:cubicBezTo>
                    <a:pt x="1886" y="36"/>
                    <a:pt x="1886" y="36"/>
                    <a:pt x="1886" y="36"/>
                  </a:cubicBezTo>
                  <a:cubicBezTo>
                    <a:pt x="1815" y="0"/>
                    <a:pt x="1815" y="0"/>
                    <a:pt x="1815" y="0"/>
                  </a:cubicBezTo>
                  <a:cubicBezTo>
                    <a:pt x="1815" y="0"/>
                    <a:pt x="1815" y="0"/>
                    <a:pt x="1815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16"/>
            <p:cNvSpPr/>
            <p:nvPr/>
          </p:nvSpPr>
          <p:spPr>
            <a:xfrm>
              <a:off x="5951538" y="2530112"/>
              <a:ext cx="198438" cy="427037"/>
            </a:xfrm>
            <a:custGeom>
              <a:avLst/>
              <a:gdLst/>
              <a:ahLst/>
              <a:cxnLst/>
              <a:rect l="l" t="t" r="r" b="b"/>
              <a:pathLst>
                <a:path w="108" h="234" extrusionOk="0">
                  <a:moveTo>
                    <a:pt x="108" y="193"/>
                  </a:moveTo>
                  <a:cubicBezTo>
                    <a:pt x="106" y="193"/>
                    <a:pt x="106" y="193"/>
                    <a:pt x="106" y="193"/>
                  </a:cubicBezTo>
                  <a:cubicBezTo>
                    <a:pt x="106" y="221"/>
                    <a:pt x="106" y="221"/>
                    <a:pt x="106" y="221"/>
                  </a:cubicBezTo>
                  <a:cubicBezTo>
                    <a:pt x="106" y="227"/>
                    <a:pt x="101" y="232"/>
                    <a:pt x="95" y="232"/>
                  </a:cubicBezTo>
                  <a:cubicBezTo>
                    <a:pt x="13" y="232"/>
                    <a:pt x="13" y="232"/>
                    <a:pt x="13" y="232"/>
                  </a:cubicBezTo>
                  <a:cubicBezTo>
                    <a:pt x="7" y="232"/>
                    <a:pt x="2" y="227"/>
                    <a:pt x="2" y="221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5" y="234"/>
                    <a:pt x="13" y="234"/>
                  </a:cubicBezTo>
                  <a:cubicBezTo>
                    <a:pt x="95" y="234"/>
                    <a:pt x="95" y="234"/>
                    <a:pt x="95" y="234"/>
                  </a:cubicBezTo>
                  <a:cubicBezTo>
                    <a:pt x="102" y="234"/>
                    <a:pt x="108" y="228"/>
                    <a:pt x="108" y="221"/>
                  </a:cubicBezTo>
                  <a:cubicBezTo>
                    <a:pt x="108" y="193"/>
                    <a:pt x="108" y="193"/>
                    <a:pt x="108" y="193"/>
                  </a:cubicBezTo>
                  <a:moveTo>
                    <a:pt x="95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2" y="156"/>
                    <a:pt x="2" y="156"/>
                    <a:pt x="2" y="156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7"/>
                    <a:pt x="7" y="2"/>
                    <a:pt x="13" y="2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101" y="2"/>
                    <a:pt x="106" y="7"/>
                    <a:pt x="106" y="13"/>
                  </a:cubicBezTo>
                  <a:cubicBezTo>
                    <a:pt x="106" y="156"/>
                    <a:pt x="106" y="156"/>
                    <a:pt x="106" y="156"/>
                  </a:cubicBezTo>
                  <a:cubicBezTo>
                    <a:pt x="108" y="156"/>
                    <a:pt x="108" y="156"/>
                    <a:pt x="108" y="156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6"/>
                    <a:pt x="102" y="0"/>
                    <a:pt x="95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16"/>
            <p:cNvSpPr/>
            <p:nvPr/>
          </p:nvSpPr>
          <p:spPr>
            <a:xfrm>
              <a:off x="5951538" y="2814275"/>
              <a:ext cx="198438" cy="68262"/>
            </a:xfrm>
            <a:custGeom>
              <a:avLst/>
              <a:gdLst/>
              <a:ahLst/>
              <a:cxnLst/>
              <a:rect l="l" t="t" r="r" b="b"/>
              <a:pathLst>
                <a:path w="125" h="43" extrusionOk="0">
                  <a:moveTo>
                    <a:pt x="3" y="0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3" y="0"/>
                  </a:lnTo>
                  <a:close/>
                  <a:moveTo>
                    <a:pt x="125" y="0"/>
                  </a:moveTo>
                  <a:lnTo>
                    <a:pt x="123" y="0"/>
                  </a:lnTo>
                  <a:lnTo>
                    <a:pt x="123" y="43"/>
                  </a:lnTo>
                  <a:lnTo>
                    <a:pt x="125" y="4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BC454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16"/>
            <p:cNvSpPr/>
            <p:nvPr/>
          </p:nvSpPr>
          <p:spPr>
            <a:xfrm>
              <a:off x="3962401" y="2530112"/>
              <a:ext cx="198438" cy="427037"/>
            </a:xfrm>
            <a:custGeom>
              <a:avLst/>
              <a:gdLst/>
              <a:ahLst/>
              <a:cxnLst/>
              <a:rect l="l" t="t" r="r" b="b"/>
              <a:pathLst>
                <a:path w="108" h="234" extrusionOk="0">
                  <a:moveTo>
                    <a:pt x="108" y="193"/>
                  </a:moveTo>
                  <a:cubicBezTo>
                    <a:pt x="106" y="193"/>
                    <a:pt x="106" y="193"/>
                    <a:pt x="106" y="193"/>
                  </a:cubicBezTo>
                  <a:cubicBezTo>
                    <a:pt x="106" y="221"/>
                    <a:pt x="106" y="221"/>
                    <a:pt x="106" y="221"/>
                  </a:cubicBezTo>
                  <a:cubicBezTo>
                    <a:pt x="106" y="227"/>
                    <a:pt x="101" y="232"/>
                    <a:pt x="95" y="232"/>
                  </a:cubicBezTo>
                  <a:cubicBezTo>
                    <a:pt x="13" y="232"/>
                    <a:pt x="13" y="232"/>
                    <a:pt x="13" y="232"/>
                  </a:cubicBezTo>
                  <a:cubicBezTo>
                    <a:pt x="7" y="232"/>
                    <a:pt x="2" y="227"/>
                    <a:pt x="2" y="221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5" y="234"/>
                    <a:pt x="13" y="234"/>
                  </a:cubicBezTo>
                  <a:cubicBezTo>
                    <a:pt x="95" y="234"/>
                    <a:pt x="95" y="234"/>
                    <a:pt x="95" y="234"/>
                  </a:cubicBezTo>
                  <a:cubicBezTo>
                    <a:pt x="102" y="234"/>
                    <a:pt x="108" y="228"/>
                    <a:pt x="108" y="221"/>
                  </a:cubicBezTo>
                  <a:cubicBezTo>
                    <a:pt x="108" y="193"/>
                    <a:pt x="108" y="193"/>
                    <a:pt x="108" y="193"/>
                  </a:cubicBezTo>
                  <a:moveTo>
                    <a:pt x="95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2" y="156"/>
                    <a:pt x="2" y="156"/>
                    <a:pt x="2" y="156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7"/>
                    <a:pt x="7" y="2"/>
                    <a:pt x="13" y="2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101" y="2"/>
                    <a:pt x="106" y="7"/>
                    <a:pt x="106" y="13"/>
                  </a:cubicBezTo>
                  <a:cubicBezTo>
                    <a:pt x="106" y="156"/>
                    <a:pt x="106" y="156"/>
                    <a:pt x="106" y="156"/>
                  </a:cubicBezTo>
                  <a:cubicBezTo>
                    <a:pt x="108" y="156"/>
                    <a:pt x="108" y="156"/>
                    <a:pt x="108" y="156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6"/>
                    <a:pt x="102" y="0"/>
                    <a:pt x="95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16"/>
            <p:cNvSpPr/>
            <p:nvPr/>
          </p:nvSpPr>
          <p:spPr>
            <a:xfrm>
              <a:off x="3962400" y="2814275"/>
              <a:ext cx="198438" cy="68262"/>
            </a:xfrm>
            <a:custGeom>
              <a:avLst/>
              <a:gdLst/>
              <a:ahLst/>
              <a:cxnLst/>
              <a:rect l="l" t="t" r="r" b="b"/>
              <a:pathLst>
                <a:path w="125" h="43" extrusionOk="0">
                  <a:moveTo>
                    <a:pt x="3" y="0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3" y="0"/>
                  </a:lnTo>
                  <a:close/>
                  <a:moveTo>
                    <a:pt x="125" y="0"/>
                  </a:moveTo>
                  <a:lnTo>
                    <a:pt x="123" y="0"/>
                  </a:lnTo>
                  <a:lnTo>
                    <a:pt x="123" y="43"/>
                  </a:lnTo>
                  <a:lnTo>
                    <a:pt x="125" y="4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BC454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16"/>
            <p:cNvSpPr/>
            <p:nvPr/>
          </p:nvSpPr>
          <p:spPr>
            <a:xfrm>
              <a:off x="5999163" y="2606313"/>
              <a:ext cx="103188" cy="177800"/>
            </a:xfrm>
            <a:custGeom>
              <a:avLst/>
              <a:gdLst/>
              <a:ahLst/>
              <a:cxnLst/>
              <a:rect l="l" t="t" r="r" b="b"/>
              <a:pathLst>
                <a:path w="56" h="97" extrusionOk="0">
                  <a:moveTo>
                    <a:pt x="56" y="71"/>
                  </a:moveTo>
                  <a:cubicBezTo>
                    <a:pt x="56" y="86"/>
                    <a:pt x="44" y="97"/>
                    <a:pt x="30" y="97"/>
                  </a:cubicBezTo>
                  <a:cubicBezTo>
                    <a:pt x="25" y="97"/>
                    <a:pt x="25" y="97"/>
                    <a:pt x="25" y="97"/>
                  </a:cubicBezTo>
                  <a:cubicBezTo>
                    <a:pt x="11" y="97"/>
                    <a:pt x="0" y="86"/>
                    <a:pt x="0" y="7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4" y="0"/>
                    <a:pt x="56" y="11"/>
                    <a:pt x="56" y="25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16"/>
            <p:cNvSpPr/>
            <p:nvPr/>
          </p:nvSpPr>
          <p:spPr>
            <a:xfrm>
              <a:off x="4010025" y="2606313"/>
              <a:ext cx="103188" cy="177800"/>
            </a:xfrm>
            <a:custGeom>
              <a:avLst/>
              <a:gdLst/>
              <a:ahLst/>
              <a:cxnLst/>
              <a:rect l="l" t="t" r="r" b="b"/>
              <a:pathLst>
                <a:path w="56" h="97" extrusionOk="0">
                  <a:moveTo>
                    <a:pt x="56" y="71"/>
                  </a:moveTo>
                  <a:cubicBezTo>
                    <a:pt x="56" y="86"/>
                    <a:pt x="44" y="97"/>
                    <a:pt x="30" y="97"/>
                  </a:cubicBezTo>
                  <a:cubicBezTo>
                    <a:pt x="25" y="97"/>
                    <a:pt x="25" y="97"/>
                    <a:pt x="25" y="97"/>
                  </a:cubicBezTo>
                  <a:cubicBezTo>
                    <a:pt x="11" y="97"/>
                    <a:pt x="0" y="86"/>
                    <a:pt x="0" y="7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4" y="0"/>
                    <a:pt x="56" y="11"/>
                    <a:pt x="56" y="25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16"/>
            <p:cNvSpPr/>
            <p:nvPr/>
          </p:nvSpPr>
          <p:spPr>
            <a:xfrm>
              <a:off x="3825875" y="2652350"/>
              <a:ext cx="109538" cy="6350"/>
            </a:xfrm>
            <a:custGeom>
              <a:avLst/>
              <a:gdLst/>
              <a:ahLst/>
              <a:cxnLst/>
              <a:rect l="l" t="t" r="r" b="b"/>
              <a:pathLst>
                <a:path w="60" h="4" extrusionOk="0">
                  <a:moveTo>
                    <a:pt x="60" y="2"/>
                  </a:moveTo>
                  <a:cubicBezTo>
                    <a:pt x="60" y="3"/>
                    <a:pt x="59" y="4"/>
                    <a:pt x="58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0" y="1"/>
                    <a:pt x="6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16"/>
            <p:cNvSpPr/>
            <p:nvPr/>
          </p:nvSpPr>
          <p:spPr>
            <a:xfrm>
              <a:off x="3825875" y="2677750"/>
              <a:ext cx="109538" cy="7937"/>
            </a:xfrm>
            <a:custGeom>
              <a:avLst/>
              <a:gdLst/>
              <a:ahLst/>
              <a:cxnLst/>
              <a:rect l="l" t="t" r="r" b="b"/>
              <a:pathLst>
                <a:path w="60" h="4" extrusionOk="0">
                  <a:moveTo>
                    <a:pt x="60" y="2"/>
                  </a:moveTo>
                  <a:cubicBezTo>
                    <a:pt x="60" y="3"/>
                    <a:pt x="59" y="4"/>
                    <a:pt x="58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0" y="1"/>
                    <a:pt x="6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16"/>
            <p:cNvSpPr/>
            <p:nvPr/>
          </p:nvSpPr>
          <p:spPr>
            <a:xfrm>
              <a:off x="3825875" y="2704738"/>
              <a:ext cx="109538" cy="6350"/>
            </a:xfrm>
            <a:custGeom>
              <a:avLst/>
              <a:gdLst/>
              <a:ahLst/>
              <a:cxnLst/>
              <a:rect l="l" t="t" r="r" b="b"/>
              <a:pathLst>
                <a:path w="60" h="3" extrusionOk="0">
                  <a:moveTo>
                    <a:pt x="60" y="1"/>
                  </a:moveTo>
                  <a:cubicBezTo>
                    <a:pt x="60" y="2"/>
                    <a:pt x="59" y="3"/>
                    <a:pt x="5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0" y="0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16"/>
            <p:cNvSpPr/>
            <p:nvPr/>
          </p:nvSpPr>
          <p:spPr>
            <a:xfrm>
              <a:off x="3825875" y="2730138"/>
              <a:ext cx="109538" cy="6350"/>
            </a:xfrm>
            <a:custGeom>
              <a:avLst/>
              <a:gdLst/>
              <a:ahLst/>
              <a:cxnLst/>
              <a:rect l="l" t="t" r="r" b="b"/>
              <a:pathLst>
                <a:path w="60" h="3" extrusionOk="0">
                  <a:moveTo>
                    <a:pt x="60" y="2"/>
                  </a:moveTo>
                  <a:cubicBezTo>
                    <a:pt x="60" y="2"/>
                    <a:pt x="59" y="3"/>
                    <a:pt x="5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0" y="1"/>
                    <a:pt x="6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16"/>
            <p:cNvSpPr/>
            <p:nvPr/>
          </p:nvSpPr>
          <p:spPr>
            <a:xfrm>
              <a:off x="4256088" y="2622188"/>
              <a:ext cx="1600200" cy="161925"/>
            </a:xfrm>
            <a:custGeom>
              <a:avLst/>
              <a:gdLst/>
              <a:ahLst/>
              <a:cxnLst/>
              <a:rect l="l" t="t" r="r" b="b"/>
              <a:pathLst>
                <a:path w="875" h="88" extrusionOk="0">
                  <a:moveTo>
                    <a:pt x="0" y="76"/>
                  </a:moveTo>
                  <a:cubicBezTo>
                    <a:pt x="0" y="83"/>
                    <a:pt x="5" y="88"/>
                    <a:pt x="12" y="88"/>
                  </a:cubicBezTo>
                  <a:cubicBezTo>
                    <a:pt x="863" y="88"/>
                    <a:pt x="863" y="88"/>
                    <a:pt x="863" y="88"/>
                  </a:cubicBezTo>
                  <a:cubicBezTo>
                    <a:pt x="869" y="88"/>
                    <a:pt x="875" y="83"/>
                    <a:pt x="875" y="76"/>
                  </a:cubicBezTo>
                  <a:cubicBezTo>
                    <a:pt x="875" y="12"/>
                    <a:pt x="875" y="12"/>
                    <a:pt x="875" y="12"/>
                  </a:cubicBezTo>
                  <a:cubicBezTo>
                    <a:pt x="875" y="5"/>
                    <a:pt x="869" y="0"/>
                    <a:pt x="86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76"/>
                    <a:pt x="0" y="76"/>
                    <a:pt x="0" y="7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16"/>
            <p:cNvSpPr/>
            <p:nvPr/>
          </p:nvSpPr>
          <p:spPr>
            <a:xfrm>
              <a:off x="4473575" y="2622337"/>
              <a:ext cx="12600" cy="16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16"/>
            <p:cNvSpPr/>
            <p:nvPr/>
          </p:nvSpPr>
          <p:spPr>
            <a:xfrm>
              <a:off x="4473575" y="2622337"/>
              <a:ext cx="12600" cy="16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16"/>
            <p:cNvSpPr/>
            <p:nvPr/>
          </p:nvSpPr>
          <p:spPr>
            <a:xfrm>
              <a:off x="4703765" y="2622337"/>
              <a:ext cx="12600" cy="16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16"/>
            <p:cNvSpPr/>
            <p:nvPr/>
          </p:nvSpPr>
          <p:spPr>
            <a:xfrm>
              <a:off x="4703765" y="2622337"/>
              <a:ext cx="12600" cy="16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16"/>
            <p:cNvSpPr/>
            <p:nvPr/>
          </p:nvSpPr>
          <p:spPr>
            <a:xfrm>
              <a:off x="4935543" y="2622337"/>
              <a:ext cx="12600" cy="16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6"/>
            <p:cNvSpPr/>
            <p:nvPr/>
          </p:nvSpPr>
          <p:spPr>
            <a:xfrm>
              <a:off x="4935543" y="2622337"/>
              <a:ext cx="12600" cy="16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6"/>
            <p:cNvSpPr/>
            <p:nvPr/>
          </p:nvSpPr>
          <p:spPr>
            <a:xfrm>
              <a:off x="5165732" y="2622337"/>
              <a:ext cx="12600" cy="16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6"/>
            <p:cNvSpPr/>
            <p:nvPr/>
          </p:nvSpPr>
          <p:spPr>
            <a:xfrm>
              <a:off x="5165732" y="2622337"/>
              <a:ext cx="12600" cy="16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16"/>
            <p:cNvSpPr/>
            <p:nvPr/>
          </p:nvSpPr>
          <p:spPr>
            <a:xfrm>
              <a:off x="5394334" y="2622337"/>
              <a:ext cx="12600" cy="16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16"/>
            <p:cNvSpPr/>
            <p:nvPr/>
          </p:nvSpPr>
          <p:spPr>
            <a:xfrm>
              <a:off x="5394334" y="2622337"/>
              <a:ext cx="12600" cy="16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16"/>
            <p:cNvSpPr/>
            <p:nvPr/>
          </p:nvSpPr>
          <p:spPr>
            <a:xfrm>
              <a:off x="5624525" y="2622337"/>
              <a:ext cx="12600" cy="16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16"/>
            <p:cNvSpPr/>
            <p:nvPr/>
          </p:nvSpPr>
          <p:spPr>
            <a:xfrm>
              <a:off x="5624525" y="2622337"/>
              <a:ext cx="12600" cy="16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3280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5" name="Google Shape;95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6" name="Google Shape;956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7" name="Google Shape;957;p17"/>
          <p:cNvSpPr/>
          <p:nvPr/>
        </p:nvSpPr>
        <p:spPr>
          <a:xfrm>
            <a:off x="6880401" y="5260767"/>
            <a:ext cx="10638239" cy="1606867"/>
          </a:xfrm>
          <a:custGeom>
            <a:avLst/>
            <a:gdLst/>
            <a:ahLst/>
            <a:cxnLst/>
            <a:rect l="l" t="t" r="r" b="b"/>
            <a:pathLst>
              <a:path w="3390" h="707" extrusionOk="0">
                <a:moveTo>
                  <a:pt x="0" y="707"/>
                </a:moveTo>
                <a:lnTo>
                  <a:pt x="1215" y="0"/>
                </a:lnTo>
                <a:lnTo>
                  <a:pt x="1391" y="124"/>
                </a:lnTo>
                <a:lnTo>
                  <a:pt x="1501" y="75"/>
                </a:lnTo>
                <a:lnTo>
                  <a:pt x="1665" y="186"/>
                </a:lnTo>
                <a:lnTo>
                  <a:pt x="1825" y="110"/>
                </a:lnTo>
                <a:lnTo>
                  <a:pt x="1921" y="151"/>
                </a:lnTo>
                <a:lnTo>
                  <a:pt x="2105" y="43"/>
                </a:lnTo>
                <a:lnTo>
                  <a:pt x="3390" y="707"/>
                </a:lnTo>
                <a:lnTo>
                  <a:pt x="2585" y="707"/>
                </a:lnTo>
                <a:lnTo>
                  <a:pt x="897" y="707"/>
                </a:lnTo>
                <a:lnTo>
                  <a:pt x="0" y="70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Google Shape;958;p17"/>
          <p:cNvSpPr/>
          <p:nvPr/>
        </p:nvSpPr>
        <p:spPr>
          <a:xfrm>
            <a:off x="-2" y="5620701"/>
            <a:ext cx="16398803" cy="1508200"/>
          </a:xfrm>
          <a:custGeom>
            <a:avLst/>
            <a:gdLst/>
            <a:ahLst/>
            <a:cxnLst/>
            <a:rect l="l" t="t" r="r" b="b"/>
            <a:pathLst>
              <a:path w="4160" h="382" extrusionOk="0">
                <a:moveTo>
                  <a:pt x="3818" y="18"/>
                </a:moveTo>
                <a:cubicBezTo>
                  <a:pt x="3845" y="18"/>
                  <a:pt x="3845" y="18"/>
                  <a:pt x="3845" y="18"/>
                </a:cubicBezTo>
                <a:cubicBezTo>
                  <a:pt x="3846" y="18"/>
                  <a:pt x="3846" y="18"/>
                  <a:pt x="3846" y="18"/>
                </a:cubicBezTo>
                <a:cubicBezTo>
                  <a:pt x="3950" y="39"/>
                  <a:pt x="4055" y="54"/>
                  <a:pt x="4160" y="63"/>
                </a:cubicBezTo>
                <a:cubicBezTo>
                  <a:pt x="4160" y="63"/>
                  <a:pt x="4160" y="63"/>
                  <a:pt x="4160" y="63"/>
                </a:cubicBezTo>
                <a:cubicBezTo>
                  <a:pt x="4055" y="54"/>
                  <a:pt x="3951" y="38"/>
                  <a:pt x="3847" y="17"/>
                </a:cubicBezTo>
                <a:cubicBezTo>
                  <a:pt x="3848" y="17"/>
                  <a:pt x="3849" y="16"/>
                  <a:pt x="3849" y="15"/>
                </a:cubicBezTo>
                <a:cubicBezTo>
                  <a:pt x="3849" y="13"/>
                  <a:pt x="3847" y="12"/>
                  <a:pt x="3845" y="12"/>
                </a:cubicBezTo>
                <a:cubicBezTo>
                  <a:pt x="3842" y="12"/>
                  <a:pt x="3842" y="12"/>
                  <a:pt x="3842" y="12"/>
                </a:cubicBezTo>
                <a:cubicBezTo>
                  <a:pt x="3842" y="11"/>
                  <a:pt x="3842" y="11"/>
                  <a:pt x="3842" y="11"/>
                </a:cubicBezTo>
                <a:cubicBezTo>
                  <a:pt x="3842" y="8"/>
                  <a:pt x="3842" y="8"/>
                  <a:pt x="3842" y="8"/>
                </a:cubicBezTo>
                <a:cubicBezTo>
                  <a:pt x="3842" y="6"/>
                  <a:pt x="3841" y="5"/>
                  <a:pt x="3839" y="5"/>
                </a:cubicBezTo>
                <a:cubicBezTo>
                  <a:pt x="3837" y="5"/>
                  <a:pt x="3836" y="6"/>
                  <a:pt x="3836" y="8"/>
                </a:cubicBezTo>
                <a:cubicBezTo>
                  <a:pt x="3836" y="11"/>
                  <a:pt x="3836" y="11"/>
                  <a:pt x="3836" y="11"/>
                </a:cubicBezTo>
                <a:cubicBezTo>
                  <a:pt x="3836" y="12"/>
                  <a:pt x="3836" y="12"/>
                  <a:pt x="3836" y="12"/>
                </a:cubicBezTo>
                <a:cubicBezTo>
                  <a:pt x="3828" y="12"/>
                  <a:pt x="3828" y="12"/>
                  <a:pt x="3828" y="12"/>
                </a:cubicBezTo>
                <a:cubicBezTo>
                  <a:pt x="3828" y="11"/>
                  <a:pt x="3828" y="11"/>
                  <a:pt x="3828" y="11"/>
                </a:cubicBezTo>
                <a:cubicBezTo>
                  <a:pt x="3828" y="8"/>
                  <a:pt x="3828" y="8"/>
                  <a:pt x="3828" y="8"/>
                </a:cubicBezTo>
                <a:cubicBezTo>
                  <a:pt x="3828" y="6"/>
                  <a:pt x="3827" y="5"/>
                  <a:pt x="3825" y="5"/>
                </a:cubicBezTo>
                <a:cubicBezTo>
                  <a:pt x="3824" y="5"/>
                  <a:pt x="3822" y="6"/>
                  <a:pt x="3822" y="8"/>
                </a:cubicBezTo>
                <a:cubicBezTo>
                  <a:pt x="3822" y="11"/>
                  <a:pt x="3822" y="11"/>
                  <a:pt x="3822" y="11"/>
                </a:cubicBezTo>
                <a:cubicBezTo>
                  <a:pt x="3822" y="12"/>
                  <a:pt x="3822" y="12"/>
                  <a:pt x="3822" y="12"/>
                </a:cubicBezTo>
                <a:cubicBezTo>
                  <a:pt x="3805" y="12"/>
                  <a:pt x="3805" y="12"/>
                  <a:pt x="3805" y="12"/>
                </a:cubicBezTo>
                <a:cubicBezTo>
                  <a:pt x="3805" y="0"/>
                  <a:pt x="3805" y="0"/>
                  <a:pt x="3805" y="0"/>
                </a:cubicBezTo>
                <a:cubicBezTo>
                  <a:pt x="3797" y="0"/>
                  <a:pt x="3797" y="0"/>
                  <a:pt x="3797" y="0"/>
                </a:cubicBezTo>
                <a:cubicBezTo>
                  <a:pt x="3797" y="12"/>
                  <a:pt x="3797" y="12"/>
                  <a:pt x="3797" y="12"/>
                </a:cubicBezTo>
                <a:cubicBezTo>
                  <a:pt x="3779" y="12"/>
                  <a:pt x="3779" y="12"/>
                  <a:pt x="3779" y="12"/>
                </a:cubicBezTo>
                <a:cubicBezTo>
                  <a:pt x="3780" y="11"/>
                  <a:pt x="3780" y="11"/>
                  <a:pt x="3780" y="11"/>
                </a:cubicBezTo>
                <a:cubicBezTo>
                  <a:pt x="3780" y="8"/>
                  <a:pt x="3780" y="8"/>
                  <a:pt x="3780" y="8"/>
                </a:cubicBezTo>
                <a:cubicBezTo>
                  <a:pt x="3780" y="6"/>
                  <a:pt x="3778" y="5"/>
                  <a:pt x="3776" y="5"/>
                </a:cubicBezTo>
                <a:cubicBezTo>
                  <a:pt x="3775" y="5"/>
                  <a:pt x="3773" y="6"/>
                  <a:pt x="3773" y="8"/>
                </a:cubicBezTo>
                <a:cubicBezTo>
                  <a:pt x="3773" y="11"/>
                  <a:pt x="3773" y="11"/>
                  <a:pt x="3773" y="11"/>
                </a:cubicBezTo>
                <a:cubicBezTo>
                  <a:pt x="3773" y="12"/>
                  <a:pt x="3773" y="12"/>
                  <a:pt x="3773" y="12"/>
                </a:cubicBezTo>
                <a:cubicBezTo>
                  <a:pt x="3766" y="12"/>
                  <a:pt x="3766" y="12"/>
                  <a:pt x="3766" y="12"/>
                </a:cubicBezTo>
                <a:cubicBezTo>
                  <a:pt x="3766" y="11"/>
                  <a:pt x="3766" y="11"/>
                  <a:pt x="3766" y="11"/>
                </a:cubicBezTo>
                <a:cubicBezTo>
                  <a:pt x="3766" y="8"/>
                  <a:pt x="3766" y="8"/>
                  <a:pt x="3766" y="8"/>
                </a:cubicBezTo>
                <a:cubicBezTo>
                  <a:pt x="3766" y="6"/>
                  <a:pt x="3765" y="5"/>
                  <a:pt x="3763" y="5"/>
                </a:cubicBezTo>
                <a:cubicBezTo>
                  <a:pt x="3761" y="5"/>
                  <a:pt x="3760" y="6"/>
                  <a:pt x="3760" y="8"/>
                </a:cubicBezTo>
                <a:cubicBezTo>
                  <a:pt x="3760" y="11"/>
                  <a:pt x="3760" y="11"/>
                  <a:pt x="3760" y="11"/>
                </a:cubicBezTo>
                <a:cubicBezTo>
                  <a:pt x="3760" y="12"/>
                  <a:pt x="3760" y="12"/>
                  <a:pt x="3760" y="12"/>
                </a:cubicBezTo>
                <a:cubicBezTo>
                  <a:pt x="3756" y="12"/>
                  <a:pt x="3756" y="12"/>
                  <a:pt x="3756" y="12"/>
                </a:cubicBezTo>
                <a:cubicBezTo>
                  <a:pt x="3755" y="12"/>
                  <a:pt x="3754" y="12"/>
                  <a:pt x="3753" y="14"/>
                </a:cubicBezTo>
                <a:cubicBezTo>
                  <a:pt x="3753" y="13"/>
                  <a:pt x="3753" y="13"/>
                  <a:pt x="3753" y="13"/>
                </a:cubicBezTo>
                <a:cubicBezTo>
                  <a:pt x="3753" y="14"/>
                  <a:pt x="3753" y="14"/>
                  <a:pt x="3753" y="14"/>
                </a:cubicBezTo>
                <a:cubicBezTo>
                  <a:pt x="3753" y="14"/>
                  <a:pt x="3753" y="14"/>
                  <a:pt x="3753" y="14"/>
                </a:cubicBezTo>
                <a:cubicBezTo>
                  <a:pt x="3753" y="15"/>
                  <a:pt x="3753" y="15"/>
                  <a:pt x="3753" y="15"/>
                </a:cubicBezTo>
                <a:cubicBezTo>
                  <a:pt x="3753" y="15"/>
                  <a:pt x="3753" y="15"/>
                  <a:pt x="3753" y="15"/>
                </a:cubicBezTo>
                <a:cubicBezTo>
                  <a:pt x="3578" y="51"/>
                  <a:pt x="3403" y="71"/>
                  <a:pt x="3227" y="73"/>
                </a:cubicBezTo>
                <a:cubicBezTo>
                  <a:pt x="3051" y="71"/>
                  <a:pt x="2876" y="52"/>
                  <a:pt x="2701" y="16"/>
                </a:cubicBezTo>
                <a:cubicBezTo>
                  <a:pt x="2701" y="15"/>
                  <a:pt x="2701" y="15"/>
                  <a:pt x="2701" y="15"/>
                </a:cubicBezTo>
                <a:cubicBezTo>
                  <a:pt x="2701" y="15"/>
                  <a:pt x="2701" y="15"/>
                  <a:pt x="2701" y="15"/>
                </a:cubicBezTo>
                <a:cubicBezTo>
                  <a:pt x="2702" y="14"/>
                  <a:pt x="2702" y="14"/>
                  <a:pt x="2703" y="14"/>
                </a:cubicBezTo>
                <a:cubicBezTo>
                  <a:pt x="2703" y="13"/>
                  <a:pt x="2703" y="13"/>
                  <a:pt x="2703" y="13"/>
                </a:cubicBezTo>
                <a:cubicBezTo>
                  <a:pt x="2702" y="14"/>
                  <a:pt x="2702" y="14"/>
                  <a:pt x="2701" y="14"/>
                </a:cubicBezTo>
                <a:cubicBezTo>
                  <a:pt x="2701" y="13"/>
                  <a:pt x="2699" y="12"/>
                  <a:pt x="2698" y="12"/>
                </a:cubicBezTo>
                <a:cubicBezTo>
                  <a:pt x="2694" y="12"/>
                  <a:pt x="2694" y="12"/>
                  <a:pt x="2694" y="12"/>
                </a:cubicBezTo>
                <a:cubicBezTo>
                  <a:pt x="2695" y="11"/>
                  <a:pt x="2695" y="11"/>
                  <a:pt x="2695" y="11"/>
                </a:cubicBezTo>
                <a:cubicBezTo>
                  <a:pt x="2695" y="8"/>
                  <a:pt x="2695" y="8"/>
                  <a:pt x="2695" y="8"/>
                </a:cubicBezTo>
                <a:cubicBezTo>
                  <a:pt x="2695" y="6"/>
                  <a:pt x="2693" y="5"/>
                  <a:pt x="2691" y="5"/>
                </a:cubicBezTo>
                <a:cubicBezTo>
                  <a:pt x="2690" y="5"/>
                  <a:pt x="2688" y="6"/>
                  <a:pt x="2688" y="8"/>
                </a:cubicBezTo>
                <a:cubicBezTo>
                  <a:pt x="2688" y="11"/>
                  <a:pt x="2688" y="11"/>
                  <a:pt x="2688" y="11"/>
                </a:cubicBezTo>
                <a:cubicBezTo>
                  <a:pt x="2688" y="12"/>
                  <a:pt x="2688" y="12"/>
                  <a:pt x="2688" y="12"/>
                </a:cubicBezTo>
                <a:cubicBezTo>
                  <a:pt x="2681" y="12"/>
                  <a:pt x="2681" y="12"/>
                  <a:pt x="2681" y="12"/>
                </a:cubicBezTo>
                <a:cubicBezTo>
                  <a:pt x="2681" y="11"/>
                  <a:pt x="2681" y="11"/>
                  <a:pt x="2681" y="11"/>
                </a:cubicBezTo>
                <a:cubicBezTo>
                  <a:pt x="2681" y="8"/>
                  <a:pt x="2681" y="8"/>
                  <a:pt x="2681" y="8"/>
                </a:cubicBezTo>
                <a:cubicBezTo>
                  <a:pt x="2681" y="6"/>
                  <a:pt x="2680" y="5"/>
                  <a:pt x="2678" y="5"/>
                </a:cubicBezTo>
                <a:cubicBezTo>
                  <a:pt x="2676" y="5"/>
                  <a:pt x="2675" y="6"/>
                  <a:pt x="2675" y="8"/>
                </a:cubicBezTo>
                <a:cubicBezTo>
                  <a:pt x="2675" y="11"/>
                  <a:pt x="2675" y="11"/>
                  <a:pt x="2675" y="11"/>
                </a:cubicBezTo>
                <a:cubicBezTo>
                  <a:pt x="2675" y="12"/>
                  <a:pt x="2675" y="12"/>
                  <a:pt x="2675" y="12"/>
                </a:cubicBezTo>
                <a:cubicBezTo>
                  <a:pt x="2657" y="12"/>
                  <a:pt x="2657" y="12"/>
                  <a:pt x="2657" y="12"/>
                </a:cubicBezTo>
                <a:cubicBezTo>
                  <a:pt x="2657" y="0"/>
                  <a:pt x="2657" y="0"/>
                  <a:pt x="2657" y="0"/>
                </a:cubicBezTo>
                <a:cubicBezTo>
                  <a:pt x="2650" y="0"/>
                  <a:pt x="2650" y="0"/>
                  <a:pt x="2650" y="0"/>
                </a:cubicBezTo>
                <a:cubicBezTo>
                  <a:pt x="2650" y="12"/>
                  <a:pt x="2650" y="12"/>
                  <a:pt x="2650" y="12"/>
                </a:cubicBezTo>
                <a:cubicBezTo>
                  <a:pt x="2632" y="12"/>
                  <a:pt x="2632" y="12"/>
                  <a:pt x="2632" y="12"/>
                </a:cubicBezTo>
                <a:cubicBezTo>
                  <a:pt x="2632" y="11"/>
                  <a:pt x="2632" y="11"/>
                  <a:pt x="2632" y="11"/>
                </a:cubicBezTo>
                <a:cubicBezTo>
                  <a:pt x="2632" y="8"/>
                  <a:pt x="2632" y="8"/>
                  <a:pt x="2632" y="8"/>
                </a:cubicBezTo>
                <a:cubicBezTo>
                  <a:pt x="2632" y="6"/>
                  <a:pt x="2631" y="5"/>
                  <a:pt x="2629" y="5"/>
                </a:cubicBezTo>
                <a:cubicBezTo>
                  <a:pt x="2627" y="5"/>
                  <a:pt x="2626" y="6"/>
                  <a:pt x="2626" y="8"/>
                </a:cubicBezTo>
                <a:cubicBezTo>
                  <a:pt x="2626" y="11"/>
                  <a:pt x="2626" y="11"/>
                  <a:pt x="2626" y="11"/>
                </a:cubicBezTo>
                <a:cubicBezTo>
                  <a:pt x="2626" y="12"/>
                  <a:pt x="2626" y="12"/>
                  <a:pt x="2626" y="12"/>
                </a:cubicBezTo>
                <a:cubicBezTo>
                  <a:pt x="2619" y="12"/>
                  <a:pt x="2619" y="12"/>
                  <a:pt x="2619" y="12"/>
                </a:cubicBezTo>
                <a:cubicBezTo>
                  <a:pt x="2619" y="11"/>
                  <a:pt x="2619" y="11"/>
                  <a:pt x="2619" y="11"/>
                </a:cubicBezTo>
                <a:cubicBezTo>
                  <a:pt x="2619" y="8"/>
                  <a:pt x="2619" y="8"/>
                  <a:pt x="2619" y="8"/>
                </a:cubicBezTo>
                <a:cubicBezTo>
                  <a:pt x="2619" y="6"/>
                  <a:pt x="2617" y="5"/>
                  <a:pt x="2616" y="5"/>
                </a:cubicBezTo>
                <a:cubicBezTo>
                  <a:pt x="2614" y="5"/>
                  <a:pt x="2612" y="6"/>
                  <a:pt x="2612" y="8"/>
                </a:cubicBezTo>
                <a:cubicBezTo>
                  <a:pt x="2612" y="11"/>
                  <a:pt x="2612" y="11"/>
                  <a:pt x="2612" y="11"/>
                </a:cubicBezTo>
                <a:cubicBezTo>
                  <a:pt x="2613" y="12"/>
                  <a:pt x="2613" y="12"/>
                  <a:pt x="2613" y="12"/>
                </a:cubicBezTo>
                <a:cubicBezTo>
                  <a:pt x="2609" y="12"/>
                  <a:pt x="2609" y="12"/>
                  <a:pt x="2609" y="12"/>
                </a:cubicBezTo>
                <a:cubicBezTo>
                  <a:pt x="2607" y="12"/>
                  <a:pt x="2606" y="13"/>
                  <a:pt x="2606" y="15"/>
                </a:cubicBezTo>
                <a:cubicBezTo>
                  <a:pt x="2606" y="16"/>
                  <a:pt x="2606" y="17"/>
                  <a:pt x="2607" y="18"/>
                </a:cubicBezTo>
                <a:cubicBezTo>
                  <a:pt x="2437" y="52"/>
                  <a:pt x="2265" y="71"/>
                  <a:pt x="2092" y="73"/>
                </a:cubicBezTo>
                <a:cubicBezTo>
                  <a:pt x="1916" y="71"/>
                  <a:pt x="1739" y="51"/>
                  <a:pt x="1564" y="15"/>
                </a:cubicBezTo>
                <a:cubicBezTo>
                  <a:pt x="1566" y="15"/>
                  <a:pt x="1567" y="14"/>
                  <a:pt x="1569" y="14"/>
                </a:cubicBezTo>
                <a:cubicBezTo>
                  <a:pt x="1568" y="13"/>
                  <a:pt x="1568" y="13"/>
                  <a:pt x="1568" y="13"/>
                </a:cubicBezTo>
                <a:cubicBezTo>
                  <a:pt x="1566" y="14"/>
                  <a:pt x="1564" y="14"/>
                  <a:pt x="1562" y="15"/>
                </a:cubicBezTo>
                <a:cubicBezTo>
                  <a:pt x="1560" y="14"/>
                  <a:pt x="1558" y="14"/>
                  <a:pt x="1556" y="13"/>
                </a:cubicBezTo>
                <a:cubicBezTo>
                  <a:pt x="1556" y="14"/>
                  <a:pt x="1556" y="14"/>
                  <a:pt x="1556" y="14"/>
                </a:cubicBezTo>
                <a:cubicBezTo>
                  <a:pt x="1558" y="14"/>
                  <a:pt x="1559" y="15"/>
                  <a:pt x="1561" y="15"/>
                </a:cubicBezTo>
                <a:cubicBezTo>
                  <a:pt x="1558" y="16"/>
                  <a:pt x="1556" y="16"/>
                  <a:pt x="1553" y="17"/>
                </a:cubicBezTo>
                <a:cubicBezTo>
                  <a:pt x="1554" y="16"/>
                  <a:pt x="1554" y="16"/>
                  <a:pt x="1554" y="15"/>
                </a:cubicBezTo>
                <a:cubicBezTo>
                  <a:pt x="1554" y="13"/>
                  <a:pt x="1553" y="12"/>
                  <a:pt x="1551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47" y="8"/>
                  <a:pt x="1547" y="8"/>
                  <a:pt x="1547" y="8"/>
                </a:cubicBezTo>
                <a:cubicBezTo>
                  <a:pt x="1547" y="6"/>
                  <a:pt x="1546" y="5"/>
                  <a:pt x="1544" y="5"/>
                </a:cubicBezTo>
                <a:cubicBezTo>
                  <a:pt x="1542" y="5"/>
                  <a:pt x="1541" y="6"/>
                  <a:pt x="1541" y="8"/>
                </a:cubicBezTo>
                <a:cubicBezTo>
                  <a:pt x="1541" y="11"/>
                  <a:pt x="1541" y="11"/>
                  <a:pt x="1541" y="11"/>
                </a:cubicBezTo>
                <a:cubicBezTo>
                  <a:pt x="1541" y="12"/>
                  <a:pt x="1541" y="12"/>
                  <a:pt x="1541" y="12"/>
                </a:cubicBezTo>
                <a:cubicBezTo>
                  <a:pt x="1534" y="12"/>
                  <a:pt x="1534" y="12"/>
                  <a:pt x="1534" y="12"/>
                </a:cubicBezTo>
                <a:cubicBezTo>
                  <a:pt x="1534" y="11"/>
                  <a:pt x="1534" y="11"/>
                  <a:pt x="1534" y="11"/>
                </a:cubicBezTo>
                <a:cubicBezTo>
                  <a:pt x="1534" y="8"/>
                  <a:pt x="1534" y="8"/>
                  <a:pt x="1534" y="8"/>
                </a:cubicBezTo>
                <a:cubicBezTo>
                  <a:pt x="1534" y="6"/>
                  <a:pt x="1532" y="5"/>
                  <a:pt x="1531" y="5"/>
                </a:cubicBezTo>
                <a:cubicBezTo>
                  <a:pt x="1529" y="5"/>
                  <a:pt x="1527" y="6"/>
                  <a:pt x="1527" y="8"/>
                </a:cubicBezTo>
                <a:cubicBezTo>
                  <a:pt x="1527" y="11"/>
                  <a:pt x="1527" y="11"/>
                  <a:pt x="1527" y="11"/>
                </a:cubicBezTo>
                <a:cubicBezTo>
                  <a:pt x="1528" y="12"/>
                  <a:pt x="1528" y="12"/>
                  <a:pt x="1528" y="12"/>
                </a:cubicBezTo>
                <a:cubicBezTo>
                  <a:pt x="1510" y="12"/>
                  <a:pt x="1510" y="12"/>
                  <a:pt x="1510" y="12"/>
                </a:cubicBezTo>
                <a:cubicBezTo>
                  <a:pt x="1510" y="0"/>
                  <a:pt x="1510" y="0"/>
                  <a:pt x="1510" y="0"/>
                </a:cubicBezTo>
                <a:cubicBezTo>
                  <a:pt x="1502" y="0"/>
                  <a:pt x="1502" y="0"/>
                  <a:pt x="1502" y="0"/>
                </a:cubicBezTo>
                <a:cubicBezTo>
                  <a:pt x="1502" y="12"/>
                  <a:pt x="1502" y="12"/>
                  <a:pt x="1502" y="12"/>
                </a:cubicBezTo>
                <a:cubicBezTo>
                  <a:pt x="1485" y="12"/>
                  <a:pt x="1485" y="12"/>
                  <a:pt x="1485" y="12"/>
                </a:cubicBezTo>
                <a:cubicBezTo>
                  <a:pt x="1485" y="11"/>
                  <a:pt x="1485" y="11"/>
                  <a:pt x="1485" y="11"/>
                </a:cubicBezTo>
                <a:cubicBezTo>
                  <a:pt x="1485" y="8"/>
                  <a:pt x="1485" y="8"/>
                  <a:pt x="1485" y="8"/>
                </a:cubicBezTo>
                <a:cubicBezTo>
                  <a:pt x="1485" y="6"/>
                  <a:pt x="1483" y="5"/>
                  <a:pt x="1482" y="5"/>
                </a:cubicBezTo>
                <a:cubicBezTo>
                  <a:pt x="1480" y="5"/>
                  <a:pt x="1479" y="6"/>
                  <a:pt x="1479" y="8"/>
                </a:cubicBezTo>
                <a:cubicBezTo>
                  <a:pt x="1479" y="11"/>
                  <a:pt x="1479" y="11"/>
                  <a:pt x="1479" y="11"/>
                </a:cubicBezTo>
                <a:cubicBezTo>
                  <a:pt x="1479" y="12"/>
                  <a:pt x="1479" y="12"/>
                  <a:pt x="1479" y="12"/>
                </a:cubicBezTo>
                <a:cubicBezTo>
                  <a:pt x="1471" y="12"/>
                  <a:pt x="1471" y="12"/>
                  <a:pt x="1471" y="12"/>
                </a:cubicBezTo>
                <a:cubicBezTo>
                  <a:pt x="1471" y="11"/>
                  <a:pt x="1471" y="11"/>
                  <a:pt x="1471" y="11"/>
                </a:cubicBezTo>
                <a:cubicBezTo>
                  <a:pt x="1471" y="8"/>
                  <a:pt x="1471" y="8"/>
                  <a:pt x="1471" y="8"/>
                </a:cubicBezTo>
                <a:cubicBezTo>
                  <a:pt x="1471" y="6"/>
                  <a:pt x="1470" y="5"/>
                  <a:pt x="1468" y="5"/>
                </a:cubicBezTo>
                <a:cubicBezTo>
                  <a:pt x="1467" y="5"/>
                  <a:pt x="1465" y="6"/>
                  <a:pt x="1465" y="8"/>
                </a:cubicBezTo>
                <a:cubicBezTo>
                  <a:pt x="1465" y="11"/>
                  <a:pt x="1465" y="11"/>
                  <a:pt x="1465" y="11"/>
                </a:cubicBezTo>
                <a:cubicBezTo>
                  <a:pt x="1465" y="12"/>
                  <a:pt x="1465" y="12"/>
                  <a:pt x="1465" y="12"/>
                </a:cubicBezTo>
                <a:cubicBezTo>
                  <a:pt x="1462" y="12"/>
                  <a:pt x="1462" y="12"/>
                  <a:pt x="1462" y="12"/>
                </a:cubicBezTo>
                <a:cubicBezTo>
                  <a:pt x="1460" y="12"/>
                  <a:pt x="1458" y="13"/>
                  <a:pt x="1458" y="15"/>
                </a:cubicBezTo>
                <a:cubicBezTo>
                  <a:pt x="1458" y="17"/>
                  <a:pt x="1460" y="18"/>
                  <a:pt x="1462" y="18"/>
                </a:cubicBezTo>
                <a:cubicBezTo>
                  <a:pt x="1471" y="18"/>
                  <a:pt x="1471" y="18"/>
                  <a:pt x="1471" y="18"/>
                </a:cubicBezTo>
                <a:cubicBezTo>
                  <a:pt x="1301" y="52"/>
                  <a:pt x="1130" y="71"/>
                  <a:pt x="958" y="73"/>
                </a:cubicBezTo>
                <a:cubicBezTo>
                  <a:pt x="782" y="71"/>
                  <a:pt x="605" y="51"/>
                  <a:pt x="430" y="15"/>
                </a:cubicBezTo>
                <a:cubicBezTo>
                  <a:pt x="431" y="15"/>
                  <a:pt x="433" y="14"/>
                  <a:pt x="434" y="14"/>
                </a:cubicBezTo>
                <a:cubicBezTo>
                  <a:pt x="434" y="13"/>
                  <a:pt x="434" y="13"/>
                  <a:pt x="434" y="13"/>
                </a:cubicBezTo>
                <a:cubicBezTo>
                  <a:pt x="432" y="14"/>
                  <a:pt x="430" y="14"/>
                  <a:pt x="428" y="15"/>
                </a:cubicBezTo>
                <a:cubicBezTo>
                  <a:pt x="426" y="14"/>
                  <a:pt x="424" y="14"/>
                  <a:pt x="422" y="13"/>
                </a:cubicBezTo>
                <a:cubicBezTo>
                  <a:pt x="422" y="14"/>
                  <a:pt x="422" y="14"/>
                  <a:pt x="422" y="14"/>
                </a:cubicBezTo>
                <a:cubicBezTo>
                  <a:pt x="423" y="14"/>
                  <a:pt x="425" y="15"/>
                  <a:pt x="426" y="15"/>
                </a:cubicBezTo>
                <a:cubicBezTo>
                  <a:pt x="414" y="18"/>
                  <a:pt x="403" y="20"/>
                  <a:pt x="391" y="22"/>
                </a:cubicBezTo>
                <a:cubicBezTo>
                  <a:pt x="384" y="21"/>
                  <a:pt x="377" y="19"/>
                  <a:pt x="370" y="18"/>
                </a:cubicBezTo>
                <a:cubicBezTo>
                  <a:pt x="403" y="18"/>
                  <a:pt x="403" y="18"/>
                  <a:pt x="403" y="18"/>
                </a:cubicBezTo>
                <a:cubicBezTo>
                  <a:pt x="405" y="18"/>
                  <a:pt x="407" y="17"/>
                  <a:pt x="407" y="15"/>
                </a:cubicBezTo>
                <a:cubicBezTo>
                  <a:pt x="407" y="13"/>
                  <a:pt x="405" y="12"/>
                  <a:pt x="403" y="12"/>
                </a:cubicBezTo>
                <a:cubicBezTo>
                  <a:pt x="400" y="12"/>
                  <a:pt x="400" y="12"/>
                  <a:pt x="400" y="12"/>
                </a:cubicBezTo>
                <a:cubicBezTo>
                  <a:pt x="400" y="11"/>
                  <a:pt x="400" y="11"/>
                  <a:pt x="400" y="11"/>
                </a:cubicBezTo>
                <a:cubicBezTo>
                  <a:pt x="400" y="8"/>
                  <a:pt x="400" y="8"/>
                  <a:pt x="400" y="8"/>
                </a:cubicBezTo>
                <a:cubicBezTo>
                  <a:pt x="400" y="6"/>
                  <a:pt x="398" y="5"/>
                  <a:pt x="397" y="5"/>
                </a:cubicBezTo>
                <a:cubicBezTo>
                  <a:pt x="395" y="5"/>
                  <a:pt x="394" y="6"/>
                  <a:pt x="394" y="8"/>
                </a:cubicBezTo>
                <a:cubicBezTo>
                  <a:pt x="394" y="11"/>
                  <a:pt x="394" y="11"/>
                  <a:pt x="394" y="11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386" y="12"/>
                  <a:pt x="386" y="12"/>
                  <a:pt x="386" y="12"/>
                </a:cubicBezTo>
                <a:cubicBezTo>
                  <a:pt x="386" y="11"/>
                  <a:pt x="386" y="11"/>
                  <a:pt x="386" y="11"/>
                </a:cubicBezTo>
                <a:cubicBezTo>
                  <a:pt x="386" y="8"/>
                  <a:pt x="386" y="8"/>
                  <a:pt x="386" y="8"/>
                </a:cubicBezTo>
                <a:cubicBezTo>
                  <a:pt x="386" y="6"/>
                  <a:pt x="385" y="5"/>
                  <a:pt x="383" y="5"/>
                </a:cubicBezTo>
                <a:cubicBezTo>
                  <a:pt x="382" y="5"/>
                  <a:pt x="380" y="6"/>
                  <a:pt x="380" y="8"/>
                </a:cubicBezTo>
                <a:cubicBezTo>
                  <a:pt x="380" y="11"/>
                  <a:pt x="380" y="11"/>
                  <a:pt x="380" y="11"/>
                </a:cubicBezTo>
                <a:cubicBezTo>
                  <a:pt x="380" y="12"/>
                  <a:pt x="380" y="12"/>
                  <a:pt x="380" y="12"/>
                </a:cubicBezTo>
                <a:cubicBezTo>
                  <a:pt x="363" y="12"/>
                  <a:pt x="363" y="12"/>
                  <a:pt x="363" y="12"/>
                </a:cubicBezTo>
                <a:cubicBezTo>
                  <a:pt x="363" y="0"/>
                  <a:pt x="363" y="0"/>
                  <a:pt x="363" y="0"/>
                </a:cubicBezTo>
                <a:cubicBezTo>
                  <a:pt x="355" y="0"/>
                  <a:pt x="355" y="0"/>
                  <a:pt x="355" y="0"/>
                </a:cubicBezTo>
                <a:cubicBezTo>
                  <a:pt x="355" y="12"/>
                  <a:pt x="355" y="12"/>
                  <a:pt x="355" y="12"/>
                </a:cubicBezTo>
                <a:cubicBezTo>
                  <a:pt x="337" y="12"/>
                  <a:pt x="337" y="12"/>
                  <a:pt x="337" y="12"/>
                </a:cubicBezTo>
                <a:cubicBezTo>
                  <a:pt x="337" y="11"/>
                  <a:pt x="337" y="11"/>
                  <a:pt x="337" y="11"/>
                </a:cubicBezTo>
                <a:cubicBezTo>
                  <a:pt x="337" y="8"/>
                  <a:pt x="337" y="8"/>
                  <a:pt x="337" y="8"/>
                </a:cubicBezTo>
                <a:cubicBezTo>
                  <a:pt x="337" y="6"/>
                  <a:pt x="336" y="5"/>
                  <a:pt x="334" y="5"/>
                </a:cubicBezTo>
                <a:cubicBezTo>
                  <a:pt x="333" y="5"/>
                  <a:pt x="331" y="6"/>
                  <a:pt x="331" y="8"/>
                </a:cubicBezTo>
                <a:cubicBezTo>
                  <a:pt x="331" y="11"/>
                  <a:pt x="331" y="11"/>
                  <a:pt x="331" y="11"/>
                </a:cubicBezTo>
                <a:cubicBezTo>
                  <a:pt x="331" y="12"/>
                  <a:pt x="331" y="12"/>
                  <a:pt x="331" y="12"/>
                </a:cubicBezTo>
                <a:cubicBezTo>
                  <a:pt x="324" y="12"/>
                  <a:pt x="324" y="12"/>
                  <a:pt x="324" y="12"/>
                </a:cubicBezTo>
                <a:cubicBezTo>
                  <a:pt x="324" y="11"/>
                  <a:pt x="324" y="11"/>
                  <a:pt x="324" y="11"/>
                </a:cubicBezTo>
                <a:cubicBezTo>
                  <a:pt x="324" y="8"/>
                  <a:pt x="324" y="8"/>
                  <a:pt x="324" y="8"/>
                </a:cubicBezTo>
                <a:cubicBezTo>
                  <a:pt x="324" y="6"/>
                  <a:pt x="323" y="5"/>
                  <a:pt x="321" y="5"/>
                </a:cubicBezTo>
                <a:cubicBezTo>
                  <a:pt x="319" y="5"/>
                  <a:pt x="318" y="6"/>
                  <a:pt x="318" y="8"/>
                </a:cubicBezTo>
                <a:cubicBezTo>
                  <a:pt x="318" y="11"/>
                  <a:pt x="318" y="11"/>
                  <a:pt x="318" y="11"/>
                </a:cubicBezTo>
                <a:cubicBezTo>
                  <a:pt x="318" y="12"/>
                  <a:pt x="318" y="12"/>
                  <a:pt x="318" y="12"/>
                </a:cubicBezTo>
                <a:cubicBezTo>
                  <a:pt x="314" y="12"/>
                  <a:pt x="314" y="12"/>
                  <a:pt x="314" y="12"/>
                </a:cubicBezTo>
                <a:cubicBezTo>
                  <a:pt x="312" y="12"/>
                  <a:pt x="311" y="13"/>
                  <a:pt x="311" y="15"/>
                </a:cubicBezTo>
                <a:cubicBezTo>
                  <a:pt x="311" y="17"/>
                  <a:pt x="312" y="18"/>
                  <a:pt x="314" y="18"/>
                </a:cubicBezTo>
                <a:cubicBezTo>
                  <a:pt x="337" y="18"/>
                  <a:pt x="337" y="18"/>
                  <a:pt x="337" y="18"/>
                </a:cubicBezTo>
                <a:cubicBezTo>
                  <a:pt x="225" y="41"/>
                  <a:pt x="112" y="56"/>
                  <a:pt x="0" y="65"/>
                </a:cubicBezTo>
                <a:cubicBezTo>
                  <a:pt x="0" y="66"/>
                  <a:pt x="0" y="66"/>
                  <a:pt x="0" y="66"/>
                </a:cubicBezTo>
                <a:cubicBezTo>
                  <a:pt x="114" y="57"/>
                  <a:pt x="227" y="41"/>
                  <a:pt x="340" y="18"/>
                </a:cubicBezTo>
                <a:cubicBezTo>
                  <a:pt x="355" y="18"/>
                  <a:pt x="355" y="18"/>
                  <a:pt x="355" y="18"/>
                </a:cubicBezTo>
                <a:cubicBezTo>
                  <a:pt x="355" y="29"/>
                  <a:pt x="355" y="29"/>
                  <a:pt x="355" y="29"/>
                </a:cubicBezTo>
                <a:cubicBezTo>
                  <a:pt x="237" y="50"/>
                  <a:pt x="118" y="64"/>
                  <a:pt x="0" y="70"/>
                </a:cubicBezTo>
                <a:cubicBezTo>
                  <a:pt x="0" y="71"/>
                  <a:pt x="0" y="71"/>
                  <a:pt x="0" y="71"/>
                </a:cubicBezTo>
                <a:cubicBezTo>
                  <a:pt x="118" y="65"/>
                  <a:pt x="237" y="51"/>
                  <a:pt x="355" y="29"/>
                </a:cubicBezTo>
                <a:cubicBezTo>
                  <a:pt x="355" y="382"/>
                  <a:pt x="355" y="382"/>
                  <a:pt x="355" y="382"/>
                </a:cubicBezTo>
                <a:cubicBezTo>
                  <a:pt x="363" y="382"/>
                  <a:pt x="363" y="382"/>
                  <a:pt x="363" y="382"/>
                </a:cubicBezTo>
                <a:cubicBezTo>
                  <a:pt x="363" y="28"/>
                  <a:pt x="363" y="28"/>
                  <a:pt x="363" y="28"/>
                </a:cubicBezTo>
                <a:cubicBezTo>
                  <a:pt x="372" y="26"/>
                  <a:pt x="381" y="25"/>
                  <a:pt x="391" y="23"/>
                </a:cubicBezTo>
                <a:cubicBezTo>
                  <a:pt x="567" y="57"/>
                  <a:pt x="745" y="74"/>
                  <a:pt x="921" y="74"/>
                </a:cubicBezTo>
                <a:cubicBezTo>
                  <a:pt x="933" y="74"/>
                  <a:pt x="946" y="74"/>
                  <a:pt x="958" y="74"/>
                </a:cubicBezTo>
                <a:cubicBezTo>
                  <a:pt x="970" y="74"/>
                  <a:pt x="983" y="74"/>
                  <a:pt x="995" y="74"/>
                </a:cubicBezTo>
                <a:cubicBezTo>
                  <a:pt x="1164" y="74"/>
                  <a:pt x="1334" y="58"/>
                  <a:pt x="1502" y="27"/>
                </a:cubicBezTo>
                <a:cubicBezTo>
                  <a:pt x="1502" y="382"/>
                  <a:pt x="1502" y="382"/>
                  <a:pt x="1502" y="382"/>
                </a:cubicBezTo>
                <a:cubicBezTo>
                  <a:pt x="1510" y="382"/>
                  <a:pt x="1510" y="382"/>
                  <a:pt x="1510" y="382"/>
                </a:cubicBezTo>
                <a:cubicBezTo>
                  <a:pt x="1510" y="26"/>
                  <a:pt x="1510" y="26"/>
                  <a:pt x="1510" y="26"/>
                </a:cubicBezTo>
                <a:cubicBezTo>
                  <a:pt x="1515" y="25"/>
                  <a:pt x="1520" y="24"/>
                  <a:pt x="1525" y="23"/>
                </a:cubicBezTo>
                <a:cubicBezTo>
                  <a:pt x="1701" y="57"/>
                  <a:pt x="1879" y="74"/>
                  <a:pt x="2055" y="74"/>
                </a:cubicBezTo>
                <a:cubicBezTo>
                  <a:pt x="2068" y="74"/>
                  <a:pt x="2080" y="74"/>
                  <a:pt x="2092" y="74"/>
                </a:cubicBezTo>
                <a:cubicBezTo>
                  <a:pt x="2105" y="74"/>
                  <a:pt x="2117" y="74"/>
                  <a:pt x="2130" y="74"/>
                </a:cubicBezTo>
                <a:cubicBezTo>
                  <a:pt x="2302" y="74"/>
                  <a:pt x="2477" y="57"/>
                  <a:pt x="2650" y="25"/>
                </a:cubicBezTo>
                <a:cubicBezTo>
                  <a:pt x="2650" y="382"/>
                  <a:pt x="2650" y="382"/>
                  <a:pt x="2650" y="382"/>
                </a:cubicBezTo>
                <a:cubicBezTo>
                  <a:pt x="2657" y="382"/>
                  <a:pt x="2657" y="382"/>
                  <a:pt x="2657" y="382"/>
                </a:cubicBezTo>
                <a:cubicBezTo>
                  <a:pt x="2657" y="23"/>
                  <a:pt x="2657" y="23"/>
                  <a:pt x="2657" y="23"/>
                </a:cubicBezTo>
                <a:cubicBezTo>
                  <a:pt x="2658" y="23"/>
                  <a:pt x="2659" y="23"/>
                  <a:pt x="2660" y="23"/>
                </a:cubicBezTo>
                <a:cubicBezTo>
                  <a:pt x="2835" y="57"/>
                  <a:pt x="3013" y="74"/>
                  <a:pt x="3190" y="74"/>
                </a:cubicBezTo>
                <a:cubicBezTo>
                  <a:pt x="3202" y="74"/>
                  <a:pt x="3214" y="74"/>
                  <a:pt x="3227" y="74"/>
                </a:cubicBezTo>
                <a:cubicBezTo>
                  <a:pt x="3239" y="74"/>
                  <a:pt x="3252" y="74"/>
                  <a:pt x="3264" y="74"/>
                </a:cubicBezTo>
                <a:cubicBezTo>
                  <a:pt x="3441" y="74"/>
                  <a:pt x="3619" y="57"/>
                  <a:pt x="3795" y="23"/>
                </a:cubicBezTo>
                <a:cubicBezTo>
                  <a:pt x="3796" y="23"/>
                  <a:pt x="3796" y="23"/>
                  <a:pt x="3797" y="23"/>
                </a:cubicBezTo>
                <a:cubicBezTo>
                  <a:pt x="3797" y="382"/>
                  <a:pt x="3797" y="382"/>
                  <a:pt x="3797" y="382"/>
                </a:cubicBezTo>
                <a:cubicBezTo>
                  <a:pt x="3805" y="382"/>
                  <a:pt x="3805" y="382"/>
                  <a:pt x="3805" y="382"/>
                </a:cubicBezTo>
                <a:cubicBezTo>
                  <a:pt x="3805" y="24"/>
                  <a:pt x="3805" y="24"/>
                  <a:pt x="3805" y="24"/>
                </a:cubicBezTo>
                <a:cubicBezTo>
                  <a:pt x="3922" y="47"/>
                  <a:pt x="4041" y="62"/>
                  <a:pt x="4160" y="69"/>
                </a:cubicBezTo>
                <a:cubicBezTo>
                  <a:pt x="4160" y="68"/>
                  <a:pt x="4160" y="68"/>
                  <a:pt x="4160" y="68"/>
                </a:cubicBezTo>
                <a:cubicBezTo>
                  <a:pt x="4041" y="61"/>
                  <a:pt x="3923" y="46"/>
                  <a:pt x="3805" y="24"/>
                </a:cubicBezTo>
                <a:cubicBezTo>
                  <a:pt x="3805" y="21"/>
                  <a:pt x="3805" y="21"/>
                  <a:pt x="3805" y="21"/>
                </a:cubicBezTo>
                <a:cubicBezTo>
                  <a:pt x="3809" y="20"/>
                  <a:pt x="3813" y="19"/>
                  <a:pt x="3818" y="18"/>
                </a:cubicBezTo>
                <a:close/>
                <a:moveTo>
                  <a:pt x="363" y="27"/>
                </a:moveTo>
                <a:cubicBezTo>
                  <a:pt x="363" y="18"/>
                  <a:pt x="363" y="18"/>
                  <a:pt x="363" y="18"/>
                </a:cubicBezTo>
                <a:cubicBezTo>
                  <a:pt x="367" y="18"/>
                  <a:pt x="367" y="18"/>
                  <a:pt x="367" y="18"/>
                </a:cubicBezTo>
                <a:cubicBezTo>
                  <a:pt x="374" y="20"/>
                  <a:pt x="382" y="21"/>
                  <a:pt x="389" y="23"/>
                </a:cubicBezTo>
                <a:cubicBezTo>
                  <a:pt x="380" y="24"/>
                  <a:pt x="371" y="26"/>
                  <a:pt x="363" y="27"/>
                </a:cubicBezTo>
                <a:close/>
                <a:moveTo>
                  <a:pt x="393" y="23"/>
                </a:moveTo>
                <a:cubicBezTo>
                  <a:pt x="404" y="20"/>
                  <a:pt x="416" y="18"/>
                  <a:pt x="428" y="15"/>
                </a:cubicBezTo>
                <a:cubicBezTo>
                  <a:pt x="593" y="50"/>
                  <a:pt x="761" y="69"/>
                  <a:pt x="927" y="73"/>
                </a:cubicBezTo>
                <a:cubicBezTo>
                  <a:pt x="749" y="74"/>
                  <a:pt x="570" y="57"/>
                  <a:pt x="393" y="23"/>
                </a:cubicBezTo>
                <a:close/>
                <a:moveTo>
                  <a:pt x="989" y="73"/>
                </a:moveTo>
                <a:cubicBezTo>
                  <a:pt x="1151" y="69"/>
                  <a:pt x="1314" y="51"/>
                  <a:pt x="1475" y="18"/>
                </a:cubicBezTo>
                <a:cubicBezTo>
                  <a:pt x="1501" y="18"/>
                  <a:pt x="1501" y="18"/>
                  <a:pt x="1501" y="18"/>
                </a:cubicBezTo>
                <a:cubicBezTo>
                  <a:pt x="1502" y="18"/>
                  <a:pt x="1502" y="18"/>
                  <a:pt x="1502" y="18"/>
                </a:cubicBezTo>
                <a:cubicBezTo>
                  <a:pt x="1502" y="26"/>
                  <a:pt x="1502" y="26"/>
                  <a:pt x="1502" y="26"/>
                </a:cubicBezTo>
                <a:cubicBezTo>
                  <a:pt x="1332" y="58"/>
                  <a:pt x="1160" y="74"/>
                  <a:pt x="989" y="73"/>
                </a:cubicBezTo>
                <a:close/>
                <a:moveTo>
                  <a:pt x="1510" y="25"/>
                </a:moveTo>
                <a:cubicBezTo>
                  <a:pt x="1510" y="20"/>
                  <a:pt x="1510" y="20"/>
                  <a:pt x="1510" y="20"/>
                </a:cubicBezTo>
                <a:cubicBezTo>
                  <a:pt x="1514" y="21"/>
                  <a:pt x="1519" y="22"/>
                  <a:pt x="1523" y="23"/>
                </a:cubicBezTo>
                <a:cubicBezTo>
                  <a:pt x="1519" y="23"/>
                  <a:pt x="1514" y="24"/>
                  <a:pt x="1510" y="25"/>
                </a:cubicBezTo>
                <a:close/>
                <a:moveTo>
                  <a:pt x="1510" y="19"/>
                </a:moveTo>
                <a:cubicBezTo>
                  <a:pt x="1510" y="18"/>
                  <a:pt x="1510" y="18"/>
                  <a:pt x="1510" y="18"/>
                </a:cubicBezTo>
                <a:cubicBezTo>
                  <a:pt x="1546" y="18"/>
                  <a:pt x="1546" y="18"/>
                  <a:pt x="1546" y="18"/>
                </a:cubicBezTo>
                <a:cubicBezTo>
                  <a:pt x="1539" y="19"/>
                  <a:pt x="1532" y="21"/>
                  <a:pt x="1525" y="22"/>
                </a:cubicBezTo>
                <a:cubicBezTo>
                  <a:pt x="1520" y="21"/>
                  <a:pt x="1515" y="20"/>
                  <a:pt x="1510" y="19"/>
                </a:cubicBezTo>
                <a:close/>
                <a:moveTo>
                  <a:pt x="1527" y="23"/>
                </a:moveTo>
                <a:cubicBezTo>
                  <a:pt x="1534" y="21"/>
                  <a:pt x="1542" y="20"/>
                  <a:pt x="1549" y="18"/>
                </a:cubicBezTo>
                <a:cubicBezTo>
                  <a:pt x="1551" y="18"/>
                  <a:pt x="1551" y="18"/>
                  <a:pt x="1551" y="18"/>
                </a:cubicBezTo>
                <a:cubicBezTo>
                  <a:pt x="1551" y="18"/>
                  <a:pt x="1552" y="18"/>
                  <a:pt x="1553" y="17"/>
                </a:cubicBezTo>
                <a:cubicBezTo>
                  <a:pt x="1556" y="17"/>
                  <a:pt x="1559" y="16"/>
                  <a:pt x="1562" y="15"/>
                </a:cubicBezTo>
                <a:cubicBezTo>
                  <a:pt x="1728" y="50"/>
                  <a:pt x="1895" y="69"/>
                  <a:pt x="2062" y="73"/>
                </a:cubicBezTo>
                <a:cubicBezTo>
                  <a:pt x="1883" y="74"/>
                  <a:pt x="1705" y="57"/>
                  <a:pt x="1527" y="23"/>
                </a:cubicBezTo>
                <a:close/>
                <a:moveTo>
                  <a:pt x="2650" y="20"/>
                </a:moveTo>
                <a:cubicBezTo>
                  <a:pt x="2646" y="20"/>
                  <a:pt x="2643" y="19"/>
                  <a:pt x="2639" y="18"/>
                </a:cubicBezTo>
                <a:cubicBezTo>
                  <a:pt x="2650" y="18"/>
                  <a:pt x="2650" y="18"/>
                  <a:pt x="2650" y="18"/>
                </a:cubicBezTo>
                <a:lnTo>
                  <a:pt x="2650" y="20"/>
                </a:lnTo>
                <a:close/>
                <a:moveTo>
                  <a:pt x="2123" y="73"/>
                </a:moveTo>
                <a:cubicBezTo>
                  <a:pt x="2285" y="69"/>
                  <a:pt x="2448" y="51"/>
                  <a:pt x="2609" y="18"/>
                </a:cubicBezTo>
                <a:cubicBezTo>
                  <a:pt x="2636" y="18"/>
                  <a:pt x="2636" y="18"/>
                  <a:pt x="2636" y="18"/>
                </a:cubicBezTo>
                <a:cubicBezTo>
                  <a:pt x="2640" y="19"/>
                  <a:pt x="2645" y="20"/>
                  <a:pt x="2650" y="21"/>
                </a:cubicBezTo>
                <a:cubicBezTo>
                  <a:pt x="2650" y="24"/>
                  <a:pt x="2650" y="24"/>
                  <a:pt x="2650" y="24"/>
                </a:cubicBezTo>
                <a:cubicBezTo>
                  <a:pt x="2475" y="57"/>
                  <a:pt x="2299" y="74"/>
                  <a:pt x="2123" y="73"/>
                </a:cubicBezTo>
                <a:close/>
                <a:moveTo>
                  <a:pt x="2657" y="23"/>
                </a:moveTo>
                <a:cubicBezTo>
                  <a:pt x="2657" y="22"/>
                  <a:pt x="2657" y="22"/>
                  <a:pt x="2657" y="22"/>
                </a:cubicBezTo>
                <a:cubicBezTo>
                  <a:pt x="2658" y="23"/>
                  <a:pt x="2658" y="23"/>
                  <a:pt x="2658" y="23"/>
                </a:cubicBezTo>
                <a:lnTo>
                  <a:pt x="2657" y="23"/>
                </a:lnTo>
                <a:close/>
                <a:moveTo>
                  <a:pt x="2657" y="22"/>
                </a:moveTo>
                <a:cubicBezTo>
                  <a:pt x="2657" y="18"/>
                  <a:pt x="2657" y="18"/>
                  <a:pt x="2657" y="18"/>
                </a:cubicBezTo>
                <a:cubicBezTo>
                  <a:pt x="2680" y="18"/>
                  <a:pt x="2680" y="18"/>
                  <a:pt x="2680" y="18"/>
                </a:cubicBezTo>
                <a:cubicBezTo>
                  <a:pt x="2673" y="19"/>
                  <a:pt x="2666" y="21"/>
                  <a:pt x="2660" y="22"/>
                </a:cubicBezTo>
                <a:cubicBezTo>
                  <a:pt x="2659" y="22"/>
                  <a:pt x="2658" y="22"/>
                  <a:pt x="2657" y="22"/>
                </a:cubicBezTo>
                <a:close/>
                <a:moveTo>
                  <a:pt x="2661" y="23"/>
                </a:moveTo>
                <a:cubicBezTo>
                  <a:pt x="2669" y="21"/>
                  <a:pt x="2676" y="20"/>
                  <a:pt x="2684" y="18"/>
                </a:cubicBezTo>
                <a:cubicBezTo>
                  <a:pt x="2698" y="18"/>
                  <a:pt x="2698" y="18"/>
                  <a:pt x="2698" y="18"/>
                </a:cubicBezTo>
                <a:cubicBezTo>
                  <a:pt x="2699" y="18"/>
                  <a:pt x="2700" y="17"/>
                  <a:pt x="2701" y="16"/>
                </a:cubicBezTo>
                <a:cubicBezTo>
                  <a:pt x="2865" y="50"/>
                  <a:pt x="3031" y="69"/>
                  <a:pt x="3196" y="73"/>
                </a:cubicBezTo>
                <a:cubicBezTo>
                  <a:pt x="3018" y="74"/>
                  <a:pt x="2839" y="57"/>
                  <a:pt x="2661" y="23"/>
                </a:cubicBezTo>
                <a:close/>
                <a:moveTo>
                  <a:pt x="3814" y="18"/>
                </a:moveTo>
                <a:cubicBezTo>
                  <a:pt x="3811" y="19"/>
                  <a:pt x="3808" y="19"/>
                  <a:pt x="3805" y="20"/>
                </a:cubicBezTo>
                <a:cubicBezTo>
                  <a:pt x="3805" y="18"/>
                  <a:pt x="3805" y="18"/>
                  <a:pt x="3805" y="18"/>
                </a:cubicBezTo>
                <a:lnTo>
                  <a:pt x="3814" y="18"/>
                </a:lnTo>
                <a:close/>
                <a:moveTo>
                  <a:pt x="3258" y="73"/>
                </a:moveTo>
                <a:cubicBezTo>
                  <a:pt x="3423" y="69"/>
                  <a:pt x="3589" y="50"/>
                  <a:pt x="3753" y="16"/>
                </a:cubicBezTo>
                <a:cubicBezTo>
                  <a:pt x="3754" y="17"/>
                  <a:pt x="3755" y="18"/>
                  <a:pt x="3756" y="18"/>
                </a:cubicBezTo>
                <a:cubicBezTo>
                  <a:pt x="3773" y="18"/>
                  <a:pt x="3773" y="18"/>
                  <a:pt x="3773" y="18"/>
                </a:cubicBezTo>
                <a:cubicBezTo>
                  <a:pt x="3779" y="20"/>
                  <a:pt x="3786" y="21"/>
                  <a:pt x="3793" y="22"/>
                </a:cubicBezTo>
                <a:cubicBezTo>
                  <a:pt x="3615" y="57"/>
                  <a:pt x="3437" y="74"/>
                  <a:pt x="3258" y="73"/>
                </a:cubicBezTo>
                <a:close/>
                <a:moveTo>
                  <a:pt x="3776" y="18"/>
                </a:moveTo>
                <a:cubicBezTo>
                  <a:pt x="3797" y="18"/>
                  <a:pt x="3797" y="18"/>
                  <a:pt x="3797" y="18"/>
                </a:cubicBezTo>
                <a:cubicBezTo>
                  <a:pt x="3797" y="22"/>
                  <a:pt x="3797" y="22"/>
                  <a:pt x="3797" y="22"/>
                </a:cubicBezTo>
                <a:cubicBezTo>
                  <a:pt x="3796" y="22"/>
                  <a:pt x="3796" y="22"/>
                  <a:pt x="3795" y="22"/>
                </a:cubicBezTo>
                <a:cubicBezTo>
                  <a:pt x="3789" y="21"/>
                  <a:pt x="3782" y="19"/>
                  <a:pt x="3776" y="18"/>
                </a:cubicBezTo>
                <a:close/>
                <a:moveTo>
                  <a:pt x="3797" y="22"/>
                </a:moveTo>
                <a:cubicBezTo>
                  <a:pt x="3797" y="22"/>
                  <a:pt x="3797" y="22"/>
                  <a:pt x="3797" y="22"/>
                </a:cubicBezTo>
                <a:cubicBezTo>
                  <a:pt x="3797" y="22"/>
                  <a:pt x="3797" y="22"/>
                  <a:pt x="3797" y="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9" name="Google Shape;959;p17"/>
          <p:cNvGrpSpPr/>
          <p:nvPr/>
        </p:nvGrpSpPr>
        <p:grpSpPr>
          <a:xfrm flipH="1">
            <a:off x="9343459" y="6008410"/>
            <a:ext cx="5432509" cy="849508"/>
            <a:chOff x="1040511" y="1999631"/>
            <a:chExt cx="5615964" cy="878196"/>
          </a:xfrm>
        </p:grpSpPr>
        <p:sp>
          <p:nvSpPr>
            <p:cNvPr id="960" name="Google Shape;960;p17"/>
            <p:cNvSpPr/>
            <p:nvPr/>
          </p:nvSpPr>
          <p:spPr>
            <a:xfrm>
              <a:off x="1190618" y="2693565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17"/>
            <p:cNvSpPr/>
            <p:nvPr/>
          </p:nvSpPr>
          <p:spPr>
            <a:xfrm>
              <a:off x="1209371" y="2711502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17"/>
            <p:cNvSpPr/>
            <p:nvPr/>
          </p:nvSpPr>
          <p:spPr>
            <a:xfrm>
              <a:off x="1422171" y="2693565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0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0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17"/>
            <p:cNvSpPr/>
            <p:nvPr/>
          </p:nvSpPr>
          <p:spPr>
            <a:xfrm>
              <a:off x="1440108" y="2711502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17"/>
            <p:cNvSpPr/>
            <p:nvPr/>
          </p:nvSpPr>
          <p:spPr>
            <a:xfrm>
              <a:off x="1651278" y="2693565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17"/>
            <p:cNvSpPr/>
            <p:nvPr/>
          </p:nvSpPr>
          <p:spPr>
            <a:xfrm>
              <a:off x="1670030" y="2711502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17"/>
            <p:cNvSpPr/>
            <p:nvPr/>
          </p:nvSpPr>
          <p:spPr>
            <a:xfrm>
              <a:off x="2468868" y="2693565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17"/>
            <p:cNvSpPr/>
            <p:nvPr/>
          </p:nvSpPr>
          <p:spPr>
            <a:xfrm>
              <a:off x="2487621" y="2711502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17"/>
            <p:cNvSpPr/>
            <p:nvPr/>
          </p:nvSpPr>
          <p:spPr>
            <a:xfrm>
              <a:off x="2700421" y="2693565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0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0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17"/>
            <p:cNvSpPr/>
            <p:nvPr/>
          </p:nvSpPr>
          <p:spPr>
            <a:xfrm>
              <a:off x="2718358" y="2711502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17"/>
            <p:cNvSpPr/>
            <p:nvPr/>
          </p:nvSpPr>
          <p:spPr>
            <a:xfrm>
              <a:off x="2929528" y="2693565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17"/>
            <p:cNvSpPr/>
            <p:nvPr/>
          </p:nvSpPr>
          <p:spPr>
            <a:xfrm>
              <a:off x="2948280" y="2711502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17"/>
            <p:cNvSpPr/>
            <p:nvPr/>
          </p:nvSpPr>
          <p:spPr>
            <a:xfrm>
              <a:off x="3298149" y="2045289"/>
              <a:ext cx="230700" cy="740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17"/>
            <p:cNvSpPr/>
            <p:nvPr/>
          </p:nvSpPr>
          <p:spPr>
            <a:xfrm>
              <a:off x="3462029" y="2045289"/>
              <a:ext cx="20400" cy="740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17"/>
            <p:cNvSpPr/>
            <p:nvPr/>
          </p:nvSpPr>
          <p:spPr>
            <a:xfrm>
              <a:off x="3422894" y="2045289"/>
              <a:ext cx="19500" cy="740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17"/>
            <p:cNvSpPr/>
            <p:nvPr/>
          </p:nvSpPr>
          <p:spPr>
            <a:xfrm>
              <a:off x="3382943" y="2045289"/>
              <a:ext cx="20400" cy="740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17"/>
            <p:cNvSpPr/>
            <p:nvPr/>
          </p:nvSpPr>
          <p:spPr>
            <a:xfrm>
              <a:off x="3343807" y="2045289"/>
              <a:ext cx="19500" cy="740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17"/>
            <p:cNvSpPr/>
            <p:nvPr/>
          </p:nvSpPr>
          <p:spPr>
            <a:xfrm>
              <a:off x="1040511" y="1999631"/>
              <a:ext cx="2303400" cy="831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17"/>
            <p:cNvSpPr/>
            <p:nvPr/>
          </p:nvSpPr>
          <p:spPr>
            <a:xfrm>
              <a:off x="1131828" y="2183893"/>
              <a:ext cx="460659" cy="369340"/>
            </a:xfrm>
            <a:custGeom>
              <a:avLst/>
              <a:gdLst/>
              <a:ahLst/>
              <a:cxnLst/>
              <a:rect l="l" t="t" r="r" b="b"/>
              <a:pathLst>
                <a:path w="303" h="242" extrusionOk="0">
                  <a:moveTo>
                    <a:pt x="2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31"/>
                    <a:pt x="12" y="242"/>
                    <a:pt x="26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92" y="242"/>
                    <a:pt x="303" y="231"/>
                    <a:pt x="303" y="216"/>
                  </a:cubicBezTo>
                  <a:cubicBezTo>
                    <a:pt x="303" y="26"/>
                    <a:pt x="303" y="26"/>
                    <a:pt x="303" y="26"/>
                  </a:cubicBezTo>
                  <a:cubicBezTo>
                    <a:pt x="303" y="12"/>
                    <a:pt x="292" y="0"/>
                    <a:pt x="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17"/>
            <p:cNvSpPr/>
            <p:nvPr/>
          </p:nvSpPr>
          <p:spPr>
            <a:xfrm>
              <a:off x="1684619" y="2183893"/>
              <a:ext cx="460659" cy="369340"/>
            </a:xfrm>
            <a:custGeom>
              <a:avLst/>
              <a:gdLst/>
              <a:ahLst/>
              <a:cxnLst/>
              <a:rect l="l" t="t" r="r" b="b"/>
              <a:pathLst>
                <a:path w="303" h="242" extrusionOk="0">
                  <a:moveTo>
                    <a:pt x="0" y="26"/>
                  </a:moveTo>
                  <a:cubicBezTo>
                    <a:pt x="0" y="216"/>
                    <a:pt x="0" y="216"/>
                    <a:pt x="0" y="216"/>
                  </a:cubicBezTo>
                  <a:cubicBezTo>
                    <a:pt x="0" y="231"/>
                    <a:pt x="12" y="242"/>
                    <a:pt x="26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91" y="242"/>
                    <a:pt x="303" y="231"/>
                    <a:pt x="303" y="216"/>
                  </a:cubicBezTo>
                  <a:cubicBezTo>
                    <a:pt x="303" y="26"/>
                    <a:pt x="303" y="26"/>
                    <a:pt x="303" y="26"/>
                  </a:cubicBezTo>
                  <a:cubicBezTo>
                    <a:pt x="303" y="12"/>
                    <a:pt x="291" y="0"/>
                    <a:pt x="27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17"/>
            <p:cNvSpPr/>
            <p:nvPr/>
          </p:nvSpPr>
          <p:spPr>
            <a:xfrm>
              <a:off x="2791831" y="2183893"/>
              <a:ext cx="460659" cy="369340"/>
            </a:xfrm>
            <a:custGeom>
              <a:avLst/>
              <a:gdLst/>
              <a:ahLst/>
              <a:cxnLst/>
              <a:rect l="l" t="t" r="r" b="b"/>
              <a:pathLst>
                <a:path w="303" h="242" extrusionOk="0">
                  <a:moveTo>
                    <a:pt x="0" y="26"/>
                  </a:moveTo>
                  <a:cubicBezTo>
                    <a:pt x="0" y="216"/>
                    <a:pt x="0" y="216"/>
                    <a:pt x="0" y="216"/>
                  </a:cubicBezTo>
                  <a:cubicBezTo>
                    <a:pt x="0" y="231"/>
                    <a:pt x="11" y="242"/>
                    <a:pt x="26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91" y="242"/>
                    <a:pt x="303" y="231"/>
                    <a:pt x="303" y="216"/>
                  </a:cubicBezTo>
                  <a:cubicBezTo>
                    <a:pt x="303" y="26"/>
                    <a:pt x="303" y="26"/>
                    <a:pt x="303" y="26"/>
                  </a:cubicBezTo>
                  <a:cubicBezTo>
                    <a:pt x="303" y="12"/>
                    <a:pt x="291" y="0"/>
                    <a:pt x="27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0"/>
                    <a:pt x="0" y="12"/>
                    <a:pt x="0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17"/>
            <p:cNvSpPr/>
            <p:nvPr/>
          </p:nvSpPr>
          <p:spPr>
            <a:xfrm>
              <a:off x="2238225" y="2183893"/>
              <a:ext cx="460659" cy="369340"/>
            </a:xfrm>
            <a:custGeom>
              <a:avLst/>
              <a:gdLst/>
              <a:ahLst/>
              <a:cxnLst/>
              <a:rect l="l" t="t" r="r" b="b"/>
              <a:pathLst>
                <a:path w="303" h="242" extrusionOk="0">
                  <a:moveTo>
                    <a:pt x="0" y="216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291" y="0"/>
                    <a:pt x="303" y="12"/>
                    <a:pt x="303" y="26"/>
                  </a:cubicBezTo>
                  <a:cubicBezTo>
                    <a:pt x="303" y="216"/>
                    <a:pt x="303" y="216"/>
                    <a:pt x="303" y="216"/>
                  </a:cubicBezTo>
                  <a:cubicBezTo>
                    <a:pt x="303" y="231"/>
                    <a:pt x="291" y="242"/>
                    <a:pt x="277" y="242"/>
                  </a:cubicBezTo>
                  <a:cubicBezTo>
                    <a:pt x="26" y="242"/>
                    <a:pt x="26" y="242"/>
                    <a:pt x="26" y="242"/>
                  </a:cubicBezTo>
                  <a:cubicBezTo>
                    <a:pt x="12" y="242"/>
                    <a:pt x="0" y="231"/>
                    <a:pt x="0" y="2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17"/>
            <p:cNvSpPr/>
            <p:nvPr/>
          </p:nvSpPr>
          <p:spPr>
            <a:xfrm>
              <a:off x="1040511" y="1999631"/>
              <a:ext cx="2303400" cy="9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17"/>
            <p:cNvSpPr/>
            <p:nvPr/>
          </p:nvSpPr>
          <p:spPr>
            <a:xfrm>
              <a:off x="1040511" y="2739941"/>
              <a:ext cx="2303400" cy="91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17"/>
            <p:cNvSpPr/>
            <p:nvPr/>
          </p:nvSpPr>
          <p:spPr>
            <a:xfrm>
              <a:off x="1040511" y="2637211"/>
              <a:ext cx="2303400" cy="1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17"/>
            <p:cNvSpPr/>
            <p:nvPr/>
          </p:nvSpPr>
          <p:spPr>
            <a:xfrm>
              <a:off x="5348693" y="2692652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17"/>
            <p:cNvSpPr/>
            <p:nvPr/>
          </p:nvSpPr>
          <p:spPr>
            <a:xfrm>
              <a:off x="5367446" y="2710589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17"/>
            <p:cNvSpPr/>
            <p:nvPr/>
          </p:nvSpPr>
          <p:spPr>
            <a:xfrm>
              <a:off x="5580246" y="2692652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0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0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17"/>
            <p:cNvSpPr/>
            <p:nvPr/>
          </p:nvSpPr>
          <p:spPr>
            <a:xfrm>
              <a:off x="5598183" y="2710589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17"/>
            <p:cNvSpPr/>
            <p:nvPr/>
          </p:nvSpPr>
          <p:spPr>
            <a:xfrm>
              <a:off x="5809353" y="2692652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17"/>
            <p:cNvSpPr/>
            <p:nvPr/>
          </p:nvSpPr>
          <p:spPr>
            <a:xfrm>
              <a:off x="5828105" y="2710589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17"/>
            <p:cNvSpPr/>
            <p:nvPr/>
          </p:nvSpPr>
          <p:spPr>
            <a:xfrm>
              <a:off x="3574544" y="2692652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17"/>
            <p:cNvSpPr/>
            <p:nvPr/>
          </p:nvSpPr>
          <p:spPr>
            <a:xfrm>
              <a:off x="3593297" y="2710589"/>
              <a:ext cx="147600" cy="148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17"/>
            <p:cNvSpPr/>
            <p:nvPr/>
          </p:nvSpPr>
          <p:spPr>
            <a:xfrm>
              <a:off x="3804466" y="2692652"/>
              <a:ext cx="185079" cy="184262"/>
            </a:xfrm>
            <a:custGeom>
              <a:avLst/>
              <a:gdLst/>
              <a:ahLst/>
              <a:cxnLst/>
              <a:rect l="l" t="t" r="r" b="b"/>
              <a:pathLst>
                <a:path w="122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8" y="121"/>
                    <a:pt x="0" y="94"/>
                    <a:pt x="0" y="61"/>
                  </a:cubicBezTo>
                  <a:cubicBezTo>
                    <a:pt x="0" y="27"/>
                    <a:pt x="28" y="0"/>
                    <a:pt x="61" y="0"/>
                  </a:cubicBezTo>
                  <a:cubicBezTo>
                    <a:pt x="95" y="0"/>
                    <a:pt x="122" y="27"/>
                    <a:pt x="122" y="61"/>
                  </a:cubicBezTo>
                  <a:cubicBezTo>
                    <a:pt x="122" y="94"/>
                    <a:pt x="95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17"/>
            <p:cNvSpPr/>
            <p:nvPr/>
          </p:nvSpPr>
          <p:spPr>
            <a:xfrm>
              <a:off x="3824034" y="2710589"/>
              <a:ext cx="147600" cy="148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17"/>
            <p:cNvSpPr/>
            <p:nvPr/>
          </p:nvSpPr>
          <p:spPr>
            <a:xfrm>
              <a:off x="4035204" y="2692652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17"/>
            <p:cNvSpPr/>
            <p:nvPr/>
          </p:nvSpPr>
          <p:spPr>
            <a:xfrm>
              <a:off x="4053956" y="2710589"/>
              <a:ext cx="147600" cy="148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17"/>
            <p:cNvSpPr/>
            <p:nvPr/>
          </p:nvSpPr>
          <p:spPr>
            <a:xfrm>
              <a:off x="3482413" y="1999631"/>
              <a:ext cx="3174063" cy="831625"/>
            </a:xfrm>
            <a:custGeom>
              <a:avLst/>
              <a:gdLst/>
              <a:ahLst/>
              <a:cxnLst/>
              <a:rect l="l" t="t" r="r" b="b"/>
              <a:pathLst>
                <a:path w="2088" h="545" extrusionOk="0">
                  <a:moveTo>
                    <a:pt x="0" y="0"/>
                  </a:moveTo>
                  <a:cubicBezTo>
                    <a:pt x="0" y="545"/>
                    <a:pt x="0" y="545"/>
                    <a:pt x="0" y="545"/>
                  </a:cubicBezTo>
                  <a:cubicBezTo>
                    <a:pt x="1985" y="545"/>
                    <a:pt x="1985" y="545"/>
                    <a:pt x="1985" y="545"/>
                  </a:cubicBezTo>
                  <a:cubicBezTo>
                    <a:pt x="2042" y="545"/>
                    <a:pt x="2088" y="499"/>
                    <a:pt x="2088" y="442"/>
                  </a:cubicBezTo>
                  <a:cubicBezTo>
                    <a:pt x="2088" y="430"/>
                    <a:pt x="2086" y="418"/>
                    <a:pt x="2082" y="407"/>
                  </a:cubicBezTo>
                  <a:cubicBezTo>
                    <a:pt x="1986" y="143"/>
                    <a:pt x="1986" y="143"/>
                    <a:pt x="1986" y="143"/>
                  </a:cubicBezTo>
                  <a:cubicBezTo>
                    <a:pt x="1955" y="57"/>
                    <a:pt x="1873" y="0"/>
                    <a:pt x="178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17"/>
            <p:cNvSpPr/>
            <p:nvPr/>
          </p:nvSpPr>
          <p:spPr>
            <a:xfrm>
              <a:off x="3574544" y="2183893"/>
              <a:ext cx="460659" cy="369340"/>
            </a:xfrm>
            <a:custGeom>
              <a:avLst/>
              <a:gdLst/>
              <a:ahLst/>
              <a:cxnLst/>
              <a:rect l="l" t="t" r="r" b="b"/>
              <a:pathLst>
                <a:path w="303" h="242" extrusionOk="0">
                  <a:moveTo>
                    <a:pt x="2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31"/>
                    <a:pt x="12" y="242"/>
                    <a:pt x="26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91" y="242"/>
                    <a:pt x="303" y="231"/>
                    <a:pt x="303" y="216"/>
                  </a:cubicBezTo>
                  <a:cubicBezTo>
                    <a:pt x="303" y="26"/>
                    <a:pt x="303" y="26"/>
                    <a:pt x="303" y="26"/>
                  </a:cubicBezTo>
                  <a:cubicBezTo>
                    <a:pt x="303" y="12"/>
                    <a:pt x="291" y="0"/>
                    <a:pt x="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17"/>
            <p:cNvSpPr/>
            <p:nvPr/>
          </p:nvSpPr>
          <p:spPr>
            <a:xfrm>
              <a:off x="4128151" y="2183893"/>
              <a:ext cx="460659" cy="369340"/>
            </a:xfrm>
            <a:custGeom>
              <a:avLst/>
              <a:gdLst/>
              <a:ahLst/>
              <a:cxnLst/>
              <a:rect l="l" t="t" r="r" b="b"/>
              <a:pathLst>
                <a:path w="303" h="242" extrusionOk="0">
                  <a:moveTo>
                    <a:pt x="0" y="26"/>
                  </a:moveTo>
                  <a:cubicBezTo>
                    <a:pt x="0" y="216"/>
                    <a:pt x="0" y="216"/>
                    <a:pt x="0" y="216"/>
                  </a:cubicBezTo>
                  <a:cubicBezTo>
                    <a:pt x="0" y="231"/>
                    <a:pt x="11" y="242"/>
                    <a:pt x="26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91" y="242"/>
                    <a:pt x="303" y="231"/>
                    <a:pt x="303" y="216"/>
                  </a:cubicBezTo>
                  <a:cubicBezTo>
                    <a:pt x="303" y="26"/>
                    <a:pt x="303" y="26"/>
                    <a:pt x="303" y="26"/>
                  </a:cubicBezTo>
                  <a:cubicBezTo>
                    <a:pt x="303" y="12"/>
                    <a:pt x="291" y="0"/>
                    <a:pt x="27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0"/>
                    <a:pt x="0" y="12"/>
                    <a:pt x="0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17"/>
            <p:cNvSpPr/>
            <p:nvPr/>
          </p:nvSpPr>
          <p:spPr>
            <a:xfrm>
              <a:off x="4979351" y="2183893"/>
              <a:ext cx="462290" cy="369340"/>
            </a:xfrm>
            <a:custGeom>
              <a:avLst/>
              <a:gdLst/>
              <a:ahLst/>
              <a:cxnLst/>
              <a:rect l="l" t="t" r="r" b="b"/>
              <a:pathLst>
                <a:path w="304" h="242" extrusionOk="0">
                  <a:moveTo>
                    <a:pt x="27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31"/>
                    <a:pt x="12" y="242"/>
                    <a:pt x="27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92" y="242"/>
                    <a:pt x="304" y="231"/>
                    <a:pt x="304" y="216"/>
                  </a:cubicBezTo>
                  <a:cubicBezTo>
                    <a:pt x="304" y="26"/>
                    <a:pt x="304" y="26"/>
                    <a:pt x="304" y="26"/>
                  </a:cubicBezTo>
                  <a:cubicBezTo>
                    <a:pt x="304" y="12"/>
                    <a:pt x="292" y="0"/>
                    <a:pt x="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17"/>
            <p:cNvSpPr/>
            <p:nvPr/>
          </p:nvSpPr>
          <p:spPr>
            <a:xfrm>
              <a:off x="5532957" y="2183893"/>
              <a:ext cx="460659" cy="369340"/>
            </a:xfrm>
            <a:custGeom>
              <a:avLst/>
              <a:gdLst/>
              <a:ahLst/>
              <a:cxnLst/>
              <a:rect l="l" t="t" r="r" b="b"/>
              <a:pathLst>
                <a:path w="303" h="242" extrusionOk="0">
                  <a:moveTo>
                    <a:pt x="0" y="26"/>
                  </a:moveTo>
                  <a:cubicBezTo>
                    <a:pt x="0" y="216"/>
                    <a:pt x="0" y="216"/>
                    <a:pt x="0" y="216"/>
                  </a:cubicBezTo>
                  <a:cubicBezTo>
                    <a:pt x="0" y="231"/>
                    <a:pt x="12" y="242"/>
                    <a:pt x="26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92" y="242"/>
                    <a:pt x="303" y="231"/>
                    <a:pt x="303" y="216"/>
                  </a:cubicBezTo>
                  <a:cubicBezTo>
                    <a:pt x="303" y="26"/>
                    <a:pt x="303" y="26"/>
                    <a:pt x="303" y="26"/>
                  </a:cubicBezTo>
                  <a:cubicBezTo>
                    <a:pt x="303" y="12"/>
                    <a:pt x="292" y="0"/>
                    <a:pt x="27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17"/>
            <p:cNvSpPr/>
            <p:nvPr/>
          </p:nvSpPr>
          <p:spPr>
            <a:xfrm>
              <a:off x="4680126" y="2183893"/>
              <a:ext cx="207908" cy="369340"/>
            </a:xfrm>
            <a:custGeom>
              <a:avLst/>
              <a:gdLst/>
              <a:ahLst/>
              <a:cxnLst/>
              <a:rect l="l" t="t" r="r" b="b"/>
              <a:pathLst>
                <a:path w="137" h="242" extrusionOk="0">
                  <a:moveTo>
                    <a:pt x="111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31"/>
                    <a:pt x="12" y="242"/>
                    <a:pt x="27" y="242"/>
                  </a:cubicBezTo>
                  <a:cubicBezTo>
                    <a:pt x="111" y="242"/>
                    <a:pt x="111" y="242"/>
                    <a:pt x="111" y="242"/>
                  </a:cubicBezTo>
                  <a:cubicBezTo>
                    <a:pt x="125" y="242"/>
                    <a:pt x="137" y="231"/>
                    <a:pt x="137" y="216"/>
                  </a:cubicBezTo>
                  <a:cubicBezTo>
                    <a:pt x="137" y="26"/>
                    <a:pt x="137" y="26"/>
                    <a:pt x="137" y="26"/>
                  </a:cubicBezTo>
                  <a:cubicBezTo>
                    <a:pt x="137" y="12"/>
                    <a:pt x="125" y="0"/>
                    <a:pt x="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17"/>
            <p:cNvSpPr/>
            <p:nvPr/>
          </p:nvSpPr>
          <p:spPr>
            <a:xfrm>
              <a:off x="3482413" y="1999631"/>
              <a:ext cx="2936804" cy="91316"/>
            </a:xfrm>
            <a:custGeom>
              <a:avLst/>
              <a:gdLst/>
              <a:ahLst/>
              <a:cxnLst/>
              <a:rect l="l" t="t" r="r" b="b"/>
              <a:pathLst>
                <a:path w="1932" h="60" extrusionOk="0">
                  <a:moveTo>
                    <a:pt x="178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932" y="60"/>
                    <a:pt x="1932" y="60"/>
                    <a:pt x="1932" y="60"/>
                  </a:cubicBezTo>
                  <a:cubicBezTo>
                    <a:pt x="1892" y="22"/>
                    <a:pt x="1839" y="0"/>
                    <a:pt x="1781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17"/>
            <p:cNvSpPr/>
            <p:nvPr/>
          </p:nvSpPr>
          <p:spPr>
            <a:xfrm>
              <a:off x="6215385" y="2183893"/>
              <a:ext cx="407663" cy="369340"/>
            </a:xfrm>
            <a:custGeom>
              <a:avLst/>
              <a:gdLst/>
              <a:ahLst/>
              <a:cxnLst/>
              <a:rect l="l" t="t" r="r" b="b"/>
              <a:pathLst>
                <a:path w="268" h="242" extrusionOk="0">
                  <a:moveTo>
                    <a:pt x="6" y="35"/>
                  </a:moveTo>
                  <a:cubicBezTo>
                    <a:pt x="75" y="225"/>
                    <a:pt x="75" y="225"/>
                    <a:pt x="75" y="225"/>
                  </a:cubicBezTo>
                  <a:cubicBezTo>
                    <a:pt x="79" y="235"/>
                    <a:pt x="89" y="242"/>
                    <a:pt x="100" y="242"/>
                  </a:cubicBezTo>
                  <a:cubicBezTo>
                    <a:pt x="268" y="242"/>
                    <a:pt x="268" y="242"/>
                    <a:pt x="268" y="242"/>
                  </a:cubicBezTo>
                  <a:cubicBezTo>
                    <a:pt x="188" y="22"/>
                    <a:pt x="188" y="22"/>
                    <a:pt x="188" y="22"/>
                  </a:cubicBezTo>
                  <a:cubicBezTo>
                    <a:pt x="185" y="14"/>
                    <a:pt x="182" y="7"/>
                    <a:pt x="179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3" y="0"/>
                    <a:pt x="0" y="18"/>
                    <a:pt x="6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17"/>
            <p:cNvSpPr/>
            <p:nvPr/>
          </p:nvSpPr>
          <p:spPr>
            <a:xfrm>
              <a:off x="3482413" y="2739941"/>
              <a:ext cx="3160205" cy="91316"/>
            </a:xfrm>
            <a:custGeom>
              <a:avLst/>
              <a:gdLst/>
              <a:ahLst/>
              <a:cxnLst/>
              <a:rect l="l" t="t" r="r" b="b"/>
              <a:pathLst>
                <a:path w="2079" h="60" extrusionOk="0">
                  <a:moveTo>
                    <a:pt x="0" y="60"/>
                  </a:moveTo>
                  <a:cubicBezTo>
                    <a:pt x="1985" y="60"/>
                    <a:pt x="1985" y="60"/>
                    <a:pt x="1985" y="60"/>
                  </a:cubicBezTo>
                  <a:cubicBezTo>
                    <a:pt x="2027" y="60"/>
                    <a:pt x="2063" y="35"/>
                    <a:pt x="207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17"/>
            <p:cNvSpPr/>
            <p:nvPr/>
          </p:nvSpPr>
          <p:spPr>
            <a:xfrm>
              <a:off x="4625499" y="2090947"/>
              <a:ext cx="317977" cy="648994"/>
            </a:xfrm>
            <a:custGeom>
              <a:avLst/>
              <a:gdLst/>
              <a:ahLst/>
              <a:cxnLst/>
              <a:rect l="l" t="t" r="r" b="b"/>
              <a:pathLst>
                <a:path w="209" h="425" extrusionOk="0">
                  <a:moveTo>
                    <a:pt x="19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8" y="7"/>
                    <a:pt x="0" y="20"/>
                    <a:pt x="0" y="35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12" y="425"/>
                    <a:pt x="12" y="42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19"/>
                    <a:pt x="25" y="6"/>
                    <a:pt x="41" y="6"/>
                  </a:cubicBezTo>
                  <a:cubicBezTo>
                    <a:pt x="168" y="6"/>
                    <a:pt x="168" y="6"/>
                    <a:pt x="168" y="6"/>
                  </a:cubicBezTo>
                  <a:cubicBezTo>
                    <a:pt x="184" y="6"/>
                    <a:pt x="197" y="19"/>
                    <a:pt x="197" y="35"/>
                  </a:cubicBezTo>
                  <a:cubicBezTo>
                    <a:pt x="197" y="425"/>
                    <a:pt x="197" y="425"/>
                    <a:pt x="197" y="425"/>
                  </a:cubicBezTo>
                  <a:cubicBezTo>
                    <a:pt x="209" y="425"/>
                    <a:pt x="209" y="425"/>
                    <a:pt x="209" y="425"/>
                  </a:cubicBezTo>
                  <a:cubicBezTo>
                    <a:pt x="209" y="35"/>
                    <a:pt x="209" y="35"/>
                    <a:pt x="209" y="35"/>
                  </a:cubicBezTo>
                  <a:cubicBezTo>
                    <a:pt x="209" y="20"/>
                    <a:pt x="201" y="7"/>
                    <a:pt x="19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17"/>
            <p:cNvSpPr/>
            <p:nvPr/>
          </p:nvSpPr>
          <p:spPr>
            <a:xfrm>
              <a:off x="3482413" y="2637211"/>
              <a:ext cx="2626979" cy="102730"/>
            </a:xfrm>
            <a:custGeom>
              <a:avLst/>
              <a:gdLst/>
              <a:ahLst/>
              <a:cxnLst/>
              <a:rect l="l" t="t" r="r" b="b"/>
              <a:pathLst>
                <a:path w="1728" h="67" extrusionOk="0">
                  <a:moveTo>
                    <a:pt x="15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530" y="12"/>
                    <a:pt x="1530" y="12"/>
                    <a:pt x="1530" y="12"/>
                  </a:cubicBezTo>
                  <a:cubicBezTo>
                    <a:pt x="1595" y="12"/>
                    <a:pt x="1656" y="31"/>
                    <a:pt x="1707" y="67"/>
                  </a:cubicBezTo>
                  <a:cubicBezTo>
                    <a:pt x="1728" y="67"/>
                    <a:pt x="1728" y="67"/>
                    <a:pt x="1728" y="67"/>
                  </a:cubicBezTo>
                  <a:cubicBezTo>
                    <a:pt x="1672" y="24"/>
                    <a:pt x="1603" y="0"/>
                    <a:pt x="15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8" name="Google Shape;1008;p17"/>
          <p:cNvGrpSpPr/>
          <p:nvPr/>
        </p:nvGrpSpPr>
        <p:grpSpPr>
          <a:xfrm>
            <a:off x="356480" y="5818335"/>
            <a:ext cx="1625221" cy="1049283"/>
            <a:chOff x="267360" y="4387601"/>
            <a:chExt cx="1218916" cy="786962"/>
          </a:xfrm>
        </p:grpSpPr>
        <p:grpSp>
          <p:nvGrpSpPr>
            <p:cNvPr id="1009" name="Google Shape;1009;p17"/>
            <p:cNvGrpSpPr/>
            <p:nvPr/>
          </p:nvGrpSpPr>
          <p:grpSpPr>
            <a:xfrm>
              <a:off x="1303291" y="4643470"/>
              <a:ext cx="182984" cy="501331"/>
              <a:chOff x="6178550" y="415926"/>
              <a:chExt cx="774700" cy="2122487"/>
            </a:xfrm>
          </p:grpSpPr>
          <p:sp>
            <p:nvSpPr>
              <p:cNvPr id="1010" name="Google Shape;1010;p17"/>
              <p:cNvSpPr/>
              <p:nvPr/>
            </p:nvSpPr>
            <p:spPr>
              <a:xfrm>
                <a:off x="6205538" y="604838"/>
                <a:ext cx="674688" cy="1933575"/>
              </a:xfrm>
              <a:custGeom>
                <a:avLst/>
                <a:gdLst/>
                <a:ahLst/>
                <a:cxnLst/>
                <a:rect l="l" t="t" r="r" b="b"/>
                <a:pathLst>
                  <a:path w="357" h="1021" extrusionOk="0">
                    <a:moveTo>
                      <a:pt x="356" y="591"/>
                    </a:moveTo>
                    <a:cubicBezTo>
                      <a:pt x="199" y="653"/>
                      <a:pt x="199" y="653"/>
                      <a:pt x="199" y="653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89" y="183"/>
                      <a:pt x="189" y="183"/>
                      <a:pt x="189" y="183"/>
                    </a:cubicBezTo>
                    <a:cubicBezTo>
                      <a:pt x="133" y="143"/>
                      <a:pt x="133" y="143"/>
                      <a:pt x="133" y="143"/>
                    </a:cubicBezTo>
                    <a:cubicBezTo>
                      <a:pt x="132" y="143"/>
                      <a:pt x="132" y="143"/>
                      <a:pt x="131" y="143"/>
                    </a:cubicBezTo>
                    <a:cubicBezTo>
                      <a:pt x="131" y="144"/>
                      <a:pt x="131" y="144"/>
                      <a:pt x="132" y="145"/>
                    </a:cubicBezTo>
                    <a:cubicBezTo>
                      <a:pt x="189" y="185"/>
                      <a:pt x="189" y="185"/>
                      <a:pt x="189" y="185"/>
                    </a:cubicBezTo>
                    <a:cubicBezTo>
                      <a:pt x="184" y="542"/>
                      <a:pt x="184" y="542"/>
                      <a:pt x="184" y="542"/>
                    </a:cubicBezTo>
                    <a:cubicBezTo>
                      <a:pt x="83" y="467"/>
                      <a:pt x="83" y="467"/>
                      <a:pt x="83" y="467"/>
                    </a:cubicBezTo>
                    <a:cubicBezTo>
                      <a:pt x="83" y="467"/>
                      <a:pt x="82" y="467"/>
                      <a:pt x="82" y="467"/>
                    </a:cubicBezTo>
                    <a:cubicBezTo>
                      <a:pt x="81" y="468"/>
                      <a:pt x="82" y="468"/>
                      <a:pt x="82" y="469"/>
                    </a:cubicBezTo>
                    <a:cubicBezTo>
                      <a:pt x="184" y="545"/>
                      <a:pt x="184" y="545"/>
                      <a:pt x="184" y="545"/>
                    </a:cubicBezTo>
                    <a:cubicBezTo>
                      <a:pt x="180" y="905"/>
                      <a:pt x="180" y="905"/>
                      <a:pt x="180" y="905"/>
                    </a:cubicBezTo>
                    <a:cubicBezTo>
                      <a:pt x="2" y="718"/>
                      <a:pt x="2" y="718"/>
                      <a:pt x="2" y="718"/>
                    </a:cubicBezTo>
                    <a:cubicBezTo>
                      <a:pt x="1" y="718"/>
                      <a:pt x="1" y="718"/>
                      <a:pt x="0" y="718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180" y="907"/>
                      <a:pt x="180" y="907"/>
                      <a:pt x="180" y="907"/>
                    </a:cubicBezTo>
                    <a:cubicBezTo>
                      <a:pt x="179" y="1021"/>
                      <a:pt x="179" y="1021"/>
                      <a:pt x="179" y="1021"/>
                    </a:cubicBezTo>
                    <a:cubicBezTo>
                      <a:pt x="203" y="1021"/>
                      <a:pt x="203" y="1021"/>
                      <a:pt x="203" y="1021"/>
                    </a:cubicBezTo>
                    <a:cubicBezTo>
                      <a:pt x="199" y="655"/>
                      <a:pt x="199" y="655"/>
                      <a:pt x="199" y="655"/>
                    </a:cubicBezTo>
                    <a:cubicBezTo>
                      <a:pt x="232" y="642"/>
                      <a:pt x="232" y="642"/>
                      <a:pt x="232" y="642"/>
                    </a:cubicBezTo>
                    <a:cubicBezTo>
                      <a:pt x="344" y="617"/>
                      <a:pt x="344" y="617"/>
                      <a:pt x="344" y="617"/>
                    </a:cubicBezTo>
                    <a:cubicBezTo>
                      <a:pt x="344" y="617"/>
                      <a:pt x="344" y="617"/>
                      <a:pt x="344" y="616"/>
                    </a:cubicBezTo>
                    <a:cubicBezTo>
                      <a:pt x="344" y="616"/>
                      <a:pt x="344" y="615"/>
                      <a:pt x="343" y="615"/>
                    </a:cubicBezTo>
                    <a:cubicBezTo>
                      <a:pt x="244" y="637"/>
                      <a:pt x="244" y="637"/>
                      <a:pt x="244" y="637"/>
                    </a:cubicBezTo>
                    <a:cubicBezTo>
                      <a:pt x="357" y="593"/>
                      <a:pt x="357" y="593"/>
                      <a:pt x="357" y="593"/>
                    </a:cubicBezTo>
                    <a:cubicBezTo>
                      <a:pt x="357" y="593"/>
                      <a:pt x="357" y="592"/>
                      <a:pt x="357" y="591"/>
                    </a:cubicBezTo>
                    <a:cubicBezTo>
                      <a:pt x="357" y="591"/>
                      <a:pt x="356" y="591"/>
                      <a:pt x="356" y="59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17"/>
              <p:cNvSpPr/>
              <p:nvPr/>
            </p:nvSpPr>
            <p:spPr>
              <a:xfrm>
                <a:off x="6178550" y="415926"/>
                <a:ext cx="774700" cy="1901824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005" extrusionOk="0">
                    <a:moveTo>
                      <a:pt x="359" y="866"/>
                    </a:moveTo>
                    <a:cubicBezTo>
                      <a:pt x="379" y="842"/>
                      <a:pt x="379" y="842"/>
                      <a:pt x="379" y="842"/>
                    </a:cubicBezTo>
                    <a:cubicBezTo>
                      <a:pt x="269" y="872"/>
                      <a:pt x="269" y="872"/>
                      <a:pt x="269" y="872"/>
                    </a:cubicBezTo>
                    <a:cubicBezTo>
                      <a:pt x="409" y="816"/>
                      <a:pt x="409" y="816"/>
                      <a:pt x="409" y="816"/>
                    </a:cubicBezTo>
                    <a:cubicBezTo>
                      <a:pt x="385" y="719"/>
                      <a:pt x="385" y="719"/>
                      <a:pt x="385" y="719"/>
                    </a:cubicBezTo>
                    <a:cubicBezTo>
                      <a:pt x="266" y="754"/>
                      <a:pt x="266" y="754"/>
                      <a:pt x="266" y="754"/>
                    </a:cubicBezTo>
                    <a:cubicBezTo>
                      <a:pt x="305" y="763"/>
                      <a:pt x="305" y="763"/>
                      <a:pt x="305" y="763"/>
                    </a:cubicBezTo>
                    <a:cubicBezTo>
                      <a:pt x="206" y="770"/>
                      <a:pt x="206" y="770"/>
                      <a:pt x="206" y="770"/>
                    </a:cubicBezTo>
                    <a:cubicBezTo>
                      <a:pt x="206" y="749"/>
                      <a:pt x="206" y="749"/>
                      <a:pt x="206" y="749"/>
                    </a:cubicBezTo>
                    <a:cubicBezTo>
                      <a:pt x="371" y="662"/>
                      <a:pt x="371" y="662"/>
                      <a:pt x="371" y="662"/>
                    </a:cubicBezTo>
                    <a:cubicBezTo>
                      <a:pt x="361" y="622"/>
                      <a:pt x="361" y="622"/>
                      <a:pt x="361" y="622"/>
                    </a:cubicBezTo>
                    <a:cubicBezTo>
                      <a:pt x="325" y="653"/>
                      <a:pt x="325" y="653"/>
                      <a:pt x="325" y="653"/>
                    </a:cubicBezTo>
                    <a:cubicBezTo>
                      <a:pt x="336" y="631"/>
                      <a:pt x="336" y="631"/>
                      <a:pt x="336" y="631"/>
                    </a:cubicBezTo>
                    <a:cubicBezTo>
                      <a:pt x="230" y="714"/>
                      <a:pt x="230" y="714"/>
                      <a:pt x="230" y="714"/>
                    </a:cubicBezTo>
                    <a:cubicBezTo>
                      <a:pt x="347" y="568"/>
                      <a:pt x="347" y="568"/>
                      <a:pt x="347" y="568"/>
                    </a:cubicBezTo>
                    <a:cubicBezTo>
                      <a:pt x="297" y="365"/>
                      <a:pt x="297" y="365"/>
                      <a:pt x="297" y="365"/>
                    </a:cubicBezTo>
                    <a:cubicBezTo>
                      <a:pt x="205" y="453"/>
                      <a:pt x="205" y="453"/>
                      <a:pt x="205" y="453"/>
                    </a:cubicBezTo>
                    <a:cubicBezTo>
                      <a:pt x="205" y="412"/>
                      <a:pt x="205" y="412"/>
                      <a:pt x="205" y="412"/>
                    </a:cubicBezTo>
                    <a:cubicBezTo>
                      <a:pt x="295" y="357"/>
                      <a:pt x="295" y="357"/>
                      <a:pt x="295" y="357"/>
                    </a:cubicBezTo>
                    <a:cubicBezTo>
                      <a:pt x="257" y="208"/>
                      <a:pt x="257" y="208"/>
                      <a:pt x="257" y="208"/>
                    </a:cubicBezTo>
                    <a:cubicBezTo>
                      <a:pt x="236" y="226"/>
                      <a:pt x="206" y="223"/>
                      <a:pt x="206" y="223"/>
                    </a:cubicBezTo>
                    <a:cubicBezTo>
                      <a:pt x="253" y="189"/>
                      <a:pt x="253" y="189"/>
                      <a:pt x="253" y="189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177" y="115"/>
                      <a:pt x="177" y="115"/>
                      <a:pt x="177" y="115"/>
                    </a:cubicBezTo>
                    <a:cubicBezTo>
                      <a:pt x="206" y="151"/>
                      <a:pt x="206" y="151"/>
                      <a:pt x="206" y="151"/>
                    </a:cubicBezTo>
                    <a:cubicBezTo>
                      <a:pt x="173" y="130"/>
                      <a:pt x="173" y="130"/>
                      <a:pt x="173" y="130"/>
                    </a:cubicBezTo>
                    <a:cubicBezTo>
                      <a:pt x="149" y="225"/>
                      <a:pt x="149" y="225"/>
                      <a:pt x="149" y="225"/>
                    </a:cubicBezTo>
                    <a:cubicBezTo>
                      <a:pt x="206" y="269"/>
                      <a:pt x="206" y="269"/>
                      <a:pt x="206" y="269"/>
                    </a:cubicBezTo>
                    <a:cubicBezTo>
                      <a:pt x="206" y="302"/>
                      <a:pt x="206" y="302"/>
                      <a:pt x="206" y="302"/>
                    </a:cubicBezTo>
                    <a:cubicBezTo>
                      <a:pt x="141" y="258"/>
                      <a:pt x="141" y="258"/>
                      <a:pt x="141" y="258"/>
                    </a:cubicBezTo>
                    <a:cubicBezTo>
                      <a:pt x="73" y="529"/>
                      <a:pt x="73" y="529"/>
                      <a:pt x="73" y="529"/>
                    </a:cubicBezTo>
                    <a:cubicBezTo>
                      <a:pt x="114" y="561"/>
                      <a:pt x="206" y="637"/>
                      <a:pt x="206" y="637"/>
                    </a:cubicBezTo>
                    <a:cubicBezTo>
                      <a:pt x="206" y="637"/>
                      <a:pt x="115" y="623"/>
                      <a:pt x="68" y="552"/>
                    </a:cubicBezTo>
                    <a:cubicBezTo>
                      <a:pt x="13" y="771"/>
                      <a:pt x="13" y="771"/>
                      <a:pt x="13" y="771"/>
                    </a:cubicBezTo>
                    <a:cubicBezTo>
                      <a:pt x="60" y="831"/>
                      <a:pt x="60" y="831"/>
                      <a:pt x="60" y="831"/>
                    </a:cubicBezTo>
                    <a:cubicBezTo>
                      <a:pt x="44" y="781"/>
                      <a:pt x="44" y="781"/>
                      <a:pt x="44" y="781"/>
                    </a:cubicBezTo>
                    <a:cubicBezTo>
                      <a:pt x="135" y="908"/>
                      <a:pt x="135" y="908"/>
                      <a:pt x="135" y="908"/>
                    </a:cubicBezTo>
                    <a:cubicBezTo>
                      <a:pt x="98" y="890"/>
                      <a:pt x="98" y="890"/>
                      <a:pt x="98" y="890"/>
                    </a:cubicBezTo>
                    <a:cubicBezTo>
                      <a:pt x="169" y="990"/>
                      <a:pt x="169" y="990"/>
                      <a:pt x="169" y="990"/>
                    </a:cubicBezTo>
                    <a:cubicBezTo>
                      <a:pt x="0" y="839"/>
                      <a:pt x="0" y="839"/>
                      <a:pt x="0" y="839"/>
                    </a:cubicBezTo>
                    <a:cubicBezTo>
                      <a:pt x="10" y="1001"/>
                      <a:pt x="206" y="1005"/>
                      <a:pt x="206" y="1005"/>
                    </a:cubicBezTo>
                    <a:cubicBezTo>
                      <a:pt x="206" y="1005"/>
                      <a:pt x="390" y="1001"/>
                      <a:pt x="410" y="853"/>
                    </a:cubicBezTo>
                    <a:lnTo>
                      <a:pt x="359" y="8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17"/>
              <p:cNvSpPr/>
              <p:nvPr/>
            </p:nvSpPr>
            <p:spPr>
              <a:xfrm>
                <a:off x="6565900" y="1274763"/>
                <a:ext cx="215900" cy="1651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04" extrusionOk="0">
                    <a:moveTo>
                      <a:pt x="136" y="0"/>
                    </a:moveTo>
                    <a:lnTo>
                      <a:pt x="0" y="65"/>
                    </a:lnTo>
                    <a:lnTo>
                      <a:pt x="0" y="104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17"/>
              <p:cNvSpPr/>
              <p:nvPr/>
            </p:nvSpPr>
            <p:spPr>
              <a:xfrm>
                <a:off x="6254750" y="1595438"/>
                <a:ext cx="311150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50" extrusionOk="0">
                    <a:moveTo>
                      <a:pt x="11" y="0"/>
                    </a:moveTo>
                    <a:lnTo>
                      <a:pt x="196" y="100"/>
                    </a:lnTo>
                    <a:lnTo>
                      <a:pt x="196" y="150"/>
                    </a:lnTo>
                    <a:lnTo>
                      <a:pt x="0" y="4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17"/>
              <p:cNvSpPr/>
              <p:nvPr/>
            </p:nvSpPr>
            <p:spPr>
              <a:xfrm>
                <a:off x="6238875" y="1730376"/>
                <a:ext cx="327025" cy="303213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91" extrusionOk="0">
                    <a:moveTo>
                      <a:pt x="0" y="0"/>
                    </a:moveTo>
                    <a:lnTo>
                      <a:pt x="206" y="137"/>
                    </a:lnTo>
                    <a:lnTo>
                      <a:pt x="206" y="1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17"/>
              <p:cNvSpPr/>
              <p:nvPr/>
            </p:nvSpPr>
            <p:spPr>
              <a:xfrm>
                <a:off x="6365875" y="1082676"/>
                <a:ext cx="2000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26" h="152" extrusionOk="0">
                    <a:moveTo>
                      <a:pt x="22" y="0"/>
                    </a:moveTo>
                    <a:lnTo>
                      <a:pt x="126" y="71"/>
                    </a:lnTo>
                    <a:lnTo>
                      <a:pt x="126" y="152"/>
                    </a:lnTo>
                    <a:lnTo>
                      <a:pt x="0" y="90"/>
                    </a:lnTo>
                    <a:lnTo>
                      <a:pt x="9" y="46"/>
                    </a:lnTo>
                    <a:lnTo>
                      <a:pt x="96" y="101"/>
                    </a:lnTo>
                    <a:lnTo>
                      <a:pt x="14" y="3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17"/>
              <p:cNvSpPr/>
              <p:nvPr/>
            </p:nvSpPr>
            <p:spPr>
              <a:xfrm>
                <a:off x="6565900" y="2030413"/>
                <a:ext cx="387350" cy="2317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46" extrusionOk="0">
                    <a:moveTo>
                      <a:pt x="244" y="0"/>
                    </a:moveTo>
                    <a:lnTo>
                      <a:pt x="0" y="106"/>
                    </a:lnTo>
                    <a:lnTo>
                      <a:pt x="0" y="146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17"/>
              <p:cNvSpPr/>
              <p:nvPr/>
            </p:nvSpPr>
            <p:spPr>
              <a:xfrm>
                <a:off x="6567488" y="898526"/>
                <a:ext cx="1317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83" h="93" extrusionOk="0">
                    <a:moveTo>
                      <a:pt x="75" y="0"/>
                    </a:moveTo>
                    <a:lnTo>
                      <a:pt x="0" y="40"/>
                    </a:lnTo>
                    <a:lnTo>
                      <a:pt x="0" y="93"/>
                    </a:lnTo>
                    <a:lnTo>
                      <a:pt x="72" y="56"/>
                    </a:lnTo>
                    <a:lnTo>
                      <a:pt x="18" y="71"/>
                    </a:lnTo>
                    <a:lnTo>
                      <a:pt x="83" y="29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8" name="Google Shape;1018;p17"/>
            <p:cNvGrpSpPr/>
            <p:nvPr/>
          </p:nvGrpSpPr>
          <p:grpSpPr>
            <a:xfrm>
              <a:off x="623911" y="4387601"/>
              <a:ext cx="234657" cy="786806"/>
              <a:chOff x="6178550" y="415926"/>
              <a:chExt cx="774700" cy="2122487"/>
            </a:xfrm>
          </p:grpSpPr>
          <p:sp>
            <p:nvSpPr>
              <p:cNvPr id="1019" name="Google Shape;1019;p17"/>
              <p:cNvSpPr/>
              <p:nvPr/>
            </p:nvSpPr>
            <p:spPr>
              <a:xfrm>
                <a:off x="6205538" y="604838"/>
                <a:ext cx="674688" cy="1933575"/>
              </a:xfrm>
              <a:custGeom>
                <a:avLst/>
                <a:gdLst/>
                <a:ahLst/>
                <a:cxnLst/>
                <a:rect l="l" t="t" r="r" b="b"/>
                <a:pathLst>
                  <a:path w="357" h="1021" extrusionOk="0">
                    <a:moveTo>
                      <a:pt x="356" y="591"/>
                    </a:moveTo>
                    <a:cubicBezTo>
                      <a:pt x="199" y="653"/>
                      <a:pt x="199" y="653"/>
                      <a:pt x="199" y="653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89" y="183"/>
                      <a:pt x="189" y="183"/>
                      <a:pt x="189" y="183"/>
                    </a:cubicBezTo>
                    <a:cubicBezTo>
                      <a:pt x="133" y="143"/>
                      <a:pt x="133" y="143"/>
                      <a:pt x="133" y="143"/>
                    </a:cubicBezTo>
                    <a:cubicBezTo>
                      <a:pt x="132" y="143"/>
                      <a:pt x="132" y="143"/>
                      <a:pt x="131" y="143"/>
                    </a:cubicBezTo>
                    <a:cubicBezTo>
                      <a:pt x="131" y="144"/>
                      <a:pt x="131" y="144"/>
                      <a:pt x="132" y="145"/>
                    </a:cubicBezTo>
                    <a:cubicBezTo>
                      <a:pt x="189" y="185"/>
                      <a:pt x="189" y="185"/>
                      <a:pt x="189" y="185"/>
                    </a:cubicBezTo>
                    <a:cubicBezTo>
                      <a:pt x="184" y="542"/>
                      <a:pt x="184" y="542"/>
                      <a:pt x="184" y="542"/>
                    </a:cubicBezTo>
                    <a:cubicBezTo>
                      <a:pt x="83" y="467"/>
                      <a:pt x="83" y="467"/>
                      <a:pt x="83" y="467"/>
                    </a:cubicBezTo>
                    <a:cubicBezTo>
                      <a:pt x="83" y="467"/>
                      <a:pt x="82" y="467"/>
                      <a:pt x="82" y="467"/>
                    </a:cubicBezTo>
                    <a:cubicBezTo>
                      <a:pt x="81" y="468"/>
                      <a:pt x="82" y="468"/>
                      <a:pt x="82" y="469"/>
                    </a:cubicBezTo>
                    <a:cubicBezTo>
                      <a:pt x="184" y="545"/>
                      <a:pt x="184" y="545"/>
                      <a:pt x="184" y="545"/>
                    </a:cubicBezTo>
                    <a:cubicBezTo>
                      <a:pt x="180" y="905"/>
                      <a:pt x="180" y="905"/>
                      <a:pt x="180" y="905"/>
                    </a:cubicBezTo>
                    <a:cubicBezTo>
                      <a:pt x="2" y="718"/>
                      <a:pt x="2" y="718"/>
                      <a:pt x="2" y="718"/>
                    </a:cubicBezTo>
                    <a:cubicBezTo>
                      <a:pt x="1" y="718"/>
                      <a:pt x="1" y="718"/>
                      <a:pt x="0" y="718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180" y="907"/>
                      <a:pt x="180" y="907"/>
                      <a:pt x="180" y="907"/>
                    </a:cubicBezTo>
                    <a:cubicBezTo>
                      <a:pt x="179" y="1021"/>
                      <a:pt x="179" y="1021"/>
                      <a:pt x="179" y="1021"/>
                    </a:cubicBezTo>
                    <a:cubicBezTo>
                      <a:pt x="203" y="1021"/>
                      <a:pt x="203" y="1021"/>
                      <a:pt x="203" y="1021"/>
                    </a:cubicBezTo>
                    <a:cubicBezTo>
                      <a:pt x="199" y="655"/>
                      <a:pt x="199" y="655"/>
                      <a:pt x="199" y="655"/>
                    </a:cubicBezTo>
                    <a:cubicBezTo>
                      <a:pt x="232" y="642"/>
                      <a:pt x="232" y="642"/>
                      <a:pt x="232" y="642"/>
                    </a:cubicBezTo>
                    <a:cubicBezTo>
                      <a:pt x="344" y="617"/>
                      <a:pt x="344" y="617"/>
                      <a:pt x="344" y="617"/>
                    </a:cubicBezTo>
                    <a:cubicBezTo>
                      <a:pt x="344" y="617"/>
                      <a:pt x="344" y="617"/>
                      <a:pt x="344" y="616"/>
                    </a:cubicBezTo>
                    <a:cubicBezTo>
                      <a:pt x="344" y="616"/>
                      <a:pt x="344" y="615"/>
                      <a:pt x="343" y="615"/>
                    </a:cubicBezTo>
                    <a:cubicBezTo>
                      <a:pt x="244" y="637"/>
                      <a:pt x="244" y="637"/>
                      <a:pt x="244" y="637"/>
                    </a:cubicBezTo>
                    <a:cubicBezTo>
                      <a:pt x="357" y="593"/>
                      <a:pt x="357" y="593"/>
                      <a:pt x="357" y="593"/>
                    </a:cubicBezTo>
                    <a:cubicBezTo>
                      <a:pt x="357" y="593"/>
                      <a:pt x="357" y="592"/>
                      <a:pt x="357" y="591"/>
                    </a:cubicBezTo>
                    <a:cubicBezTo>
                      <a:pt x="357" y="591"/>
                      <a:pt x="356" y="591"/>
                      <a:pt x="356" y="59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17"/>
              <p:cNvSpPr/>
              <p:nvPr/>
            </p:nvSpPr>
            <p:spPr>
              <a:xfrm>
                <a:off x="6178550" y="415926"/>
                <a:ext cx="774700" cy="1901824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005" extrusionOk="0">
                    <a:moveTo>
                      <a:pt x="359" y="866"/>
                    </a:moveTo>
                    <a:cubicBezTo>
                      <a:pt x="379" y="842"/>
                      <a:pt x="379" y="842"/>
                      <a:pt x="379" y="842"/>
                    </a:cubicBezTo>
                    <a:cubicBezTo>
                      <a:pt x="269" y="872"/>
                      <a:pt x="269" y="872"/>
                      <a:pt x="269" y="872"/>
                    </a:cubicBezTo>
                    <a:cubicBezTo>
                      <a:pt x="409" y="816"/>
                      <a:pt x="409" y="816"/>
                      <a:pt x="409" y="816"/>
                    </a:cubicBezTo>
                    <a:cubicBezTo>
                      <a:pt x="385" y="719"/>
                      <a:pt x="385" y="719"/>
                      <a:pt x="385" y="719"/>
                    </a:cubicBezTo>
                    <a:cubicBezTo>
                      <a:pt x="266" y="754"/>
                      <a:pt x="266" y="754"/>
                      <a:pt x="266" y="754"/>
                    </a:cubicBezTo>
                    <a:cubicBezTo>
                      <a:pt x="305" y="763"/>
                      <a:pt x="305" y="763"/>
                      <a:pt x="305" y="763"/>
                    </a:cubicBezTo>
                    <a:cubicBezTo>
                      <a:pt x="206" y="770"/>
                      <a:pt x="206" y="770"/>
                      <a:pt x="206" y="770"/>
                    </a:cubicBezTo>
                    <a:cubicBezTo>
                      <a:pt x="206" y="749"/>
                      <a:pt x="206" y="749"/>
                      <a:pt x="206" y="749"/>
                    </a:cubicBezTo>
                    <a:cubicBezTo>
                      <a:pt x="371" y="662"/>
                      <a:pt x="371" y="662"/>
                      <a:pt x="371" y="662"/>
                    </a:cubicBezTo>
                    <a:cubicBezTo>
                      <a:pt x="361" y="622"/>
                      <a:pt x="361" y="622"/>
                      <a:pt x="361" y="622"/>
                    </a:cubicBezTo>
                    <a:cubicBezTo>
                      <a:pt x="325" y="653"/>
                      <a:pt x="325" y="653"/>
                      <a:pt x="325" y="653"/>
                    </a:cubicBezTo>
                    <a:cubicBezTo>
                      <a:pt x="336" y="631"/>
                      <a:pt x="336" y="631"/>
                      <a:pt x="336" y="631"/>
                    </a:cubicBezTo>
                    <a:cubicBezTo>
                      <a:pt x="230" y="714"/>
                      <a:pt x="230" y="714"/>
                      <a:pt x="230" y="714"/>
                    </a:cubicBezTo>
                    <a:cubicBezTo>
                      <a:pt x="347" y="568"/>
                      <a:pt x="347" y="568"/>
                      <a:pt x="347" y="568"/>
                    </a:cubicBezTo>
                    <a:cubicBezTo>
                      <a:pt x="297" y="365"/>
                      <a:pt x="297" y="365"/>
                      <a:pt x="297" y="365"/>
                    </a:cubicBezTo>
                    <a:cubicBezTo>
                      <a:pt x="205" y="453"/>
                      <a:pt x="205" y="453"/>
                      <a:pt x="205" y="453"/>
                    </a:cubicBezTo>
                    <a:cubicBezTo>
                      <a:pt x="205" y="412"/>
                      <a:pt x="205" y="412"/>
                      <a:pt x="205" y="412"/>
                    </a:cubicBezTo>
                    <a:cubicBezTo>
                      <a:pt x="295" y="357"/>
                      <a:pt x="295" y="357"/>
                      <a:pt x="295" y="357"/>
                    </a:cubicBezTo>
                    <a:cubicBezTo>
                      <a:pt x="257" y="208"/>
                      <a:pt x="257" y="208"/>
                      <a:pt x="257" y="208"/>
                    </a:cubicBezTo>
                    <a:cubicBezTo>
                      <a:pt x="236" y="226"/>
                      <a:pt x="206" y="223"/>
                      <a:pt x="206" y="223"/>
                    </a:cubicBezTo>
                    <a:cubicBezTo>
                      <a:pt x="253" y="189"/>
                      <a:pt x="253" y="189"/>
                      <a:pt x="253" y="189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177" y="115"/>
                      <a:pt x="177" y="115"/>
                      <a:pt x="177" y="115"/>
                    </a:cubicBezTo>
                    <a:cubicBezTo>
                      <a:pt x="206" y="151"/>
                      <a:pt x="206" y="151"/>
                      <a:pt x="206" y="151"/>
                    </a:cubicBezTo>
                    <a:cubicBezTo>
                      <a:pt x="173" y="130"/>
                      <a:pt x="173" y="130"/>
                      <a:pt x="173" y="130"/>
                    </a:cubicBezTo>
                    <a:cubicBezTo>
                      <a:pt x="149" y="225"/>
                      <a:pt x="149" y="225"/>
                      <a:pt x="149" y="225"/>
                    </a:cubicBezTo>
                    <a:cubicBezTo>
                      <a:pt x="206" y="269"/>
                      <a:pt x="206" y="269"/>
                      <a:pt x="206" y="269"/>
                    </a:cubicBezTo>
                    <a:cubicBezTo>
                      <a:pt x="206" y="302"/>
                      <a:pt x="206" y="302"/>
                      <a:pt x="206" y="302"/>
                    </a:cubicBezTo>
                    <a:cubicBezTo>
                      <a:pt x="141" y="258"/>
                      <a:pt x="141" y="258"/>
                      <a:pt x="141" y="258"/>
                    </a:cubicBezTo>
                    <a:cubicBezTo>
                      <a:pt x="73" y="529"/>
                      <a:pt x="73" y="529"/>
                      <a:pt x="73" y="529"/>
                    </a:cubicBezTo>
                    <a:cubicBezTo>
                      <a:pt x="114" y="561"/>
                      <a:pt x="206" y="637"/>
                      <a:pt x="206" y="637"/>
                    </a:cubicBezTo>
                    <a:cubicBezTo>
                      <a:pt x="206" y="637"/>
                      <a:pt x="115" y="623"/>
                      <a:pt x="68" y="552"/>
                    </a:cubicBezTo>
                    <a:cubicBezTo>
                      <a:pt x="13" y="771"/>
                      <a:pt x="13" y="771"/>
                      <a:pt x="13" y="771"/>
                    </a:cubicBezTo>
                    <a:cubicBezTo>
                      <a:pt x="60" y="831"/>
                      <a:pt x="60" y="831"/>
                      <a:pt x="60" y="831"/>
                    </a:cubicBezTo>
                    <a:cubicBezTo>
                      <a:pt x="44" y="781"/>
                      <a:pt x="44" y="781"/>
                      <a:pt x="44" y="781"/>
                    </a:cubicBezTo>
                    <a:cubicBezTo>
                      <a:pt x="135" y="908"/>
                      <a:pt x="135" y="908"/>
                      <a:pt x="135" y="908"/>
                    </a:cubicBezTo>
                    <a:cubicBezTo>
                      <a:pt x="98" y="890"/>
                      <a:pt x="98" y="890"/>
                      <a:pt x="98" y="890"/>
                    </a:cubicBezTo>
                    <a:cubicBezTo>
                      <a:pt x="169" y="990"/>
                      <a:pt x="169" y="990"/>
                      <a:pt x="169" y="990"/>
                    </a:cubicBezTo>
                    <a:cubicBezTo>
                      <a:pt x="0" y="839"/>
                      <a:pt x="0" y="839"/>
                      <a:pt x="0" y="839"/>
                    </a:cubicBezTo>
                    <a:cubicBezTo>
                      <a:pt x="10" y="1001"/>
                      <a:pt x="206" y="1005"/>
                      <a:pt x="206" y="1005"/>
                    </a:cubicBezTo>
                    <a:cubicBezTo>
                      <a:pt x="206" y="1005"/>
                      <a:pt x="390" y="1001"/>
                      <a:pt x="410" y="853"/>
                    </a:cubicBezTo>
                    <a:lnTo>
                      <a:pt x="359" y="8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17"/>
              <p:cNvSpPr/>
              <p:nvPr/>
            </p:nvSpPr>
            <p:spPr>
              <a:xfrm>
                <a:off x="6565900" y="1274763"/>
                <a:ext cx="215900" cy="1651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04" extrusionOk="0">
                    <a:moveTo>
                      <a:pt x="136" y="0"/>
                    </a:moveTo>
                    <a:lnTo>
                      <a:pt x="0" y="65"/>
                    </a:lnTo>
                    <a:lnTo>
                      <a:pt x="0" y="104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17"/>
              <p:cNvSpPr/>
              <p:nvPr/>
            </p:nvSpPr>
            <p:spPr>
              <a:xfrm>
                <a:off x="6254750" y="1595438"/>
                <a:ext cx="311150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50" extrusionOk="0">
                    <a:moveTo>
                      <a:pt x="11" y="0"/>
                    </a:moveTo>
                    <a:lnTo>
                      <a:pt x="196" y="100"/>
                    </a:lnTo>
                    <a:lnTo>
                      <a:pt x="196" y="150"/>
                    </a:lnTo>
                    <a:lnTo>
                      <a:pt x="0" y="4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17"/>
              <p:cNvSpPr/>
              <p:nvPr/>
            </p:nvSpPr>
            <p:spPr>
              <a:xfrm>
                <a:off x="6238875" y="1730376"/>
                <a:ext cx="327025" cy="303213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91" extrusionOk="0">
                    <a:moveTo>
                      <a:pt x="0" y="0"/>
                    </a:moveTo>
                    <a:lnTo>
                      <a:pt x="206" y="137"/>
                    </a:lnTo>
                    <a:lnTo>
                      <a:pt x="206" y="1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17"/>
              <p:cNvSpPr/>
              <p:nvPr/>
            </p:nvSpPr>
            <p:spPr>
              <a:xfrm>
                <a:off x="6365875" y="1082676"/>
                <a:ext cx="2000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26" h="152" extrusionOk="0">
                    <a:moveTo>
                      <a:pt x="22" y="0"/>
                    </a:moveTo>
                    <a:lnTo>
                      <a:pt x="126" y="71"/>
                    </a:lnTo>
                    <a:lnTo>
                      <a:pt x="126" y="152"/>
                    </a:lnTo>
                    <a:lnTo>
                      <a:pt x="0" y="90"/>
                    </a:lnTo>
                    <a:lnTo>
                      <a:pt x="9" y="46"/>
                    </a:lnTo>
                    <a:lnTo>
                      <a:pt x="96" y="101"/>
                    </a:lnTo>
                    <a:lnTo>
                      <a:pt x="14" y="3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17"/>
              <p:cNvSpPr/>
              <p:nvPr/>
            </p:nvSpPr>
            <p:spPr>
              <a:xfrm>
                <a:off x="6565900" y="2030413"/>
                <a:ext cx="387350" cy="2317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46" extrusionOk="0">
                    <a:moveTo>
                      <a:pt x="244" y="0"/>
                    </a:moveTo>
                    <a:lnTo>
                      <a:pt x="0" y="106"/>
                    </a:lnTo>
                    <a:lnTo>
                      <a:pt x="0" y="146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17"/>
              <p:cNvSpPr/>
              <p:nvPr/>
            </p:nvSpPr>
            <p:spPr>
              <a:xfrm>
                <a:off x="6567488" y="898526"/>
                <a:ext cx="1317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83" h="93" extrusionOk="0">
                    <a:moveTo>
                      <a:pt x="75" y="0"/>
                    </a:moveTo>
                    <a:lnTo>
                      <a:pt x="0" y="40"/>
                    </a:lnTo>
                    <a:lnTo>
                      <a:pt x="0" y="93"/>
                    </a:lnTo>
                    <a:lnTo>
                      <a:pt x="72" y="56"/>
                    </a:lnTo>
                    <a:lnTo>
                      <a:pt x="18" y="71"/>
                    </a:lnTo>
                    <a:lnTo>
                      <a:pt x="83" y="29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7" name="Google Shape;1027;p17"/>
            <p:cNvGrpSpPr/>
            <p:nvPr/>
          </p:nvGrpSpPr>
          <p:grpSpPr>
            <a:xfrm>
              <a:off x="267360" y="4531873"/>
              <a:ext cx="234657" cy="642689"/>
              <a:chOff x="6178550" y="415926"/>
              <a:chExt cx="774700" cy="2122487"/>
            </a:xfrm>
          </p:grpSpPr>
          <p:sp>
            <p:nvSpPr>
              <p:cNvPr id="1028" name="Google Shape;1028;p17"/>
              <p:cNvSpPr/>
              <p:nvPr/>
            </p:nvSpPr>
            <p:spPr>
              <a:xfrm>
                <a:off x="6205538" y="604838"/>
                <a:ext cx="674688" cy="1933575"/>
              </a:xfrm>
              <a:custGeom>
                <a:avLst/>
                <a:gdLst/>
                <a:ahLst/>
                <a:cxnLst/>
                <a:rect l="l" t="t" r="r" b="b"/>
                <a:pathLst>
                  <a:path w="357" h="1021" extrusionOk="0">
                    <a:moveTo>
                      <a:pt x="356" y="591"/>
                    </a:moveTo>
                    <a:cubicBezTo>
                      <a:pt x="199" y="653"/>
                      <a:pt x="199" y="653"/>
                      <a:pt x="199" y="653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89" y="183"/>
                      <a:pt x="189" y="183"/>
                      <a:pt x="189" y="183"/>
                    </a:cubicBezTo>
                    <a:cubicBezTo>
                      <a:pt x="133" y="143"/>
                      <a:pt x="133" y="143"/>
                      <a:pt x="133" y="143"/>
                    </a:cubicBezTo>
                    <a:cubicBezTo>
                      <a:pt x="132" y="143"/>
                      <a:pt x="132" y="143"/>
                      <a:pt x="131" y="143"/>
                    </a:cubicBezTo>
                    <a:cubicBezTo>
                      <a:pt x="131" y="144"/>
                      <a:pt x="131" y="144"/>
                      <a:pt x="132" y="145"/>
                    </a:cubicBezTo>
                    <a:cubicBezTo>
                      <a:pt x="189" y="185"/>
                      <a:pt x="189" y="185"/>
                      <a:pt x="189" y="185"/>
                    </a:cubicBezTo>
                    <a:cubicBezTo>
                      <a:pt x="184" y="542"/>
                      <a:pt x="184" y="542"/>
                      <a:pt x="184" y="542"/>
                    </a:cubicBezTo>
                    <a:cubicBezTo>
                      <a:pt x="83" y="467"/>
                      <a:pt x="83" y="467"/>
                      <a:pt x="83" y="467"/>
                    </a:cubicBezTo>
                    <a:cubicBezTo>
                      <a:pt x="83" y="467"/>
                      <a:pt x="82" y="467"/>
                      <a:pt x="82" y="467"/>
                    </a:cubicBezTo>
                    <a:cubicBezTo>
                      <a:pt x="81" y="468"/>
                      <a:pt x="82" y="468"/>
                      <a:pt x="82" y="469"/>
                    </a:cubicBezTo>
                    <a:cubicBezTo>
                      <a:pt x="184" y="545"/>
                      <a:pt x="184" y="545"/>
                      <a:pt x="184" y="545"/>
                    </a:cubicBezTo>
                    <a:cubicBezTo>
                      <a:pt x="180" y="905"/>
                      <a:pt x="180" y="905"/>
                      <a:pt x="180" y="905"/>
                    </a:cubicBezTo>
                    <a:cubicBezTo>
                      <a:pt x="2" y="718"/>
                      <a:pt x="2" y="718"/>
                      <a:pt x="2" y="718"/>
                    </a:cubicBezTo>
                    <a:cubicBezTo>
                      <a:pt x="1" y="718"/>
                      <a:pt x="1" y="718"/>
                      <a:pt x="0" y="718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180" y="907"/>
                      <a:pt x="180" y="907"/>
                      <a:pt x="180" y="907"/>
                    </a:cubicBezTo>
                    <a:cubicBezTo>
                      <a:pt x="179" y="1021"/>
                      <a:pt x="179" y="1021"/>
                      <a:pt x="179" y="1021"/>
                    </a:cubicBezTo>
                    <a:cubicBezTo>
                      <a:pt x="203" y="1021"/>
                      <a:pt x="203" y="1021"/>
                      <a:pt x="203" y="1021"/>
                    </a:cubicBezTo>
                    <a:cubicBezTo>
                      <a:pt x="199" y="655"/>
                      <a:pt x="199" y="655"/>
                      <a:pt x="199" y="655"/>
                    </a:cubicBezTo>
                    <a:cubicBezTo>
                      <a:pt x="232" y="642"/>
                      <a:pt x="232" y="642"/>
                      <a:pt x="232" y="642"/>
                    </a:cubicBezTo>
                    <a:cubicBezTo>
                      <a:pt x="344" y="617"/>
                      <a:pt x="344" y="617"/>
                      <a:pt x="344" y="617"/>
                    </a:cubicBezTo>
                    <a:cubicBezTo>
                      <a:pt x="344" y="617"/>
                      <a:pt x="344" y="617"/>
                      <a:pt x="344" y="616"/>
                    </a:cubicBezTo>
                    <a:cubicBezTo>
                      <a:pt x="344" y="616"/>
                      <a:pt x="344" y="615"/>
                      <a:pt x="343" y="615"/>
                    </a:cubicBezTo>
                    <a:cubicBezTo>
                      <a:pt x="244" y="637"/>
                      <a:pt x="244" y="637"/>
                      <a:pt x="244" y="637"/>
                    </a:cubicBezTo>
                    <a:cubicBezTo>
                      <a:pt x="357" y="593"/>
                      <a:pt x="357" y="593"/>
                      <a:pt x="357" y="593"/>
                    </a:cubicBezTo>
                    <a:cubicBezTo>
                      <a:pt x="357" y="593"/>
                      <a:pt x="357" y="592"/>
                      <a:pt x="357" y="591"/>
                    </a:cubicBezTo>
                    <a:cubicBezTo>
                      <a:pt x="357" y="591"/>
                      <a:pt x="356" y="591"/>
                      <a:pt x="356" y="59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17"/>
              <p:cNvSpPr/>
              <p:nvPr/>
            </p:nvSpPr>
            <p:spPr>
              <a:xfrm>
                <a:off x="6178550" y="415926"/>
                <a:ext cx="774700" cy="1901824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005" extrusionOk="0">
                    <a:moveTo>
                      <a:pt x="359" y="866"/>
                    </a:moveTo>
                    <a:cubicBezTo>
                      <a:pt x="379" y="842"/>
                      <a:pt x="379" y="842"/>
                      <a:pt x="379" y="842"/>
                    </a:cubicBezTo>
                    <a:cubicBezTo>
                      <a:pt x="269" y="872"/>
                      <a:pt x="269" y="872"/>
                      <a:pt x="269" y="872"/>
                    </a:cubicBezTo>
                    <a:cubicBezTo>
                      <a:pt x="409" y="816"/>
                      <a:pt x="409" y="816"/>
                      <a:pt x="409" y="816"/>
                    </a:cubicBezTo>
                    <a:cubicBezTo>
                      <a:pt x="385" y="719"/>
                      <a:pt x="385" y="719"/>
                      <a:pt x="385" y="719"/>
                    </a:cubicBezTo>
                    <a:cubicBezTo>
                      <a:pt x="266" y="754"/>
                      <a:pt x="266" y="754"/>
                      <a:pt x="266" y="754"/>
                    </a:cubicBezTo>
                    <a:cubicBezTo>
                      <a:pt x="305" y="763"/>
                      <a:pt x="305" y="763"/>
                      <a:pt x="305" y="763"/>
                    </a:cubicBezTo>
                    <a:cubicBezTo>
                      <a:pt x="206" y="770"/>
                      <a:pt x="206" y="770"/>
                      <a:pt x="206" y="770"/>
                    </a:cubicBezTo>
                    <a:cubicBezTo>
                      <a:pt x="206" y="749"/>
                      <a:pt x="206" y="749"/>
                      <a:pt x="206" y="749"/>
                    </a:cubicBezTo>
                    <a:cubicBezTo>
                      <a:pt x="371" y="662"/>
                      <a:pt x="371" y="662"/>
                      <a:pt x="371" y="662"/>
                    </a:cubicBezTo>
                    <a:cubicBezTo>
                      <a:pt x="361" y="622"/>
                      <a:pt x="361" y="622"/>
                      <a:pt x="361" y="622"/>
                    </a:cubicBezTo>
                    <a:cubicBezTo>
                      <a:pt x="325" y="653"/>
                      <a:pt x="325" y="653"/>
                      <a:pt x="325" y="653"/>
                    </a:cubicBezTo>
                    <a:cubicBezTo>
                      <a:pt x="336" y="631"/>
                      <a:pt x="336" y="631"/>
                      <a:pt x="336" y="631"/>
                    </a:cubicBezTo>
                    <a:cubicBezTo>
                      <a:pt x="230" y="714"/>
                      <a:pt x="230" y="714"/>
                      <a:pt x="230" y="714"/>
                    </a:cubicBezTo>
                    <a:cubicBezTo>
                      <a:pt x="347" y="568"/>
                      <a:pt x="347" y="568"/>
                      <a:pt x="347" y="568"/>
                    </a:cubicBezTo>
                    <a:cubicBezTo>
                      <a:pt x="297" y="365"/>
                      <a:pt x="297" y="365"/>
                      <a:pt x="297" y="365"/>
                    </a:cubicBezTo>
                    <a:cubicBezTo>
                      <a:pt x="205" y="453"/>
                      <a:pt x="205" y="453"/>
                      <a:pt x="205" y="453"/>
                    </a:cubicBezTo>
                    <a:cubicBezTo>
                      <a:pt x="205" y="412"/>
                      <a:pt x="205" y="412"/>
                      <a:pt x="205" y="412"/>
                    </a:cubicBezTo>
                    <a:cubicBezTo>
                      <a:pt x="295" y="357"/>
                      <a:pt x="295" y="357"/>
                      <a:pt x="295" y="357"/>
                    </a:cubicBezTo>
                    <a:cubicBezTo>
                      <a:pt x="257" y="208"/>
                      <a:pt x="257" y="208"/>
                      <a:pt x="257" y="208"/>
                    </a:cubicBezTo>
                    <a:cubicBezTo>
                      <a:pt x="236" y="226"/>
                      <a:pt x="206" y="223"/>
                      <a:pt x="206" y="223"/>
                    </a:cubicBezTo>
                    <a:cubicBezTo>
                      <a:pt x="253" y="189"/>
                      <a:pt x="253" y="189"/>
                      <a:pt x="253" y="189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177" y="115"/>
                      <a:pt x="177" y="115"/>
                      <a:pt x="177" y="115"/>
                    </a:cubicBezTo>
                    <a:cubicBezTo>
                      <a:pt x="206" y="151"/>
                      <a:pt x="206" y="151"/>
                      <a:pt x="206" y="151"/>
                    </a:cubicBezTo>
                    <a:cubicBezTo>
                      <a:pt x="173" y="130"/>
                      <a:pt x="173" y="130"/>
                      <a:pt x="173" y="130"/>
                    </a:cubicBezTo>
                    <a:cubicBezTo>
                      <a:pt x="149" y="225"/>
                      <a:pt x="149" y="225"/>
                      <a:pt x="149" y="225"/>
                    </a:cubicBezTo>
                    <a:cubicBezTo>
                      <a:pt x="206" y="269"/>
                      <a:pt x="206" y="269"/>
                      <a:pt x="206" y="269"/>
                    </a:cubicBezTo>
                    <a:cubicBezTo>
                      <a:pt x="206" y="302"/>
                      <a:pt x="206" y="302"/>
                      <a:pt x="206" y="302"/>
                    </a:cubicBezTo>
                    <a:cubicBezTo>
                      <a:pt x="141" y="258"/>
                      <a:pt x="141" y="258"/>
                      <a:pt x="141" y="258"/>
                    </a:cubicBezTo>
                    <a:cubicBezTo>
                      <a:pt x="73" y="529"/>
                      <a:pt x="73" y="529"/>
                      <a:pt x="73" y="529"/>
                    </a:cubicBezTo>
                    <a:cubicBezTo>
                      <a:pt x="114" y="561"/>
                      <a:pt x="206" y="637"/>
                      <a:pt x="206" y="637"/>
                    </a:cubicBezTo>
                    <a:cubicBezTo>
                      <a:pt x="206" y="637"/>
                      <a:pt x="115" y="623"/>
                      <a:pt x="68" y="552"/>
                    </a:cubicBezTo>
                    <a:cubicBezTo>
                      <a:pt x="13" y="771"/>
                      <a:pt x="13" y="771"/>
                      <a:pt x="13" y="771"/>
                    </a:cubicBezTo>
                    <a:cubicBezTo>
                      <a:pt x="60" y="831"/>
                      <a:pt x="60" y="831"/>
                      <a:pt x="60" y="831"/>
                    </a:cubicBezTo>
                    <a:cubicBezTo>
                      <a:pt x="44" y="781"/>
                      <a:pt x="44" y="781"/>
                      <a:pt x="44" y="781"/>
                    </a:cubicBezTo>
                    <a:cubicBezTo>
                      <a:pt x="135" y="908"/>
                      <a:pt x="135" y="908"/>
                      <a:pt x="135" y="908"/>
                    </a:cubicBezTo>
                    <a:cubicBezTo>
                      <a:pt x="98" y="890"/>
                      <a:pt x="98" y="890"/>
                      <a:pt x="98" y="890"/>
                    </a:cubicBezTo>
                    <a:cubicBezTo>
                      <a:pt x="169" y="990"/>
                      <a:pt x="169" y="990"/>
                      <a:pt x="169" y="990"/>
                    </a:cubicBezTo>
                    <a:cubicBezTo>
                      <a:pt x="0" y="839"/>
                      <a:pt x="0" y="839"/>
                      <a:pt x="0" y="839"/>
                    </a:cubicBezTo>
                    <a:cubicBezTo>
                      <a:pt x="10" y="1001"/>
                      <a:pt x="206" y="1005"/>
                      <a:pt x="206" y="1005"/>
                    </a:cubicBezTo>
                    <a:cubicBezTo>
                      <a:pt x="206" y="1005"/>
                      <a:pt x="390" y="1001"/>
                      <a:pt x="410" y="853"/>
                    </a:cubicBezTo>
                    <a:lnTo>
                      <a:pt x="359" y="8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17"/>
              <p:cNvSpPr/>
              <p:nvPr/>
            </p:nvSpPr>
            <p:spPr>
              <a:xfrm>
                <a:off x="6565900" y="1274763"/>
                <a:ext cx="215900" cy="1651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04" extrusionOk="0">
                    <a:moveTo>
                      <a:pt x="136" y="0"/>
                    </a:moveTo>
                    <a:lnTo>
                      <a:pt x="0" y="65"/>
                    </a:lnTo>
                    <a:lnTo>
                      <a:pt x="0" y="104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17"/>
              <p:cNvSpPr/>
              <p:nvPr/>
            </p:nvSpPr>
            <p:spPr>
              <a:xfrm>
                <a:off x="6254750" y="1595438"/>
                <a:ext cx="311150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50" extrusionOk="0">
                    <a:moveTo>
                      <a:pt x="11" y="0"/>
                    </a:moveTo>
                    <a:lnTo>
                      <a:pt x="196" y="100"/>
                    </a:lnTo>
                    <a:lnTo>
                      <a:pt x="196" y="150"/>
                    </a:lnTo>
                    <a:lnTo>
                      <a:pt x="0" y="4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17"/>
              <p:cNvSpPr/>
              <p:nvPr/>
            </p:nvSpPr>
            <p:spPr>
              <a:xfrm>
                <a:off x="6238875" y="1730376"/>
                <a:ext cx="327025" cy="303213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91" extrusionOk="0">
                    <a:moveTo>
                      <a:pt x="0" y="0"/>
                    </a:moveTo>
                    <a:lnTo>
                      <a:pt x="206" y="137"/>
                    </a:lnTo>
                    <a:lnTo>
                      <a:pt x="206" y="1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17"/>
              <p:cNvSpPr/>
              <p:nvPr/>
            </p:nvSpPr>
            <p:spPr>
              <a:xfrm>
                <a:off x="6365875" y="1082676"/>
                <a:ext cx="2000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26" h="152" extrusionOk="0">
                    <a:moveTo>
                      <a:pt x="22" y="0"/>
                    </a:moveTo>
                    <a:lnTo>
                      <a:pt x="126" y="71"/>
                    </a:lnTo>
                    <a:lnTo>
                      <a:pt x="126" y="152"/>
                    </a:lnTo>
                    <a:lnTo>
                      <a:pt x="0" y="90"/>
                    </a:lnTo>
                    <a:lnTo>
                      <a:pt x="9" y="46"/>
                    </a:lnTo>
                    <a:lnTo>
                      <a:pt x="96" y="101"/>
                    </a:lnTo>
                    <a:lnTo>
                      <a:pt x="14" y="3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17"/>
              <p:cNvSpPr/>
              <p:nvPr/>
            </p:nvSpPr>
            <p:spPr>
              <a:xfrm>
                <a:off x="6565900" y="2030413"/>
                <a:ext cx="387350" cy="2317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46" extrusionOk="0">
                    <a:moveTo>
                      <a:pt x="244" y="0"/>
                    </a:moveTo>
                    <a:lnTo>
                      <a:pt x="0" y="106"/>
                    </a:lnTo>
                    <a:lnTo>
                      <a:pt x="0" y="146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17"/>
              <p:cNvSpPr/>
              <p:nvPr/>
            </p:nvSpPr>
            <p:spPr>
              <a:xfrm>
                <a:off x="6567488" y="898526"/>
                <a:ext cx="1317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83" h="93" extrusionOk="0">
                    <a:moveTo>
                      <a:pt x="75" y="0"/>
                    </a:moveTo>
                    <a:lnTo>
                      <a:pt x="0" y="40"/>
                    </a:lnTo>
                    <a:lnTo>
                      <a:pt x="0" y="93"/>
                    </a:lnTo>
                    <a:lnTo>
                      <a:pt x="72" y="56"/>
                    </a:lnTo>
                    <a:lnTo>
                      <a:pt x="18" y="71"/>
                    </a:lnTo>
                    <a:lnTo>
                      <a:pt x="83" y="29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36" name="Google Shape;1036;p17"/>
          <p:cNvGrpSpPr/>
          <p:nvPr/>
        </p:nvGrpSpPr>
        <p:grpSpPr>
          <a:xfrm>
            <a:off x="-656231" y="205124"/>
            <a:ext cx="13329616" cy="1376309"/>
            <a:chOff x="-492173" y="153843"/>
            <a:chExt cx="9997212" cy="1032232"/>
          </a:xfrm>
        </p:grpSpPr>
        <p:sp>
          <p:nvSpPr>
            <p:cNvPr id="1037" name="Google Shape;1037;p17"/>
            <p:cNvSpPr/>
            <p:nvPr/>
          </p:nvSpPr>
          <p:spPr>
            <a:xfrm>
              <a:off x="-492173" y="308900"/>
              <a:ext cx="1207140" cy="181011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17"/>
            <p:cNvSpPr/>
            <p:nvPr/>
          </p:nvSpPr>
          <p:spPr>
            <a:xfrm flipH="1">
              <a:off x="267356" y="909005"/>
              <a:ext cx="710808" cy="277069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17"/>
            <p:cNvSpPr/>
            <p:nvPr/>
          </p:nvSpPr>
          <p:spPr>
            <a:xfrm flipH="1">
              <a:off x="8794231" y="153843"/>
              <a:ext cx="710808" cy="277069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0" name="Google Shape;1040;p17"/>
          <p:cNvSpPr txBox="1">
            <a:spLocks noGrp="1"/>
          </p:cNvSpPr>
          <p:nvPr>
            <p:ph type="subTitle" idx="1"/>
          </p:nvPr>
        </p:nvSpPr>
        <p:spPr>
          <a:xfrm>
            <a:off x="953300" y="3037467"/>
            <a:ext cx="3283600" cy="65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1" name="Google Shape;1041;p17"/>
          <p:cNvSpPr txBox="1">
            <a:spLocks noGrp="1"/>
          </p:cNvSpPr>
          <p:nvPr>
            <p:ph type="subTitle" idx="2"/>
          </p:nvPr>
        </p:nvSpPr>
        <p:spPr>
          <a:xfrm>
            <a:off x="953300" y="3599067"/>
            <a:ext cx="3283600" cy="12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2" name="Google Shape;1042;p17"/>
          <p:cNvSpPr txBox="1">
            <a:spLocks noGrp="1"/>
          </p:cNvSpPr>
          <p:nvPr>
            <p:ph type="subTitle" idx="3"/>
          </p:nvPr>
        </p:nvSpPr>
        <p:spPr>
          <a:xfrm>
            <a:off x="4447480" y="3599067"/>
            <a:ext cx="3283600" cy="12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3" name="Google Shape;1043;p17"/>
          <p:cNvSpPr txBox="1">
            <a:spLocks noGrp="1"/>
          </p:cNvSpPr>
          <p:nvPr>
            <p:ph type="subTitle" idx="4"/>
          </p:nvPr>
        </p:nvSpPr>
        <p:spPr>
          <a:xfrm>
            <a:off x="7941699" y="3599067"/>
            <a:ext cx="3283600" cy="12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4" name="Google Shape;1044;p17"/>
          <p:cNvSpPr txBox="1">
            <a:spLocks noGrp="1"/>
          </p:cNvSpPr>
          <p:nvPr>
            <p:ph type="subTitle" idx="5"/>
          </p:nvPr>
        </p:nvSpPr>
        <p:spPr>
          <a:xfrm>
            <a:off x="4447476" y="3037467"/>
            <a:ext cx="3283600" cy="65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5" name="Google Shape;1045;p17"/>
          <p:cNvSpPr txBox="1">
            <a:spLocks noGrp="1"/>
          </p:cNvSpPr>
          <p:nvPr>
            <p:ph type="subTitle" idx="6"/>
          </p:nvPr>
        </p:nvSpPr>
        <p:spPr>
          <a:xfrm>
            <a:off x="7941689" y="3037467"/>
            <a:ext cx="3283600" cy="653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046" name="Google Shape;1046;p17"/>
          <p:cNvCxnSpPr/>
          <p:nvPr/>
        </p:nvCxnSpPr>
        <p:spPr>
          <a:xfrm>
            <a:off x="6096000" y="-267900"/>
            <a:ext cx="0" cy="77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</p:spTree>
    <p:extLst>
      <p:ext uri="{BB962C8B-B14F-4D97-AF65-F5344CB8AC3E}">
        <p14:creationId xmlns:p14="http://schemas.microsoft.com/office/powerpoint/2010/main" val="2363143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8" name="Google Shape;104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9" name="Google Shape;1049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50" name="Google Shape;1050;p18"/>
          <p:cNvSpPr txBox="1">
            <a:spLocks noGrp="1"/>
          </p:cNvSpPr>
          <p:nvPr>
            <p:ph type="subTitle" idx="1"/>
          </p:nvPr>
        </p:nvSpPr>
        <p:spPr>
          <a:xfrm>
            <a:off x="2149833" y="1658321"/>
            <a:ext cx="39560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1" name="Google Shape;1051;p18"/>
          <p:cNvSpPr txBox="1">
            <a:spLocks noGrp="1"/>
          </p:cNvSpPr>
          <p:nvPr>
            <p:ph type="subTitle" idx="2"/>
          </p:nvPr>
        </p:nvSpPr>
        <p:spPr>
          <a:xfrm>
            <a:off x="2149835" y="2263555"/>
            <a:ext cx="39560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2" name="Google Shape;1052;p18"/>
          <p:cNvSpPr txBox="1">
            <a:spLocks noGrp="1"/>
          </p:cNvSpPr>
          <p:nvPr>
            <p:ph type="subTitle" idx="3"/>
          </p:nvPr>
        </p:nvSpPr>
        <p:spPr>
          <a:xfrm>
            <a:off x="7079336" y="2263555"/>
            <a:ext cx="39560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3" name="Google Shape;1053;p18"/>
          <p:cNvSpPr txBox="1">
            <a:spLocks noGrp="1"/>
          </p:cNvSpPr>
          <p:nvPr>
            <p:ph type="subTitle" idx="4"/>
          </p:nvPr>
        </p:nvSpPr>
        <p:spPr>
          <a:xfrm>
            <a:off x="2149835" y="4194888"/>
            <a:ext cx="39560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4" name="Google Shape;1054;p18"/>
          <p:cNvSpPr txBox="1">
            <a:spLocks noGrp="1"/>
          </p:cNvSpPr>
          <p:nvPr>
            <p:ph type="subTitle" idx="5"/>
          </p:nvPr>
        </p:nvSpPr>
        <p:spPr>
          <a:xfrm>
            <a:off x="7079336" y="4194888"/>
            <a:ext cx="39560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5" name="Google Shape;1055;p18"/>
          <p:cNvSpPr txBox="1">
            <a:spLocks noGrp="1"/>
          </p:cNvSpPr>
          <p:nvPr>
            <p:ph type="subTitle" idx="6"/>
          </p:nvPr>
        </p:nvSpPr>
        <p:spPr>
          <a:xfrm>
            <a:off x="2149833" y="3589655"/>
            <a:ext cx="39560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6" name="Google Shape;1056;p18"/>
          <p:cNvSpPr txBox="1">
            <a:spLocks noGrp="1"/>
          </p:cNvSpPr>
          <p:nvPr>
            <p:ph type="subTitle" idx="7"/>
          </p:nvPr>
        </p:nvSpPr>
        <p:spPr>
          <a:xfrm>
            <a:off x="7079333" y="1658321"/>
            <a:ext cx="39560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7" name="Google Shape;1057;p18"/>
          <p:cNvSpPr txBox="1">
            <a:spLocks noGrp="1"/>
          </p:cNvSpPr>
          <p:nvPr>
            <p:ph type="subTitle" idx="8"/>
          </p:nvPr>
        </p:nvSpPr>
        <p:spPr>
          <a:xfrm>
            <a:off x="7079333" y="3589655"/>
            <a:ext cx="39560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058" name="Google Shape;1058;p18"/>
          <p:cNvCxnSpPr/>
          <p:nvPr/>
        </p:nvCxnSpPr>
        <p:spPr>
          <a:xfrm>
            <a:off x="6096000" y="-267900"/>
            <a:ext cx="0" cy="77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1059" name="Google Shape;1059;p18"/>
          <p:cNvSpPr/>
          <p:nvPr/>
        </p:nvSpPr>
        <p:spPr>
          <a:xfrm>
            <a:off x="-204368" y="5808149"/>
            <a:ext cx="5039672" cy="1149500"/>
          </a:xfrm>
          <a:custGeom>
            <a:avLst/>
            <a:gdLst/>
            <a:ahLst/>
            <a:cxnLst/>
            <a:rect l="l" t="t" r="r" b="b"/>
            <a:pathLst>
              <a:path w="1435" h="328" extrusionOk="0">
                <a:moveTo>
                  <a:pt x="1418" y="328"/>
                </a:moveTo>
                <a:cubicBezTo>
                  <a:pt x="1429" y="312"/>
                  <a:pt x="1435" y="293"/>
                  <a:pt x="1435" y="271"/>
                </a:cubicBezTo>
                <a:cubicBezTo>
                  <a:pt x="1435" y="216"/>
                  <a:pt x="1390" y="171"/>
                  <a:pt x="1335" y="171"/>
                </a:cubicBezTo>
                <a:cubicBezTo>
                  <a:pt x="1318" y="171"/>
                  <a:pt x="1302" y="175"/>
                  <a:pt x="1288" y="182"/>
                </a:cubicBezTo>
                <a:cubicBezTo>
                  <a:pt x="1281" y="171"/>
                  <a:pt x="1269" y="162"/>
                  <a:pt x="1256" y="160"/>
                </a:cubicBezTo>
                <a:cubicBezTo>
                  <a:pt x="1239" y="157"/>
                  <a:pt x="1224" y="154"/>
                  <a:pt x="1214" y="169"/>
                </a:cubicBezTo>
                <a:cubicBezTo>
                  <a:pt x="1218" y="144"/>
                  <a:pt x="1207" y="118"/>
                  <a:pt x="1187" y="104"/>
                </a:cubicBezTo>
                <a:cubicBezTo>
                  <a:pt x="1167" y="90"/>
                  <a:pt x="1139" y="87"/>
                  <a:pt x="1117" y="98"/>
                </a:cubicBezTo>
                <a:cubicBezTo>
                  <a:pt x="1108" y="60"/>
                  <a:pt x="1073" y="29"/>
                  <a:pt x="1034" y="25"/>
                </a:cubicBezTo>
                <a:cubicBezTo>
                  <a:pt x="995" y="21"/>
                  <a:pt x="954" y="44"/>
                  <a:pt x="938" y="80"/>
                </a:cubicBezTo>
                <a:cubicBezTo>
                  <a:pt x="915" y="63"/>
                  <a:pt x="883" y="57"/>
                  <a:pt x="856" y="64"/>
                </a:cubicBezTo>
                <a:cubicBezTo>
                  <a:pt x="828" y="72"/>
                  <a:pt x="804" y="94"/>
                  <a:pt x="793" y="121"/>
                </a:cubicBezTo>
                <a:cubicBezTo>
                  <a:pt x="779" y="111"/>
                  <a:pt x="758" y="103"/>
                  <a:pt x="744" y="113"/>
                </a:cubicBezTo>
                <a:cubicBezTo>
                  <a:pt x="743" y="96"/>
                  <a:pt x="732" y="80"/>
                  <a:pt x="716" y="72"/>
                </a:cubicBezTo>
                <a:cubicBezTo>
                  <a:pt x="701" y="65"/>
                  <a:pt x="682" y="66"/>
                  <a:pt x="667" y="76"/>
                </a:cubicBezTo>
                <a:cubicBezTo>
                  <a:pt x="657" y="42"/>
                  <a:pt x="627" y="14"/>
                  <a:pt x="592" y="7"/>
                </a:cubicBezTo>
                <a:cubicBezTo>
                  <a:pt x="557" y="0"/>
                  <a:pt x="524" y="12"/>
                  <a:pt x="501" y="39"/>
                </a:cubicBezTo>
                <a:cubicBezTo>
                  <a:pt x="492" y="35"/>
                  <a:pt x="482" y="34"/>
                  <a:pt x="473" y="36"/>
                </a:cubicBezTo>
                <a:cubicBezTo>
                  <a:pt x="449" y="39"/>
                  <a:pt x="428" y="58"/>
                  <a:pt x="422" y="82"/>
                </a:cubicBezTo>
                <a:cubicBezTo>
                  <a:pt x="415" y="75"/>
                  <a:pt x="402" y="74"/>
                  <a:pt x="392" y="76"/>
                </a:cubicBezTo>
                <a:cubicBezTo>
                  <a:pt x="382" y="78"/>
                  <a:pt x="372" y="84"/>
                  <a:pt x="367" y="93"/>
                </a:cubicBezTo>
                <a:cubicBezTo>
                  <a:pt x="351" y="76"/>
                  <a:pt x="325" y="66"/>
                  <a:pt x="301" y="66"/>
                </a:cubicBezTo>
                <a:cubicBezTo>
                  <a:pt x="277" y="66"/>
                  <a:pt x="254" y="75"/>
                  <a:pt x="237" y="92"/>
                </a:cubicBezTo>
                <a:cubicBezTo>
                  <a:pt x="232" y="85"/>
                  <a:pt x="223" y="81"/>
                  <a:pt x="214" y="81"/>
                </a:cubicBezTo>
                <a:cubicBezTo>
                  <a:pt x="205" y="81"/>
                  <a:pt x="196" y="86"/>
                  <a:pt x="191" y="94"/>
                </a:cubicBezTo>
                <a:cubicBezTo>
                  <a:pt x="174" y="79"/>
                  <a:pt x="149" y="70"/>
                  <a:pt x="127" y="74"/>
                </a:cubicBezTo>
                <a:cubicBezTo>
                  <a:pt x="104" y="77"/>
                  <a:pt x="84" y="90"/>
                  <a:pt x="72" y="110"/>
                </a:cubicBezTo>
                <a:cubicBezTo>
                  <a:pt x="41" y="67"/>
                  <a:pt x="0" y="72"/>
                  <a:pt x="0" y="72"/>
                </a:cubicBezTo>
                <a:cubicBezTo>
                  <a:pt x="0" y="328"/>
                  <a:pt x="0" y="328"/>
                  <a:pt x="0" y="328"/>
                </a:cubicBezTo>
                <a:lnTo>
                  <a:pt x="1418" y="32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60" name="Google Shape;1060;p18"/>
          <p:cNvGrpSpPr/>
          <p:nvPr/>
        </p:nvGrpSpPr>
        <p:grpSpPr>
          <a:xfrm>
            <a:off x="10247213" y="5708213"/>
            <a:ext cx="1056228" cy="1149520"/>
            <a:chOff x="413108" y="4102274"/>
            <a:chExt cx="956728" cy="1041232"/>
          </a:xfrm>
        </p:grpSpPr>
        <p:grpSp>
          <p:nvGrpSpPr>
            <p:cNvPr id="1061" name="Google Shape;1061;p18"/>
            <p:cNvGrpSpPr/>
            <p:nvPr/>
          </p:nvGrpSpPr>
          <p:grpSpPr>
            <a:xfrm>
              <a:off x="1067833" y="4102274"/>
              <a:ext cx="302003" cy="1041063"/>
              <a:chOff x="1539875" y="3257551"/>
              <a:chExt cx="511176" cy="1762125"/>
            </a:xfrm>
          </p:grpSpPr>
          <p:sp>
            <p:nvSpPr>
              <p:cNvPr id="1062" name="Google Shape;1062;p18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18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18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18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18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18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8" name="Google Shape;1068;p18"/>
            <p:cNvGrpSpPr/>
            <p:nvPr/>
          </p:nvGrpSpPr>
          <p:grpSpPr>
            <a:xfrm>
              <a:off x="823965" y="4502797"/>
              <a:ext cx="185813" cy="640708"/>
              <a:chOff x="1539875" y="3257551"/>
              <a:chExt cx="511176" cy="1762125"/>
            </a:xfrm>
          </p:grpSpPr>
          <p:sp>
            <p:nvSpPr>
              <p:cNvPr id="1069" name="Google Shape;1069;p18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18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18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18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18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18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5" name="Google Shape;1075;p18"/>
            <p:cNvGrpSpPr/>
            <p:nvPr/>
          </p:nvGrpSpPr>
          <p:grpSpPr>
            <a:xfrm>
              <a:off x="413108" y="4102274"/>
              <a:ext cx="302003" cy="1041063"/>
              <a:chOff x="1539875" y="3257551"/>
              <a:chExt cx="511176" cy="1762125"/>
            </a:xfrm>
          </p:grpSpPr>
          <p:sp>
            <p:nvSpPr>
              <p:cNvPr id="1076" name="Google Shape;1076;p18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18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18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18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18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18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82" name="Google Shape;1082;p18"/>
          <p:cNvGrpSpPr/>
          <p:nvPr/>
        </p:nvGrpSpPr>
        <p:grpSpPr>
          <a:xfrm>
            <a:off x="-2855931" y="6056179"/>
            <a:ext cx="5500641" cy="801452"/>
            <a:chOff x="2058996" y="3799479"/>
            <a:chExt cx="4372066" cy="637017"/>
          </a:xfrm>
        </p:grpSpPr>
        <p:sp>
          <p:nvSpPr>
            <p:cNvPr id="1083" name="Google Shape;1083;p18"/>
            <p:cNvSpPr/>
            <p:nvPr/>
          </p:nvSpPr>
          <p:spPr>
            <a:xfrm>
              <a:off x="3863309" y="3834917"/>
              <a:ext cx="106500" cy="56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18"/>
            <p:cNvSpPr/>
            <p:nvPr/>
          </p:nvSpPr>
          <p:spPr>
            <a:xfrm>
              <a:off x="2058996" y="3799479"/>
              <a:ext cx="1840800" cy="636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18"/>
            <p:cNvSpPr/>
            <p:nvPr/>
          </p:nvSpPr>
          <p:spPr>
            <a:xfrm>
              <a:off x="2058996" y="4294596"/>
              <a:ext cx="1840800" cy="141900"/>
            </a:xfrm>
            <a:prstGeom prst="rect">
              <a:avLst/>
            </a:prstGeom>
            <a:solidFill>
              <a:srgbClr val="EC525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18"/>
            <p:cNvSpPr/>
            <p:nvPr/>
          </p:nvSpPr>
          <p:spPr>
            <a:xfrm>
              <a:off x="2058996" y="4294596"/>
              <a:ext cx="1840800" cy="141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18"/>
            <p:cNvSpPr/>
            <p:nvPr/>
          </p:nvSpPr>
          <p:spPr>
            <a:xfrm>
              <a:off x="2058996" y="3905792"/>
              <a:ext cx="1840800" cy="21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18"/>
            <p:cNvSpPr/>
            <p:nvPr/>
          </p:nvSpPr>
          <p:spPr>
            <a:xfrm>
              <a:off x="2306051" y="3941230"/>
              <a:ext cx="89102" cy="140738"/>
            </a:xfrm>
            <a:custGeom>
              <a:avLst/>
              <a:gdLst/>
              <a:ahLst/>
              <a:cxnLst/>
              <a:rect l="l" t="t" r="r" b="b"/>
              <a:pathLst>
                <a:path w="76" h="121" extrusionOk="0">
                  <a:moveTo>
                    <a:pt x="59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8" y="121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68" y="121"/>
                    <a:pt x="76" y="113"/>
                    <a:pt x="76" y="104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8"/>
                    <a:pt x="68" y="0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18"/>
            <p:cNvSpPr/>
            <p:nvPr/>
          </p:nvSpPr>
          <p:spPr>
            <a:xfrm>
              <a:off x="2431604" y="3941230"/>
              <a:ext cx="87077" cy="140738"/>
            </a:xfrm>
            <a:custGeom>
              <a:avLst/>
              <a:gdLst/>
              <a:ahLst/>
              <a:cxnLst/>
              <a:rect l="l" t="t" r="r" b="b"/>
              <a:pathLst>
                <a:path w="75" h="121" extrusionOk="0">
                  <a:moveTo>
                    <a:pt x="0" y="17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7" y="121"/>
                    <a:pt x="17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67" y="121"/>
                    <a:pt x="75" y="113"/>
                    <a:pt x="75" y="104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8"/>
                    <a:pt x="67" y="0"/>
                    <a:pt x="5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18"/>
            <p:cNvSpPr/>
            <p:nvPr/>
          </p:nvSpPr>
          <p:spPr>
            <a:xfrm>
              <a:off x="2590570" y="3941230"/>
              <a:ext cx="211617" cy="140738"/>
            </a:xfrm>
            <a:custGeom>
              <a:avLst/>
              <a:gdLst/>
              <a:ahLst/>
              <a:cxnLst/>
              <a:rect l="l" t="t" r="r" b="b"/>
              <a:pathLst>
                <a:path w="182" h="121" extrusionOk="0">
                  <a:moveTo>
                    <a:pt x="16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7" y="121"/>
                  </a:cubicBezTo>
                  <a:cubicBezTo>
                    <a:pt x="164" y="121"/>
                    <a:pt x="164" y="121"/>
                    <a:pt x="164" y="121"/>
                  </a:cubicBezTo>
                  <a:cubicBezTo>
                    <a:pt x="174" y="121"/>
                    <a:pt x="182" y="113"/>
                    <a:pt x="182" y="104"/>
                  </a:cubicBezTo>
                  <a:cubicBezTo>
                    <a:pt x="182" y="17"/>
                    <a:pt x="182" y="17"/>
                    <a:pt x="182" y="17"/>
                  </a:cubicBezTo>
                  <a:cubicBezTo>
                    <a:pt x="182" y="8"/>
                    <a:pt x="174" y="0"/>
                    <a:pt x="1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18"/>
            <p:cNvSpPr/>
            <p:nvPr/>
          </p:nvSpPr>
          <p:spPr>
            <a:xfrm>
              <a:off x="2872051" y="3941230"/>
              <a:ext cx="89102" cy="140738"/>
            </a:xfrm>
            <a:custGeom>
              <a:avLst/>
              <a:gdLst/>
              <a:ahLst/>
              <a:cxnLst/>
              <a:rect l="l" t="t" r="r" b="b"/>
              <a:pathLst>
                <a:path w="76" h="121" extrusionOk="0">
                  <a:moveTo>
                    <a:pt x="59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8" y="121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68" y="121"/>
                    <a:pt x="76" y="113"/>
                    <a:pt x="76" y="104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8"/>
                    <a:pt x="68" y="0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18"/>
            <p:cNvSpPr/>
            <p:nvPr/>
          </p:nvSpPr>
          <p:spPr>
            <a:xfrm>
              <a:off x="2997603" y="3941230"/>
              <a:ext cx="87077" cy="140738"/>
            </a:xfrm>
            <a:custGeom>
              <a:avLst/>
              <a:gdLst/>
              <a:ahLst/>
              <a:cxnLst/>
              <a:rect l="l" t="t" r="r" b="b"/>
              <a:pathLst>
                <a:path w="75" h="121" extrusionOk="0">
                  <a:moveTo>
                    <a:pt x="0" y="17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7" y="121"/>
                    <a:pt x="17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68" y="121"/>
                    <a:pt x="75" y="113"/>
                    <a:pt x="75" y="104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8"/>
                    <a:pt x="68" y="0"/>
                    <a:pt x="5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18"/>
            <p:cNvSpPr/>
            <p:nvPr/>
          </p:nvSpPr>
          <p:spPr>
            <a:xfrm>
              <a:off x="3156569" y="3941230"/>
              <a:ext cx="211617" cy="140738"/>
            </a:xfrm>
            <a:custGeom>
              <a:avLst/>
              <a:gdLst/>
              <a:ahLst/>
              <a:cxnLst/>
              <a:rect l="l" t="t" r="r" b="b"/>
              <a:pathLst>
                <a:path w="182" h="121" extrusionOk="0">
                  <a:moveTo>
                    <a:pt x="16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7" y="121"/>
                  </a:cubicBezTo>
                  <a:cubicBezTo>
                    <a:pt x="164" y="121"/>
                    <a:pt x="164" y="121"/>
                    <a:pt x="164" y="121"/>
                  </a:cubicBezTo>
                  <a:cubicBezTo>
                    <a:pt x="174" y="121"/>
                    <a:pt x="182" y="113"/>
                    <a:pt x="182" y="104"/>
                  </a:cubicBezTo>
                  <a:cubicBezTo>
                    <a:pt x="182" y="17"/>
                    <a:pt x="182" y="17"/>
                    <a:pt x="182" y="17"/>
                  </a:cubicBezTo>
                  <a:cubicBezTo>
                    <a:pt x="182" y="8"/>
                    <a:pt x="174" y="0"/>
                    <a:pt x="1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18"/>
            <p:cNvSpPr/>
            <p:nvPr/>
          </p:nvSpPr>
          <p:spPr>
            <a:xfrm>
              <a:off x="3438050" y="3941230"/>
              <a:ext cx="89102" cy="140738"/>
            </a:xfrm>
            <a:custGeom>
              <a:avLst/>
              <a:gdLst/>
              <a:ahLst/>
              <a:cxnLst/>
              <a:rect l="l" t="t" r="r" b="b"/>
              <a:pathLst>
                <a:path w="76" h="121" extrusionOk="0">
                  <a:moveTo>
                    <a:pt x="59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8" y="121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68" y="121"/>
                    <a:pt x="76" y="113"/>
                    <a:pt x="76" y="104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8"/>
                    <a:pt x="68" y="0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18"/>
            <p:cNvSpPr/>
            <p:nvPr/>
          </p:nvSpPr>
          <p:spPr>
            <a:xfrm>
              <a:off x="3563603" y="3941230"/>
              <a:ext cx="87077" cy="140738"/>
            </a:xfrm>
            <a:custGeom>
              <a:avLst/>
              <a:gdLst/>
              <a:ahLst/>
              <a:cxnLst/>
              <a:rect l="l" t="t" r="r" b="b"/>
              <a:pathLst>
                <a:path w="75" h="121" extrusionOk="0">
                  <a:moveTo>
                    <a:pt x="0" y="17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7" y="121"/>
                    <a:pt x="17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68" y="121"/>
                    <a:pt x="75" y="113"/>
                    <a:pt x="75" y="104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8"/>
                    <a:pt x="68" y="0"/>
                    <a:pt x="5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18"/>
            <p:cNvSpPr/>
            <p:nvPr/>
          </p:nvSpPr>
          <p:spPr>
            <a:xfrm>
              <a:off x="2129873" y="3941230"/>
              <a:ext cx="106315" cy="140738"/>
            </a:xfrm>
            <a:custGeom>
              <a:avLst/>
              <a:gdLst/>
              <a:ahLst/>
              <a:cxnLst/>
              <a:rect l="l" t="t" r="r" b="b"/>
              <a:pathLst>
                <a:path w="91" h="121" extrusionOk="0">
                  <a:moveTo>
                    <a:pt x="73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7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83" y="121"/>
                    <a:pt x="91" y="113"/>
                    <a:pt x="91" y="104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8"/>
                    <a:pt x="83" y="0"/>
                    <a:pt x="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18"/>
            <p:cNvSpPr/>
            <p:nvPr/>
          </p:nvSpPr>
          <p:spPr>
            <a:xfrm>
              <a:off x="3722568" y="3941230"/>
              <a:ext cx="105302" cy="140738"/>
            </a:xfrm>
            <a:custGeom>
              <a:avLst/>
              <a:gdLst/>
              <a:ahLst/>
              <a:cxnLst/>
              <a:rect l="l" t="t" r="r" b="b"/>
              <a:pathLst>
                <a:path w="91" h="121" extrusionOk="0">
                  <a:moveTo>
                    <a:pt x="73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7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83" y="121"/>
                    <a:pt x="91" y="113"/>
                    <a:pt x="91" y="104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8"/>
                    <a:pt x="83" y="0"/>
                    <a:pt x="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18"/>
            <p:cNvSpPr/>
            <p:nvPr/>
          </p:nvSpPr>
          <p:spPr>
            <a:xfrm>
              <a:off x="2264538" y="3863267"/>
              <a:ext cx="297681" cy="431329"/>
            </a:xfrm>
            <a:custGeom>
              <a:avLst/>
              <a:gdLst/>
              <a:ahLst/>
              <a:cxnLst/>
              <a:rect l="l" t="t" r="r" b="b"/>
              <a:pathLst>
                <a:path w="255" h="370" extrusionOk="0">
                  <a:moveTo>
                    <a:pt x="12" y="218"/>
                  </a:moveTo>
                  <a:cubicBezTo>
                    <a:pt x="0" y="218"/>
                    <a:pt x="0" y="218"/>
                    <a:pt x="0" y="218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12" y="370"/>
                    <a:pt x="12" y="370"/>
                    <a:pt x="12" y="370"/>
                  </a:cubicBezTo>
                  <a:cubicBezTo>
                    <a:pt x="12" y="218"/>
                    <a:pt x="12" y="218"/>
                    <a:pt x="12" y="218"/>
                  </a:cubicBezTo>
                  <a:moveTo>
                    <a:pt x="255" y="218"/>
                  </a:moveTo>
                  <a:cubicBezTo>
                    <a:pt x="243" y="218"/>
                    <a:pt x="243" y="218"/>
                    <a:pt x="243" y="218"/>
                  </a:cubicBezTo>
                  <a:cubicBezTo>
                    <a:pt x="243" y="370"/>
                    <a:pt x="243" y="370"/>
                    <a:pt x="243" y="370"/>
                  </a:cubicBezTo>
                  <a:cubicBezTo>
                    <a:pt x="255" y="370"/>
                    <a:pt x="255" y="370"/>
                    <a:pt x="255" y="370"/>
                  </a:cubicBezTo>
                  <a:cubicBezTo>
                    <a:pt x="255" y="218"/>
                    <a:pt x="255" y="218"/>
                    <a:pt x="255" y="218"/>
                  </a:cubicBezTo>
                  <a:moveTo>
                    <a:pt x="214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20" y="0"/>
                    <a:pt x="3" y="16"/>
                    <a:pt x="0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5" y="23"/>
                    <a:pt x="27" y="12"/>
                    <a:pt x="41" y="12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33" y="6"/>
                    <a:pt x="133" y="6"/>
                    <a:pt x="133" y="6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214" y="12"/>
                    <a:pt x="214" y="12"/>
                    <a:pt x="214" y="12"/>
                  </a:cubicBezTo>
                  <a:cubicBezTo>
                    <a:pt x="228" y="12"/>
                    <a:pt x="240" y="23"/>
                    <a:pt x="242" y="37"/>
                  </a:cubicBezTo>
                  <a:cubicBezTo>
                    <a:pt x="254" y="37"/>
                    <a:pt x="254" y="37"/>
                    <a:pt x="254" y="37"/>
                  </a:cubicBezTo>
                  <a:cubicBezTo>
                    <a:pt x="252" y="16"/>
                    <a:pt x="235" y="0"/>
                    <a:pt x="214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18"/>
            <p:cNvSpPr/>
            <p:nvPr/>
          </p:nvSpPr>
          <p:spPr>
            <a:xfrm>
              <a:off x="2264538" y="4294596"/>
              <a:ext cx="297682" cy="78976"/>
            </a:xfrm>
            <a:custGeom>
              <a:avLst/>
              <a:gdLst/>
              <a:ahLst/>
              <a:cxnLst/>
              <a:rect l="l" t="t" r="r" b="b"/>
              <a:pathLst>
                <a:path w="294" h="78" extrusionOk="0">
                  <a:moveTo>
                    <a:pt x="294" y="0"/>
                  </a:moveTo>
                  <a:lnTo>
                    <a:pt x="280" y="0"/>
                  </a:lnTo>
                  <a:lnTo>
                    <a:pt x="280" y="64"/>
                  </a:lnTo>
                  <a:lnTo>
                    <a:pt x="153" y="64"/>
                  </a:lnTo>
                  <a:lnTo>
                    <a:pt x="153" y="71"/>
                  </a:lnTo>
                  <a:lnTo>
                    <a:pt x="139" y="71"/>
                  </a:lnTo>
                  <a:lnTo>
                    <a:pt x="139" y="64"/>
                  </a:lnTo>
                  <a:lnTo>
                    <a:pt x="14" y="64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78"/>
                  </a:lnTo>
                  <a:lnTo>
                    <a:pt x="294" y="78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18"/>
            <p:cNvSpPr/>
            <p:nvPr/>
          </p:nvSpPr>
          <p:spPr>
            <a:xfrm>
              <a:off x="2405278" y="4117407"/>
              <a:ext cx="14100" cy="177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18"/>
            <p:cNvSpPr/>
            <p:nvPr/>
          </p:nvSpPr>
          <p:spPr>
            <a:xfrm>
              <a:off x="2405278" y="4117407"/>
              <a:ext cx="14100" cy="177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18"/>
            <p:cNvSpPr/>
            <p:nvPr/>
          </p:nvSpPr>
          <p:spPr>
            <a:xfrm>
              <a:off x="2405278" y="4294596"/>
              <a:ext cx="14175" cy="71888"/>
            </a:xfrm>
            <a:custGeom>
              <a:avLst/>
              <a:gdLst/>
              <a:ahLst/>
              <a:cxnLst/>
              <a:rect l="l" t="t" r="r" b="b"/>
              <a:pathLst>
                <a:path w="14" h="71" extrusionOk="0">
                  <a:moveTo>
                    <a:pt x="14" y="0"/>
                  </a:moveTo>
                  <a:lnTo>
                    <a:pt x="0" y="0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14" y="71"/>
                  </a:lnTo>
                  <a:lnTo>
                    <a:pt x="14" y="6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18"/>
            <p:cNvSpPr/>
            <p:nvPr/>
          </p:nvSpPr>
          <p:spPr>
            <a:xfrm>
              <a:off x="2405278" y="3870355"/>
              <a:ext cx="14175" cy="35438"/>
            </a:xfrm>
            <a:custGeom>
              <a:avLst/>
              <a:gdLst/>
              <a:ahLst/>
              <a:cxnLst/>
              <a:rect l="l" t="t" r="r" b="b"/>
              <a:pathLst>
                <a:path w="14" h="35" extrusionOk="0">
                  <a:moveTo>
                    <a:pt x="14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4" y="35"/>
                  </a:lnTo>
                  <a:lnTo>
                    <a:pt x="14" y="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18"/>
            <p:cNvSpPr/>
            <p:nvPr/>
          </p:nvSpPr>
          <p:spPr>
            <a:xfrm>
              <a:off x="2405278" y="3870355"/>
              <a:ext cx="14175" cy="35438"/>
            </a:xfrm>
            <a:custGeom>
              <a:avLst/>
              <a:gdLst/>
              <a:ahLst/>
              <a:cxnLst/>
              <a:rect l="l" t="t" r="r" b="b"/>
              <a:pathLst>
                <a:path w="14" h="35" extrusionOk="0">
                  <a:moveTo>
                    <a:pt x="14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4" y="35"/>
                  </a:lnTo>
                  <a:lnTo>
                    <a:pt x="14" y="7"/>
                  </a:lnTo>
                  <a:lnTo>
                    <a:pt x="14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18"/>
            <p:cNvSpPr/>
            <p:nvPr/>
          </p:nvSpPr>
          <p:spPr>
            <a:xfrm>
              <a:off x="2830537" y="3863267"/>
              <a:ext cx="297681" cy="431329"/>
            </a:xfrm>
            <a:custGeom>
              <a:avLst/>
              <a:gdLst/>
              <a:ahLst/>
              <a:cxnLst/>
              <a:rect l="l" t="t" r="r" b="b"/>
              <a:pathLst>
                <a:path w="255" h="370" extrusionOk="0">
                  <a:moveTo>
                    <a:pt x="12" y="218"/>
                  </a:moveTo>
                  <a:cubicBezTo>
                    <a:pt x="0" y="218"/>
                    <a:pt x="0" y="218"/>
                    <a:pt x="0" y="218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12" y="370"/>
                    <a:pt x="12" y="370"/>
                    <a:pt x="12" y="370"/>
                  </a:cubicBezTo>
                  <a:cubicBezTo>
                    <a:pt x="12" y="218"/>
                    <a:pt x="12" y="218"/>
                    <a:pt x="12" y="218"/>
                  </a:cubicBezTo>
                  <a:moveTo>
                    <a:pt x="255" y="218"/>
                  </a:moveTo>
                  <a:cubicBezTo>
                    <a:pt x="243" y="218"/>
                    <a:pt x="243" y="218"/>
                    <a:pt x="243" y="218"/>
                  </a:cubicBezTo>
                  <a:cubicBezTo>
                    <a:pt x="243" y="370"/>
                    <a:pt x="243" y="370"/>
                    <a:pt x="243" y="370"/>
                  </a:cubicBezTo>
                  <a:cubicBezTo>
                    <a:pt x="255" y="370"/>
                    <a:pt x="255" y="370"/>
                    <a:pt x="255" y="370"/>
                  </a:cubicBezTo>
                  <a:cubicBezTo>
                    <a:pt x="255" y="218"/>
                    <a:pt x="255" y="218"/>
                    <a:pt x="255" y="218"/>
                  </a:cubicBezTo>
                  <a:moveTo>
                    <a:pt x="214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20" y="0"/>
                    <a:pt x="3" y="16"/>
                    <a:pt x="0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5" y="23"/>
                    <a:pt x="27" y="12"/>
                    <a:pt x="41" y="12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33" y="6"/>
                    <a:pt x="133" y="6"/>
                    <a:pt x="133" y="6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214" y="12"/>
                    <a:pt x="214" y="12"/>
                    <a:pt x="214" y="12"/>
                  </a:cubicBezTo>
                  <a:cubicBezTo>
                    <a:pt x="228" y="12"/>
                    <a:pt x="240" y="23"/>
                    <a:pt x="242" y="37"/>
                  </a:cubicBezTo>
                  <a:cubicBezTo>
                    <a:pt x="254" y="37"/>
                    <a:pt x="254" y="37"/>
                    <a:pt x="254" y="37"/>
                  </a:cubicBezTo>
                  <a:cubicBezTo>
                    <a:pt x="252" y="16"/>
                    <a:pt x="235" y="0"/>
                    <a:pt x="214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18"/>
            <p:cNvSpPr/>
            <p:nvPr/>
          </p:nvSpPr>
          <p:spPr>
            <a:xfrm>
              <a:off x="2830537" y="4294596"/>
              <a:ext cx="297682" cy="78976"/>
            </a:xfrm>
            <a:custGeom>
              <a:avLst/>
              <a:gdLst/>
              <a:ahLst/>
              <a:cxnLst/>
              <a:rect l="l" t="t" r="r" b="b"/>
              <a:pathLst>
                <a:path w="294" h="78" extrusionOk="0">
                  <a:moveTo>
                    <a:pt x="294" y="0"/>
                  </a:moveTo>
                  <a:lnTo>
                    <a:pt x="280" y="0"/>
                  </a:lnTo>
                  <a:lnTo>
                    <a:pt x="280" y="64"/>
                  </a:lnTo>
                  <a:lnTo>
                    <a:pt x="153" y="64"/>
                  </a:lnTo>
                  <a:lnTo>
                    <a:pt x="153" y="71"/>
                  </a:lnTo>
                  <a:lnTo>
                    <a:pt x="139" y="71"/>
                  </a:lnTo>
                  <a:lnTo>
                    <a:pt x="139" y="64"/>
                  </a:lnTo>
                  <a:lnTo>
                    <a:pt x="14" y="64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78"/>
                  </a:lnTo>
                  <a:lnTo>
                    <a:pt x="294" y="78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18"/>
            <p:cNvSpPr/>
            <p:nvPr/>
          </p:nvSpPr>
          <p:spPr>
            <a:xfrm>
              <a:off x="2971278" y="3870355"/>
              <a:ext cx="14175" cy="424242"/>
            </a:xfrm>
            <a:custGeom>
              <a:avLst/>
              <a:gdLst/>
              <a:ahLst/>
              <a:cxnLst/>
              <a:rect l="l" t="t" r="r" b="b"/>
              <a:pathLst>
                <a:path w="14" h="419" extrusionOk="0">
                  <a:moveTo>
                    <a:pt x="14" y="244"/>
                  </a:moveTo>
                  <a:lnTo>
                    <a:pt x="0" y="244"/>
                  </a:lnTo>
                  <a:lnTo>
                    <a:pt x="0" y="419"/>
                  </a:lnTo>
                  <a:lnTo>
                    <a:pt x="14" y="419"/>
                  </a:lnTo>
                  <a:lnTo>
                    <a:pt x="14" y="244"/>
                  </a:lnTo>
                  <a:close/>
                  <a:moveTo>
                    <a:pt x="14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4" y="35"/>
                  </a:lnTo>
                  <a:lnTo>
                    <a:pt x="14" y="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18"/>
            <p:cNvSpPr/>
            <p:nvPr/>
          </p:nvSpPr>
          <p:spPr>
            <a:xfrm>
              <a:off x="2971278" y="3870355"/>
              <a:ext cx="14175" cy="424242"/>
            </a:xfrm>
            <a:custGeom>
              <a:avLst/>
              <a:gdLst/>
              <a:ahLst/>
              <a:cxnLst/>
              <a:rect l="l" t="t" r="r" b="b"/>
              <a:pathLst>
                <a:path w="14" h="419" extrusionOk="0">
                  <a:moveTo>
                    <a:pt x="14" y="244"/>
                  </a:moveTo>
                  <a:lnTo>
                    <a:pt x="0" y="244"/>
                  </a:lnTo>
                  <a:lnTo>
                    <a:pt x="0" y="419"/>
                  </a:lnTo>
                  <a:lnTo>
                    <a:pt x="14" y="419"/>
                  </a:lnTo>
                  <a:lnTo>
                    <a:pt x="14" y="244"/>
                  </a:lnTo>
                  <a:moveTo>
                    <a:pt x="14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4" y="35"/>
                  </a:lnTo>
                  <a:lnTo>
                    <a:pt x="14" y="7"/>
                  </a:lnTo>
                  <a:lnTo>
                    <a:pt x="14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18"/>
            <p:cNvSpPr/>
            <p:nvPr/>
          </p:nvSpPr>
          <p:spPr>
            <a:xfrm>
              <a:off x="2971278" y="4294596"/>
              <a:ext cx="14175" cy="71888"/>
            </a:xfrm>
            <a:custGeom>
              <a:avLst/>
              <a:gdLst/>
              <a:ahLst/>
              <a:cxnLst/>
              <a:rect l="l" t="t" r="r" b="b"/>
              <a:pathLst>
                <a:path w="14" h="71" extrusionOk="0">
                  <a:moveTo>
                    <a:pt x="14" y="0"/>
                  </a:moveTo>
                  <a:lnTo>
                    <a:pt x="0" y="0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14" y="71"/>
                  </a:lnTo>
                  <a:lnTo>
                    <a:pt x="14" y="6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18"/>
            <p:cNvSpPr/>
            <p:nvPr/>
          </p:nvSpPr>
          <p:spPr>
            <a:xfrm>
              <a:off x="3396537" y="3863267"/>
              <a:ext cx="297681" cy="431329"/>
            </a:xfrm>
            <a:custGeom>
              <a:avLst/>
              <a:gdLst/>
              <a:ahLst/>
              <a:cxnLst/>
              <a:rect l="l" t="t" r="r" b="b"/>
              <a:pathLst>
                <a:path w="255" h="370" extrusionOk="0">
                  <a:moveTo>
                    <a:pt x="12" y="218"/>
                  </a:moveTo>
                  <a:cubicBezTo>
                    <a:pt x="0" y="218"/>
                    <a:pt x="0" y="218"/>
                    <a:pt x="0" y="218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12" y="370"/>
                    <a:pt x="12" y="370"/>
                    <a:pt x="12" y="370"/>
                  </a:cubicBezTo>
                  <a:cubicBezTo>
                    <a:pt x="12" y="218"/>
                    <a:pt x="12" y="218"/>
                    <a:pt x="12" y="218"/>
                  </a:cubicBezTo>
                  <a:moveTo>
                    <a:pt x="255" y="218"/>
                  </a:moveTo>
                  <a:cubicBezTo>
                    <a:pt x="243" y="218"/>
                    <a:pt x="243" y="218"/>
                    <a:pt x="243" y="218"/>
                  </a:cubicBezTo>
                  <a:cubicBezTo>
                    <a:pt x="243" y="370"/>
                    <a:pt x="243" y="370"/>
                    <a:pt x="243" y="370"/>
                  </a:cubicBezTo>
                  <a:cubicBezTo>
                    <a:pt x="255" y="370"/>
                    <a:pt x="255" y="370"/>
                    <a:pt x="255" y="370"/>
                  </a:cubicBezTo>
                  <a:cubicBezTo>
                    <a:pt x="255" y="218"/>
                    <a:pt x="255" y="218"/>
                    <a:pt x="255" y="218"/>
                  </a:cubicBezTo>
                  <a:moveTo>
                    <a:pt x="214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20" y="0"/>
                    <a:pt x="3" y="16"/>
                    <a:pt x="0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5" y="23"/>
                    <a:pt x="27" y="12"/>
                    <a:pt x="41" y="12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33" y="6"/>
                    <a:pt x="133" y="6"/>
                    <a:pt x="133" y="6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214" y="12"/>
                    <a:pt x="214" y="12"/>
                    <a:pt x="214" y="12"/>
                  </a:cubicBezTo>
                  <a:cubicBezTo>
                    <a:pt x="228" y="12"/>
                    <a:pt x="240" y="23"/>
                    <a:pt x="242" y="37"/>
                  </a:cubicBezTo>
                  <a:cubicBezTo>
                    <a:pt x="254" y="37"/>
                    <a:pt x="254" y="37"/>
                    <a:pt x="254" y="37"/>
                  </a:cubicBezTo>
                  <a:cubicBezTo>
                    <a:pt x="252" y="16"/>
                    <a:pt x="235" y="0"/>
                    <a:pt x="214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18"/>
            <p:cNvSpPr/>
            <p:nvPr/>
          </p:nvSpPr>
          <p:spPr>
            <a:xfrm>
              <a:off x="3396537" y="4294596"/>
              <a:ext cx="297682" cy="78976"/>
            </a:xfrm>
            <a:custGeom>
              <a:avLst/>
              <a:gdLst/>
              <a:ahLst/>
              <a:cxnLst/>
              <a:rect l="l" t="t" r="r" b="b"/>
              <a:pathLst>
                <a:path w="294" h="78" extrusionOk="0">
                  <a:moveTo>
                    <a:pt x="294" y="0"/>
                  </a:moveTo>
                  <a:lnTo>
                    <a:pt x="280" y="0"/>
                  </a:lnTo>
                  <a:lnTo>
                    <a:pt x="280" y="64"/>
                  </a:lnTo>
                  <a:lnTo>
                    <a:pt x="153" y="64"/>
                  </a:lnTo>
                  <a:lnTo>
                    <a:pt x="153" y="71"/>
                  </a:lnTo>
                  <a:lnTo>
                    <a:pt x="139" y="71"/>
                  </a:lnTo>
                  <a:lnTo>
                    <a:pt x="139" y="64"/>
                  </a:lnTo>
                  <a:lnTo>
                    <a:pt x="14" y="64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78"/>
                  </a:lnTo>
                  <a:lnTo>
                    <a:pt x="294" y="78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18"/>
            <p:cNvSpPr/>
            <p:nvPr/>
          </p:nvSpPr>
          <p:spPr>
            <a:xfrm>
              <a:off x="3537277" y="3870355"/>
              <a:ext cx="14175" cy="424242"/>
            </a:xfrm>
            <a:custGeom>
              <a:avLst/>
              <a:gdLst/>
              <a:ahLst/>
              <a:cxnLst/>
              <a:rect l="l" t="t" r="r" b="b"/>
              <a:pathLst>
                <a:path w="14" h="419" extrusionOk="0">
                  <a:moveTo>
                    <a:pt x="14" y="244"/>
                  </a:moveTo>
                  <a:lnTo>
                    <a:pt x="0" y="244"/>
                  </a:lnTo>
                  <a:lnTo>
                    <a:pt x="0" y="419"/>
                  </a:lnTo>
                  <a:lnTo>
                    <a:pt x="14" y="419"/>
                  </a:lnTo>
                  <a:lnTo>
                    <a:pt x="14" y="244"/>
                  </a:lnTo>
                  <a:close/>
                  <a:moveTo>
                    <a:pt x="14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4" y="35"/>
                  </a:lnTo>
                  <a:lnTo>
                    <a:pt x="14" y="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18"/>
            <p:cNvSpPr/>
            <p:nvPr/>
          </p:nvSpPr>
          <p:spPr>
            <a:xfrm>
              <a:off x="3537277" y="3870355"/>
              <a:ext cx="14175" cy="424242"/>
            </a:xfrm>
            <a:custGeom>
              <a:avLst/>
              <a:gdLst/>
              <a:ahLst/>
              <a:cxnLst/>
              <a:rect l="l" t="t" r="r" b="b"/>
              <a:pathLst>
                <a:path w="14" h="419" extrusionOk="0">
                  <a:moveTo>
                    <a:pt x="14" y="244"/>
                  </a:moveTo>
                  <a:lnTo>
                    <a:pt x="0" y="244"/>
                  </a:lnTo>
                  <a:lnTo>
                    <a:pt x="0" y="419"/>
                  </a:lnTo>
                  <a:lnTo>
                    <a:pt x="14" y="419"/>
                  </a:lnTo>
                  <a:lnTo>
                    <a:pt x="14" y="244"/>
                  </a:lnTo>
                  <a:moveTo>
                    <a:pt x="14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4" y="35"/>
                  </a:lnTo>
                  <a:lnTo>
                    <a:pt x="14" y="7"/>
                  </a:lnTo>
                  <a:lnTo>
                    <a:pt x="14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18"/>
            <p:cNvSpPr/>
            <p:nvPr/>
          </p:nvSpPr>
          <p:spPr>
            <a:xfrm>
              <a:off x="3537277" y="4294596"/>
              <a:ext cx="14175" cy="71888"/>
            </a:xfrm>
            <a:custGeom>
              <a:avLst/>
              <a:gdLst/>
              <a:ahLst/>
              <a:cxnLst/>
              <a:rect l="l" t="t" r="r" b="b"/>
              <a:pathLst>
                <a:path w="14" h="71" extrusionOk="0">
                  <a:moveTo>
                    <a:pt x="14" y="0"/>
                  </a:moveTo>
                  <a:lnTo>
                    <a:pt x="0" y="0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14" y="71"/>
                  </a:lnTo>
                  <a:lnTo>
                    <a:pt x="14" y="6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18"/>
            <p:cNvSpPr/>
            <p:nvPr/>
          </p:nvSpPr>
          <p:spPr>
            <a:xfrm>
              <a:off x="3934186" y="3799479"/>
              <a:ext cx="2496876" cy="636868"/>
            </a:xfrm>
            <a:custGeom>
              <a:avLst/>
              <a:gdLst/>
              <a:ahLst/>
              <a:cxnLst/>
              <a:rect l="l" t="t" r="r" b="b"/>
              <a:pathLst>
                <a:path w="2139" h="545" extrusionOk="0">
                  <a:moveTo>
                    <a:pt x="0" y="0"/>
                  </a:moveTo>
                  <a:cubicBezTo>
                    <a:pt x="0" y="545"/>
                    <a:pt x="0" y="545"/>
                    <a:pt x="0" y="545"/>
                  </a:cubicBezTo>
                  <a:cubicBezTo>
                    <a:pt x="1935" y="545"/>
                    <a:pt x="1935" y="545"/>
                    <a:pt x="1935" y="545"/>
                  </a:cubicBezTo>
                  <a:cubicBezTo>
                    <a:pt x="2071" y="545"/>
                    <a:pt x="2139" y="381"/>
                    <a:pt x="2043" y="284"/>
                  </a:cubicBezTo>
                  <a:cubicBezTo>
                    <a:pt x="1860" y="102"/>
                    <a:pt x="1860" y="102"/>
                    <a:pt x="1860" y="102"/>
                  </a:cubicBezTo>
                  <a:cubicBezTo>
                    <a:pt x="1795" y="36"/>
                    <a:pt x="1706" y="0"/>
                    <a:pt x="1613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18"/>
            <p:cNvSpPr/>
            <p:nvPr/>
          </p:nvSpPr>
          <p:spPr>
            <a:xfrm>
              <a:off x="3934186" y="4294596"/>
              <a:ext cx="2432075" cy="141751"/>
            </a:xfrm>
            <a:custGeom>
              <a:avLst/>
              <a:gdLst/>
              <a:ahLst/>
              <a:cxnLst/>
              <a:rect l="l" t="t" r="r" b="b"/>
              <a:pathLst>
                <a:path w="2084" h="121" extrusionOk="0">
                  <a:moveTo>
                    <a:pt x="208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1935" y="121"/>
                    <a:pt x="1935" y="121"/>
                    <a:pt x="1935" y="121"/>
                  </a:cubicBezTo>
                  <a:cubicBezTo>
                    <a:pt x="2014" y="121"/>
                    <a:pt x="2070" y="66"/>
                    <a:pt x="2084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18"/>
            <p:cNvSpPr/>
            <p:nvPr/>
          </p:nvSpPr>
          <p:spPr>
            <a:xfrm>
              <a:off x="5704073" y="3905792"/>
              <a:ext cx="600426" cy="211614"/>
            </a:xfrm>
            <a:custGeom>
              <a:avLst/>
              <a:gdLst/>
              <a:ahLst/>
              <a:cxnLst/>
              <a:rect l="l" t="t" r="r" b="b"/>
              <a:pathLst>
                <a:path w="515" h="181" extrusionOk="0">
                  <a:moveTo>
                    <a:pt x="0" y="34"/>
                  </a:moveTo>
                  <a:cubicBezTo>
                    <a:pt x="0" y="146"/>
                    <a:pt x="0" y="146"/>
                    <a:pt x="0" y="146"/>
                  </a:cubicBezTo>
                  <a:cubicBezTo>
                    <a:pt x="0" y="166"/>
                    <a:pt x="15" y="181"/>
                    <a:pt x="34" y="181"/>
                  </a:cubicBezTo>
                  <a:cubicBezTo>
                    <a:pt x="515" y="181"/>
                    <a:pt x="515" y="181"/>
                    <a:pt x="515" y="181"/>
                  </a:cubicBezTo>
                  <a:cubicBezTo>
                    <a:pt x="485" y="151"/>
                    <a:pt x="485" y="151"/>
                    <a:pt x="485" y="151"/>
                  </a:cubicBezTo>
                  <a:cubicBezTo>
                    <a:pt x="121" y="151"/>
                    <a:pt x="121" y="151"/>
                    <a:pt x="121" y="151"/>
                  </a:cubicBezTo>
                  <a:cubicBezTo>
                    <a:pt x="87" y="151"/>
                    <a:pt x="60" y="124"/>
                    <a:pt x="60" y="90"/>
                  </a:cubicBezTo>
                  <a:cubicBezTo>
                    <a:pt x="60" y="57"/>
                    <a:pt x="87" y="30"/>
                    <a:pt x="121" y="30"/>
                  </a:cubicBezTo>
                  <a:cubicBezTo>
                    <a:pt x="363" y="30"/>
                    <a:pt x="363" y="30"/>
                    <a:pt x="363" y="30"/>
                  </a:cubicBezTo>
                  <a:cubicBezTo>
                    <a:pt x="344" y="11"/>
                    <a:pt x="344" y="11"/>
                    <a:pt x="344" y="11"/>
                  </a:cubicBezTo>
                  <a:cubicBezTo>
                    <a:pt x="340" y="7"/>
                    <a:pt x="336" y="3"/>
                    <a:pt x="33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18"/>
            <p:cNvSpPr/>
            <p:nvPr/>
          </p:nvSpPr>
          <p:spPr>
            <a:xfrm>
              <a:off x="5773937" y="3941230"/>
              <a:ext cx="496135" cy="140738"/>
            </a:xfrm>
            <a:custGeom>
              <a:avLst/>
              <a:gdLst/>
              <a:ahLst/>
              <a:cxnLst/>
              <a:rect l="l" t="t" r="r" b="b"/>
              <a:pathLst>
                <a:path w="425" h="121" extrusionOk="0">
                  <a:moveTo>
                    <a:pt x="0" y="60"/>
                  </a:moveTo>
                  <a:cubicBezTo>
                    <a:pt x="0" y="94"/>
                    <a:pt x="27" y="121"/>
                    <a:pt x="61" y="121"/>
                  </a:cubicBezTo>
                  <a:cubicBezTo>
                    <a:pt x="425" y="121"/>
                    <a:pt x="425" y="121"/>
                    <a:pt x="425" y="12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27" y="0"/>
                    <a:pt x="0" y="27"/>
                    <a:pt x="0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18"/>
            <p:cNvSpPr/>
            <p:nvPr/>
          </p:nvSpPr>
          <p:spPr>
            <a:xfrm>
              <a:off x="3934186" y="3905792"/>
              <a:ext cx="1698000" cy="211614"/>
            </a:xfrm>
            <a:custGeom>
              <a:avLst/>
              <a:gdLst/>
              <a:ahLst/>
              <a:cxnLst/>
              <a:rect l="l" t="t" r="r" b="b"/>
              <a:pathLst>
                <a:path w="1455" h="181" extrusionOk="0">
                  <a:moveTo>
                    <a:pt x="14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420" y="181"/>
                    <a:pt x="1420" y="181"/>
                    <a:pt x="1420" y="181"/>
                  </a:cubicBezTo>
                  <a:cubicBezTo>
                    <a:pt x="1439" y="181"/>
                    <a:pt x="1455" y="166"/>
                    <a:pt x="1455" y="146"/>
                  </a:cubicBezTo>
                  <a:cubicBezTo>
                    <a:pt x="1455" y="34"/>
                    <a:pt x="1455" y="34"/>
                    <a:pt x="1455" y="34"/>
                  </a:cubicBezTo>
                  <a:cubicBezTo>
                    <a:pt x="1455" y="15"/>
                    <a:pt x="1439" y="0"/>
                    <a:pt x="142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18"/>
            <p:cNvSpPr/>
            <p:nvPr/>
          </p:nvSpPr>
          <p:spPr>
            <a:xfrm>
              <a:off x="5138073" y="3941230"/>
              <a:ext cx="423233" cy="140738"/>
            </a:xfrm>
            <a:custGeom>
              <a:avLst/>
              <a:gdLst/>
              <a:ahLst/>
              <a:cxnLst/>
              <a:rect l="l" t="t" r="r" b="b"/>
              <a:pathLst>
                <a:path w="363" h="121" extrusionOk="0">
                  <a:moveTo>
                    <a:pt x="346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7" y="121"/>
                    <a:pt x="17" y="121"/>
                  </a:cubicBezTo>
                  <a:cubicBezTo>
                    <a:pt x="346" y="121"/>
                    <a:pt x="346" y="121"/>
                    <a:pt x="346" y="121"/>
                  </a:cubicBezTo>
                  <a:cubicBezTo>
                    <a:pt x="355" y="121"/>
                    <a:pt x="363" y="113"/>
                    <a:pt x="363" y="104"/>
                  </a:cubicBezTo>
                  <a:cubicBezTo>
                    <a:pt x="363" y="17"/>
                    <a:pt x="363" y="17"/>
                    <a:pt x="363" y="17"/>
                  </a:cubicBezTo>
                  <a:cubicBezTo>
                    <a:pt x="363" y="8"/>
                    <a:pt x="355" y="0"/>
                    <a:pt x="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18"/>
            <p:cNvSpPr/>
            <p:nvPr/>
          </p:nvSpPr>
          <p:spPr>
            <a:xfrm>
              <a:off x="4005062" y="3941230"/>
              <a:ext cx="211617" cy="140738"/>
            </a:xfrm>
            <a:custGeom>
              <a:avLst/>
              <a:gdLst/>
              <a:ahLst/>
              <a:cxnLst/>
              <a:rect l="l" t="t" r="r" b="b"/>
              <a:pathLst>
                <a:path w="182" h="121" extrusionOk="0">
                  <a:moveTo>
                    <a:pt x="165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8" y="121"/>
                  </a:cubicBezTo>
                  <a:cubicBezTo>
                    <a:pt x="165" y="121"/>
                    <a:pt x="165" y="121"/>
                    <a:pt x="165" y="121"/>
                  </a:cubicBezTo>
                  <a:cubicBezTo>
                    <a:pt x="175" y="121"/>
                    <a:pt x="182" y="113"/>
                    <a:pt x="182" y="104"/>
                  </a:cubicBezTo>
                  <a:cubicBezTo>
                    <a:pt x="182" y="17"/>
                    <a:pt x="182" y="17"/>
                    <a:pt x="182" y="17"/>
                  </a:cubicBezTo>
                  <a:cubicBezTo>
                    <a:pt x="182" y="8"/>
                    <a:pt x="175" y="0"/>
                    <a:pt x="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18"/>
            <p:cNvSpPr/>
            <p:nvPr/>
          </p:nvSpPr>
          <p:spPr>
            <a:xfrm>
              <a:off x="4288568" y="3941230"/>
              <a:ext cx="88090" cy="140738"/>
            </a:xfrm>
            <a:custGeom>
              <a:avLst/>
              <a:gdLst/>
              <a:ahLst/>
              <a:cxnLst/>
              <a:rect l="l" t="t" r="r" b="b"/>
              <a:pathLst>
                <a:path w="76" h="121" extrusionOk="0">
                  <a:moveTo>
                    <a:pt x="58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7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68" y="121"/>
                    <a:pt x="76" y="113"/>
                    <a:pt x="76" y="104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8"/>
                    <a:pt x="68" y="0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18"/>
            <p:cNvSpPr/>
            <p:nvPr/>
          </p:nvSpPr>
          <p:spPr>
            <a:xfrm>
              <a:off x="4412096" y="3941230"/>
              <a:ext cx="88090" cy="140738"/>
            </a:xfrm>
            <a:custGeom>
              <a:avLst/>
              <a:gdLst/>
              <a:ahLst/>
              <a:cxnLst/>
              <a:rect l="l" t="t" r="r" b="b"/>
              <a:pathLst>
                <a:path w="76" h="121" extrusionOk="0">
                  <a:moveTo>
                    <a:pt x="0" y="17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8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68" y="121"/>
                    <a:pt x="76" y="113"/>
                    <a:pt x="76" y="104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8"/>
                    <a:pt x="68" y="0"/>
                    <a:pt x="5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18"/>
            <p:cNvSpPr/>
            <p:nvPr/>
          </p:nvSpPr>
          <p:spPr>
            <a:xfrm>
              <a:off x="4572074" y="3941230"/>
              <a:ext cx="210604" cy="140738"/>
            </a:xfrm>
            <a:custGeom>
              <a:avLst/>
              <a:gdLst/>
              <a:ahLst/>
              <a:cxnLst/>
              <a:rect l="l" t="t" r="r" b="b"/>
              <a:pathLst>
                <a:path w="181" h="121" extrusionOk="0">
                  <a:moveTo>
                    <a:pt x="16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7" y="121"/>
                    <a:pt x="17" y="121"/>
                  </a:cubicBezTo>
                  <a:cubicBezTo>
                    <a:pt x="164" y="121"/>
                    <a:pt x="164" y="121"/>
                    <a:pt x="164" y="121"/>
                  </a:cubicBezTo>
                  <a:cubicBezTo>
                    <a:pt x="174" y="121"/>
                    <a:pt x="181" y="113"/>
                    <a:pt x="181" y="104"/>
                  </a:cubicBezTo>
                  <a:cubicBezTo>
                    <a:pt x="181" y="17"/>
                    <a:pt x="181" y="17"/>
                    <a:pt x="181" y="17"/>
                  </a:cubicBezTo>
                  <a:cubicBezTo>
                    <a:pt x="181" y="8"/>
                    <a:pt x="174" y="0"/>
                    <a:pt x="1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18"/>
            <p:cNvSpPr/>
            <p:nvPr/>
          </p:nvSpPr>
          <p:spPr>
            <a:xfrm>
              <a:off x="4854567" y="3941230"/>
              <a:ext cx="88090" cy="140738"/>
            </a:xfrm>
            <a:custGeom>
              <a:avLst/>
              <a:gdLst/>
              <a:ahLst/>
              <a:cxnLst/>
              <a:rect l="l" t="t" r="r" b="b"/>
              <a:pathLst>
                <a:path w="76" h="121" extrusionOk="0">
                  <a:moveTo>
                    <a:pt x="58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7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68" y="121"/>
                    <a:pt x="76" y="113"/>
                    <a:pt x="76" y="104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8"/>
                    <a:pt x="68" y="0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18"/>
            <p:cNvSpPr/>
            <p:nvPr/>
          </p:nvSpPr>
          <p:spPr>
            <a:xfrm>
              <a:off x="4978095" y="3941230"/>
              <a:ext cx="88090" cy="140738"/>
            </a:xfrm>
            <a:custGeom>
              <a:avLst/>
              <a:gdLst/>
              <a:ahLst/>
              <a:cxnLst/>
              <a:rect l="l" t="t" r="r" b="b"/>
              <a:pathLst>
                <a:path w="76" h="121" extrusionOk="0">
                  <a:moveTo>
                    <a:pt x="0" y="17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8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68" y="121"/>
                    <a:pt x="76" y="113"/>
                    <a:pt x="76" y="104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8"/>
                    <a:pt x="68" y="0"/>
                    <a:pt x="5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18"/>
            <p:cNvSpPr/>
            <p:nvPr/>
          </p:nvSpPr>
          <p:spPr>
            <a:xfrm>
              <a:off x="4246042" y="3863267"/>
              <a:ext cx="296669" cy="431329"/>
            </a:xfrm>
            <a:custGeom>
              <a:avLst/>
              <a:gdLst/>
              <a:ahLst/>
              <a:cxnLst/>
              <a:rect l="l" t="t" r="r" b="b"/>
              <a:pathLst>
                <a:path w="254" h="370" extrusionOk="0">
                  <a:moveTo>
                    <a:pt x="12" y="218"/>
                  </a:moveTo>
                  <a:cubicBezTo>
                    <a:pt x="0" y="218"/>
                    <a:pt x="0" y="218"/>
                    <a:pt x="0" y="218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12" y="370"/>
                    <a:pt x="12" y="370"/>
                    <a:pt x="12" y="370"/>
                  </a:cubicBezTo>
                  <a:cubicBezTo>
                    <a:pt x="12" y="218"/>
                    <a:pt x="12" y="218"/>
                    <a:pt x="12" y="218"/>
                  </a:cubicBezTo>
                  <a:moveTo>
                    <a:pt x="254" y="218"/>
                  </a:moveTo>
                  <a:cubicBezTo>
                    <a:pt x="242" y="218"/>
                    <a:pt x="242" y="218"/>
                    <a:pt x="242" y="218"/>
                  </a:cubicBezTo>
                  <a:cubicBezTo>
                    <a:pt x="242" y="370"/>
                    <a:pt x="242" y="370"/>
                    <a:pt x="242" y="370"/>
                  </a:cubicBezTo>
                  <a:cubicBezTo>
                    <a:pt x="254" y="370"/>
                    <a:pt x="254" y="370"/>
                    <a:pt x="254" y="370"/>
                  </a:cubicBezTo>
                  <a:cubicBezTo>
                    <a:pt x="254" y="218"/>
                    <a:pt x="254" y="218"/>
                    <a:pt x="254" y="218"/>
                  </a:cubicBezTo>
                  <a:moveTo>
                    <a:pt x="213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20" y="0"/>
                    <a:pt x="2" y="16"/>
                    <a:pt x="0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4" y="23"/>
                    <a:pt x="26" y="12"/>
                    <a:pt x="41" y="12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33" y="6"/>
                    <a:pt x="133" y="6"/>
                    <a:pt x="133" y="6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213" y="12"/>
                    <a:pt x="213" y="12"/>
                    <a:pt x="213" y="12"/>
                  </a:cubicBezTo>
                  <a:cubicBezTo>
                    <a:pt x="228" y="12"/>
                    <a:pt x="240" y="23"/>
                    <a:pt x="242" y="37"/>
                  </a:cubicBezTo>
                  <a:cubicBezTo>
                    <a:pt x="254" y="37"/>
                    <a:pt x="254" y="37"/>
                    <a:pt x="254" y="37"/>
                  </a:cubicBezTo>
                  <a:cubicBezTo>
                    <a:pt x="252" y="16"/>
                    <a:pt x="234" y="0"/>
                    <a:pt x="213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18"/>
            <p:cNvSpPr/>
            <p:nvPr/>
          </p:nvSpPr>
          <p:spPr>
            <a:xfrm>
              <a:off x="4246042" y="4294596"/>
              <a:ext cx="296669" cy="78976"/>
            </a:xfrm>
            <a:custGeom>
              <a:avLst/>
              <a:gdLst/>
              <a:ahLst/>
              <a:cxnLst/>
              <a:rect l="l" t="t" r="r" b="b"/>
              <a:pathLst>
                <a:path w="293" h="78" extrusionOk="0">
                  <a:moveTo>
                    <a:pt x="293" y="0"/>
                  </a:moveTo>
                  <a:lnTo>
                    <a:pt x="279" y="0"/>
                  </a:lnTo>
                  <a:lnTo>
                    <a:pt x="279" y="64"/>
                  </a:lnTo>
                  <a:lnTo>
                    <a:pt x="153" y="64"/>
                  </a:lnTo>
                  <a:lnTo>
                    <a:pt x="153" y="71"/>
                  </a:lnTo>
                  <a:lnTo>
                    <a:pt x="140" y="71"/>
                  </a:lnTo>
                  <a:lnTo>
                    <a:pt x="140" y="64"/>
                  </a:lnTo>
                  <a:lnTo>
                    <a:pt x="14" y="64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78"/>
                  </a:lnTo>
                  <a:lnTo>
                    <a:pt x="293" y="78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18"/>
            <p:cNvSpPr/>
            <p:nvPr/>
          </p:nvSpPr>
          <p:spPr>
            <a:xfrm>
              <a:off x="4387795" y="4117407"/>
              <a:ext cx="13200" cy="177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18"/>
            <p:cNvSpPr/>
            <p:nvPr/>
          </p:nvSpPr>
          <p:spPr>
            <a:xfrm>
              <a:off x="4387795" y="4117407"/>
              <a:ext cx="13200" cy="177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18"/>
            <p:cNvSpPr/>
            <p:nvPr/>
          </p:nvSpPr>
          <p:spPr>
            <a:xfrm>
              <a:off x="4387795" y="4294596"/>
              <a:ext cx="13163" cy="71888"/>
            </a:xfrm>
            <a:custGeom>
              <a:avLst/>
              <a:gdLst/>
              <a:ahLst/>
              <a:cxnLst/>
              <a:rect l="l" t="t" r="r" b="b"/>
              <a:pathLst>
                <a:path w="13" h="71" extrusionOk="0">
                  <a:moveTo>
                    <a:pt x="13" y="0"/>
                  </a:moveTo>
                  <a:lnTo>
                    <a:pt x="0" y="0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13" y="71"/>
                  </a:lnTo>
                  <a:lnTo>
                    <a:pt x="13" y="6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18"/>
            <p:cNvSpPr/>
            <p:nvPr/>
          </p:nvSpPr>
          <p:spPr>
            <a:xfrm>
              <a:off x="4387795" y="3870355"/>
              <a:ext cx="13163" cy="35438"/>
            </a:xfrm>
            <a:custGeom>
              <a:avLst/>
              <a:gdLst/>
              <a:ahLst/>
              <a:cxnLst/>
              <a:rect l="l" t="t" r="r" b="b"/>
              <a:pathLst>
                <a:path w="13" h="35" extrusionOk="0">
                  <a:moveTo>
                    <a:pt x="13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3" y="35"/>
                  </a:lnTo>
                  <a:lnTo>
                    <a:pt x="13" y="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18"/>
            <p:cNvSpPr/>
            <p:nvPr/>
          </p:nvSpPr>
          <p:spPr>
            <a:xfrm>
              <a:off x="4387795" y="3870355"/>
              <a:ext cx="13163" cy="35438"/>
            </a:xfrm>
            <a:custGeom>
              <a:avLst/>
              <a:gdLst/>
              <a:ahLst/>
              <a:cxnLst/>
              <a:rect l="l" t="t" r="r" b="b"/>
              <a:pathLst>
                <a:path w="13" h="35" extrusionOk="0">
                  <a:moveTo>
                    <a:pt x="13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3" y="35"/>
                  </a:lnTo>
                  <a:lnTo>
                    <a:pt x="13" y="7"/>
                  </a:lnTo>
                  <a:lnTo>
                    <a:pt x="13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18"/>
            <p:cNvSpPr/>
            <p:nvPr/>
          </p:nvSpPr>
          <p:spPr>
            <a:xfrm>
              <a:off x="4812041" y="3863267"/>
              <a:ext cx="296669" cy="431329"/>
            </a:xfrm>
            <a:custGeom>
              <a:avLst/>
              <a:gdLst/>
              <a:ahLst/>
              <a:cxnLst/>
              <a:rect l="l" t="t" r="r" b="b"/>
              <a:pathLst>
                <a:path w="254" h="370" extrusionOk="0">
                  <a:moveTo>
                    <a:pt x="12" y="218"/>
                  </a:moveTo>
                  <a:cubicBezTo>
                    <a:pt x="0" y="218"/>
                    <a:pt x="0" y="218"/>
                    <a:pt x="0" y="218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12" y="370"/>
                    <a:pt x="12" y="370"/>
                    <a:pt x="12" y="370"/>
                  </a:cubicBezTo>
                  <a:cubicBezTo>
                    <a:pt x="12" y="218"/>
                    <a:pt x="12" y="218"/>
                    <a:pt x="12" y="218"/>
                  </a:cubicBezTo>
                  <a:moveTo>
                    <a:pt x="254" y="218"/>
                  </a:moveTo>
                  <a:cubicBezTo>
                    <a:pt x="242" y="218"/>
                    <a:pt x="242" y="218"/>
                    <a:pt x="242" y="218"/>
                  </a:cubicBezTo>
                  <a:cubicBezTo>
                    <a:pt x="242" y="370"/>
                    <a:pt x="242" y="370"/>
                    <a:pt x="242" y="370"/>
                  </a:cubicBezTo>
                  <a:cubicBezTo>
                    <a:pt x="254" y="370"/>
                    <a:pt x="254" y="370"/>
                    <a:pt x="254" y="370"/>
                  </a:cubicBezTo>
                  <a:cubicBezTo>
                    <a:pt x="254" y="218"/>
                    <a:pt x="254" y="218"/>
                    <a:pt x="254" y="218"/>
                  </a:cubicBezTo>
                  <a:moveTo>
                    <a:pt x="213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20" y="0"/>
                    <a:pt x="2" y="16"/>
                    <a:pt x="0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4" y="23"/>
                    <a:pt x="26" y="12"/>
                    <a:pt x="41" y="12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33" y="6"/>
                    <a:pt x="133" y="6"/>
                    <a:pt x="133" y="6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213" y="12"/>
                    <a:pt x="213" y="12"/>
                    <a:pt x="213" y="12"/>
                  </a:cubicBezTo>
                  <a:cubicBezTo>
                    <a:pt x="228" y="12"/>
                    <a:pt x="240" y="23"/>
                    <a:pt x="242" y="37"/>
                  </a:cubicBezTo>
                  <a:cubicBezTo>
                    <a:pt x="254" y="37"/>
                    <a:pt x="254" y="37"/>
                    <a:pt x="254" y="37"/>
                  </a:cubicBezTo>
                  <a:cubicBezTo>
                    <a:pt x="252" y="16"/>
                    <a:pt x="234" y="0"/>
                    <a:pt x="213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18"/>
            <p:cNvSpPr/>
            <p:nvPr/>
          </p:nvSpPr>
          <p:spPr>
            <a:xfrm>
              <a:off x="4812041" y="4294596"/>
              <a:ext cx="296669" cy="78976"/>
            </a:xfrm>
            <a:custGeom>
              <a:avLst/>
              <a:gdLst/>
              <a:ahLst/>
              <a:cxnLst/>
              <a:rect l="l" t="t" r="r" b="b"/>
              <a:pathLst>
                <a:path w="293" h="78" extrusionOk="0">
                  <a:moveTo>
                    <a:pt x="293" y="0"/>
                  </a:moveTo>
                  <a:lnTo>
                    <a:pt x="279" y="0"/>
                  </a:lnTo>
                  <a:lnTo>
                    <a:pt x="279" y="64"/>
                  </a:lnTo>
                  <a:lnTo>
                    <a:pt x="153" y="64"/>
                  </a:lnTo>
                  <a:lnTo>
                    <a:pt x="153" y="71"/>
                  </a:lnTo>
                  <a:lnTo>
                    <a:pt x="140" y="71"/>
                  </a:lnTo>
                  <a:lnTo>
                    <a:pt x="140" y="64"/>
                  </a:lnTo>
                  <a:lnTo>
                    <a:pt x="14" y="64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78"/>
                  </a:lnTo>
                  <a:lnTo>
                    <a:pt x="293" y="78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18"/>
            <p:cNvSpPr/>
            <p:nvPr/>
          </p:nvSpPr>
          <p:spPr>
            <a:xfrm>
              <a:off x="4953794" y="3870355"/>
              <a:ext cx="13163" cy="424242"/>
            </a:xfrm>
            <a:custGeom>
              <a:avLst/>
              <a:gdLst/>
              <a:ahLst/>
              <a:cxnLst/>
              <a:rect l="l" t="t" r="r" b="b"/>
              <a:pathLst>
                <a:path w="13" h="419" extrusionOk="0">
                  <a:moveTo>
                    <a:pt x="13" y="244"/>
                  </a:moveTo>
                  <a:lnTo>
                    <a:pt x="0" y="244"/>
                  </a:lnTo>
                  <a:lnTo>
                    <a:pt x="0" y="419"/>
                  </a:lnTo>
                  <a:lnTo>
                    <a:pt x="13" y="419"/>
                  </a:lnTo>
                  <a:lnTo>
                    <a:pt x="13" y="244"/>
                  </a:lnTo>
                  <a:close/>
                  <a:moveTo>
                    <a:pt x="13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3" y="35"/>
                  </a:lnTo>
                  <a:lnTo>
                    <a:pt x="13" y="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18"/>
            <p:cNvSpPr/>
            <p:nvPr/>
          </p:nvSpPr>
          <p:spPr>
            <a:xfrm>
              <a:off x="4953794" y="3870355"/>
              <a:ext cx="13163" cy="424242"/>
            </a:xfrm>
            <a:custGeom>
              <a:avLst/>
              <a:gdLst/>
              <a:ahLst/>
              <a:cxnLst/>
              <a:rect l="l" t="t" r="r" b="b"/>
              <a:pathLst>
                <a:path w="13" h="419" extrusionOk="0">
                  <a:moveTo>
                    <a:pt x="13" y="244"/>
                  </a:moveTo>
                  <a:lnTo>
                    <a:pt x="0" y="244"/>
                  </a:lnTo>
                  <a:lnTo>
                    <a:pt x="0" y="419"/>
                  </a:lnTo>
                  <a:lnTo>
                    <a:pt x="13" y="419"/>
                  </a:lnTo>
                  <a:lnTo>
                    <a:pt x="13" y="244"/>
                  </a:lnTo>
                  <a:moveTo>
                    <a:pt x="13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3" y="35"/>
                  </a:lnTo>
                  <a:lnTo>
                    <a:pt x="13" y="7"/>
                  </a:lnTo>
                  <a:lnTo>
                    <a:pt x="13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18"/>
            <p:cNvSpPr/>
            <p:nvPr/>
          </p:nvSpPr>
          <p:spPr>
            <a:xfrm>
              <a:off x="4953794" y="4294596"/>
              <a:ext cx="13163" cy="71888"/>
            </a:xfrm>
            <a:custGeom>
              <a:avLst/>
              <a:gdLst/>
              <a:ahLst/>
              <a:cxnLst/>
              <a:rect l="l" t="t" r="r" b="b"/>
              <a:pathLst>
                <a:path w="13" h="71" extrusionOk="0">
                  <a:moveTo>
                    <a:pt x="13" y="0"/>
                  </a:moveTo>
                  <a:lnTo>
                    <a:pt x="0" y="0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13" y="71"/>
                  </a:lnTo>
                  <a:lnTo>
                    <a:pt x="13" y="6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9" name="Google Shape;1139;p18"/>
          <p:cNvGrpSpPr/>
          <p:nvPr/>
        </p:nvGrpSpPr>
        <p:grpSpPr>
          <a:xfrm>
            <a:off x="-840163" y="352034"/>
            <a:ext cx="12823249" cy="1083281"/>
            <a:chOff x="-630123" y="264025"/>
            <a:chExt cx="9617437" cy="812461"/>
          </a:xfrm>
        </p:grpSpPr>
        <p:sp>
          <p:nvSpPr>
            <p:cNvPr id="1140" name="Google Shape;1140;p18"/>
            <p:cNvSpPr/>
            <p:nvPr/>
          </p:nvSpPr>
          <p:spPr>
            <a:xfrm>
              <a:off x="6968477" y="264025"/>
              <a:ext cx="1207140" cy="181011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18"/>
            <p:cNvSpPr/>
            <p:nvPr/>
          </p:nvSpPr>
          <p:spPr>
            <a:xfrm flipH="1">
              <a:off x="8276506" y="740655"/>
              <a:ext cx="710808" cy="277069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18"/>
            <p:cNvSpPr/>
            <p:nvPr/>
          </p:nvSpPr>
          <p:spPr>
            <a:xfrm>
              <a:off x="-630123" y="895475"/>
              <a:ext cx="1207140" cy="181011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6438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4" name="Google Shape;114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5" name="Google Shape;1145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46" name="Google Shape;1146;p19"/>
          <p:cNvSpPr txBox="1">
            <a:spLocks noGrp="1"/>
          </p:cNvSpPr>
          <p:nvPr>
            <p:ph type="subTitle" idx="1"/>
          </p:nvPr>
        </p:nvSpPr>
        <p:spPr>
          <a:xfrm>
            <a:off x="921667" y="2760768"/>
            <a:ext cx="33908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47" name="Google Shape;1147;p19"/>
          <p:cNvSpPr txBox="1">
            <a:spLocks noGrp="1"/>
          </p:cNvSpPr>
          <p:nvPr>
            <p:ph type="subTitle" idx="2"/>
          </p:nvPr>
        </p:nvSpPr>
        <p:spPr>
          <a:xfrm>
            <a:off x="4396973" y="2760768"/>
            <a:ext cx="33980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48" name="Google Shape;1148;p19"/>
          <p:cNvSpPr txBox="1">
            <a:spLocks noGrp="1"/>
          </p:cNvSpPr>
          <p:nvPr>
            <p:ph type="subTitle" idx="3"/>
          </p:nvPr>
        </p:nvSpPr>
        <p:spPr>
          <a:xfrm>
            <a:off x="7874100" y="2760768"/>
            <a:ext cx="33944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49" name="Google Shape;1149;p19"/>
          <p:cNvSpPr txBox="1">
            <a:spLocks noGrp="1"/>
          </p:cNvSpPr>
          <p:nvPr>
            <p:ph type="subTitle" idx="4"/>
          </p:nvPr>
        </p:nvSpPr>
        <p:spPr>
          <a:xfrm>
            <a:off x="921683" y="4829135"/>
            <a:ext cx="33908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0" name="Google Shape;1150;p19"/>
          <p:cNvSpPr txBox="1">
            <a:spLocks noGrp="1"/>
          </p:cNvSpPr>
          <p:nvPr>
            <p:ph type="subTitle" idx="5"/>
          </p:nvPr>
        </p:nvSpPr>
        <p:spPr>
          <a:xfrm>
            <a:off x="4396989" y="4829135"/>
            <a:ext cx="3398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1" name="Google Shape;1151;p19"/>
          <p:cNvSpPr txBox="1">
            <a:spLocks noGrp="1"/>
          </p:cNvSpPr>
          <p:nvPr>
            <p:ph type="subTitle" idx="6"/>
          </p:nvPr>
        </p:nvSpPr>
        <p:spPr>
          <a:xfrm>
            <a:off x="7874116" y="4829132"/>
            <a:ext cx="33944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2" name="Google Shape;1152;p19"/>
          <p:cNvSpPr txBox="1">
            <a:spLocks noGrp="1"/>
          </p:cNvSpPr>
          <p:nvPr>
            <p:ph type="subTitle" idx="7"/>
          </p:nvPr>
        </p:nvSpPr>
        <p:spPr>
          <a:xfrm>
            <a:off x="921683" y="2138500"/>
            <a:ext cx="33908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3" name="Google Shape;1153;p19"/>
          <p:cNvSpPr txBox="1">
            <a:spLocks noGrp="1"/>
          </p:cNvSpPr>
          <p:nvPr>
            <p:ph type="subTitle" idx="8"/>
          </p:nvPr>
        </p:nvSpPr>
        <p:spPr>
          <a:xfrm>
            <a:off x="4396989" y="2138500"/>
            <a:ext cx="33980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4" name="Google Shape;1154;p19"/>
          <p:cNvSpPr txBox="1">
            <a:spLocks noGrp="1"/>
          </p:cNvSpPr>
          <p:nvPr>
            <p:ph type="subTitle" idx="9"/>
          </p:nvPr>
        </p:nvSpPr>
        <p:spPr>
          <a:xfrm>
            <a:off x="7874116" y="2138501"/>
            <a:ext cx="33944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5" name="Google Shape;1155;p19"/>
          <p:cNvSpPr txBox="1">
            <a:spLocks noGrp="1"/>
          </p:cNvSpPr>
          <p:nvPr>
            <p:ph type="subTitle" idx="13"/>
          </p:nvPr>
        </p:nvSpPr>
        <p:spPr>
          <a:xfrm>
            <a:off x="921683" y="4200839"/>
            <a:ext cx="33908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6" name="Google Shape;1156;p19"/>
          <p:cNvSpPr txBox="1">
            <a:spLocks noGrp="1"/>
          </p:cNvSpPr>
          <p:nvPr>
            <p:ph type="subTitle" idx="14"/>
          </p:nvPr>
        </p:nvSpPr>
        <p:spPr>
          <a:xfrm>
            <a:off x="4396989" y="4200839"/>
            <a:ext cx="33980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7" name="Google Shape;1157;p19"/>
          <p:cNvSpPr txBox="1">
            <a:spLocks noGrp="1"/>
          </p:cNvSpPr>
          <p:nvPr>
            <p:ph type="subTitle" idx="15"/>
          </p:nvPr>
        </p:nvSpPr>
        <p:spPr>
          <a:xfrm>
            <a:off x="7870516" y="4200835"/>
            <a:ext cx="34016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158" name="Google Shape;1158;p19"/>
          <p:cNvCxnSpPr/>
          <p:nvPr/>
        </p:nvCxnSpPr>
        <p:spPr>
          <a:xfrm>
            <a:off x="6096000" y="-267900"/>
            <a:ext cx="0" cy="77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1159" name="Google Shape;1159;p19"/>
          <p:cNvGrpSpPr/>
          <p:nvPr/>
        </p:nvGrpSpPr>
        <p:grpSpPr>
          <a:xfrm>
            <a:off x="7228581" y="6188934"/>
            <a:ext cx="4963420" cy="716401"/>
            <a:chOff x="2770310" y="3356838"/>
            <a:chExt cx="3722565" cy="537301"/>
          </a:xfrm>
        </p:grpSpPr>
        <p:sp>
          <p:nvSpPr>
            <p:cNvPr id="1160" name="Google Shape;1160;p19"/>
            <p:cNvSpPr/>
            <p:nvPr/>
          </p:nvSpPr>
          <p:spPr>
            <a:xfrm>
              <a:off x="3149600" y="3606801"/>
              <a:ext cx="3343274" cy="287338"/>
            </a:xfrm>
            <a:custGeom>
              <a:avLst/>
              <a:gdLst/>
              <a:ahLst/>
              <a:cxnLst/>
              <a:rect l="l" t="t" r="r" b="b"/>
              <a:pathLst>
                <a:path w="1767" h="152" extrusionOk="0">
                  <a:moveTo>
                    <a:pt x="0" y="152"/>
                  </a:moveTo>
                  <a:cubicBezTo>
                    <a:pt x="1767" y="152"/>
                    <a:pt x="1767" y="152"/>
                    <a:pt x="1767" y="152"/>
                  </a:cubicBezTo>
                  <a:cubicBezTo>
                    <a:pt x="1767" y="62"/>
                    <a:pt x="1767" y="62"/>
                    <a:pt x="1767" y="62"/>
                  </a:cubicBezTo>
                  <a:cubicBezTo>
                    <a:pt x="1178" y="0"/>
                    <a:pt x="579" y="31"/>
                    <a:pt x="0" y="1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19"/>
            <p:cNvSpPr/>
            <p:nvPr/>
          </p:nvSpPr>
          <p:spPr>
            <a:xfrm>
              <a:off x="2770310" y="3356838"/>
              <a:ext cx="3722565" cy="537300"/>
            </a:xfrm>
            <a:custGeom>
              <a:avLst/>
              <a:gdLst/>
              <a:ahLst/>
              <a:cxnLst/>
              <a:rect l="l" t="t" r="r" b="b"/>
              <a:pathLst>
                <a:path w="3000" h="433" extrusionOk="0">
                  <a:moveTo>
                    <a:pt x="0" y="420"/>
                  </a:moveTo>
                  <a:cubicBezTo>
                    <a:pt x="0" y="433"/>
                    <a:pt x="0" y="433"/>
                    <a:pt x="0" y="433"/>
                  </a:cubicBezTo>
                  <a:cubicBezTo>
                    <a:pt x="1233" y="433"/>
                    <a:pt x="1233" y="433"/>
                    <a:pt x="1233" y="433"/>
                  </a:cubicBezTo>
                  <a:cubicBezTo>
                    <a:pt x="1812" y="312"/>
                    <a:pt x="2411" y="281"/>
                    <a:pt x="3000" y="343"/>
                  </a:cubicBezTo>
                  <a:cubicBezTo>
                    <a:pt x="3000" y="56"/>
                    <a:pt x="3000" y="56"/>
                    <a:pt x="3000" y="56"/>
                  </a:cubicBezTo>
                  <a:cubicBezTo>
                    <a:pt x="1989" y="0"/>
                    <a:pt x="968" y="124"/>
                    <a:pt x="0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2" name="Google Shape;1162;p19"/>
          <p:cNvGrpSpPr/>
          <p:nvPr/>
        </p:nvGrpSpPr>
        <p:grpSpPr>
          <a:xfrm>
            <a:off x="335890" y="5281971"/>
            <a:ext cx="1154339" cy="1576037"/>
            <a:chOff x="251918" y="3961478"/>
            <a:chExt cx="865754" cy="1182028"/>
          </a:xfrm>
        </p:grpSpPr>
        <p:grpSp>
          <p:nvGrpSpPr>
            <p:cNvPr id="1163" name="Google Shape;1163;p19"/>
            <p:cNvGrpSpPr/>
            <p:nvPr/>
          </p:nvGrpSpPr>
          <p:grpSpPr>
            <a:xfrm>
              <a:off x="251918" y="3961478"/>
              <a:ext cx="342846" cy="1181857"/>
              <a:chOff x="1539875" y="3257551"/>
              <a:chExt cx="511176" cy="1762125"/>
            </a:xfrm>
          </p:grpSpPr>
          <p:sp>
            <p:nvSpPr>
              <p:cNvPr id="1164" name="Google Shape;1164;p19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5" name="Google Shape;1165;p19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6" name="Google Shape;1166;p19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7" name="Google Shape;1167;p19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8" name="Google Shape;1168;p19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9" name="Google Shape;1169;p19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0" name="Google Shape;1170;p19"/>
            <p:cNvGrpSpPr/>
            <p:nvPr/>
          </p:nvGrpSpPr>
          <p:grpSpPr>
            <a:xfrm>
              <a:off x="654915" y="4502797"/>
              <a:ext cx="185813" cy="640708"/>
              <a:chOff x="1539875" y="3257551"/>
              <a:chExt cx="511176" cy="1762125"/>
            </a:xfrm>
          </p:grpSpPr>
          <p:sp>
            <p:nvSpPr>
              <p:cNvPr id="1171" name="Google Shape;1171;p19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2" name="Google Shape;1172;p19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3" name="Google Shape;1173;p19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1174;p19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5" name="Google Shape;1175;p19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6" name="Google Shape;1176;p19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7" name="Google Shape;1177;p19"/>
            <p:cNvGrpSpPr/>
            <p:nvPr/>
          </p:nvGrpSpPr>
          <p:grpSpPr>
            <a:xfrm flipH="1">
              <a:off x="900882" y="4395772"/>
              <a:ext cx="216790" cy="747317"/>
              <a:chOff x="1539875" y="3257551"/>
              <a:chExt cx="511176" cy="1762125"/>
            </a:xfrm>
          </p:grpSpPr>
          <p:sp>
            <p:nvSpPr>
              <p:cNvPr id="1178" name="Google Shape;1178;p19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19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19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19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19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19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84" name="Google Shape;1184;p19"/>
          <p:cNvGrpSpPr/>
          <p:nvPr/>
        </p:nvGrpSpPr>
        <p:grpSpPr>
          <a:xfrm flipH="1">
            <a:off x="10406999" y="5887281"/>
            <a:ext cx="1922896" cy="982587"/>
            <a:chOff x="-46" y="2299799"/>
            <a:chExt cx="3480146" cy="1778330"/>
          </a:xfrm>
        </p:grpSpPr>
        <p:sp>
          <p:nvSpPr>
            <p:cNvPr id="1185" name="Google Shape;1185;p19"/>
            <p:cNvSpPr/>
            <p:nvPr/>
          </p:nvSpPr>
          <p:spPr>
            <a:xfrm flipH="1">
              <a:off x="138" y="2416729"/>
              <a:ext cx="3479961" cy="1476449"/>
            </a:xfrm>
            <a:custGeom>
              <a:avLst/>
              <a:gdLst/>
              <a:ahLst/>
              <a:cxnLst/>
              <a:rect l="l" t="t" r="r" b="b"/>
              <a:pathLst>
                <a:path w="2432" h="1031" extrusionOk="0">
                  <a:moveTo>
                    <a:pt x="2432" y="0"/>
                  </a:moveTo>
                  <a:cubicBezTo>
                    <a:pt x="1493" y="0"/>
                    <a:pt x="1493" y="0"/>
                    <a:pt x="1493" y="0"/>
                  </a:cubicBezTo>
                  <a:cubicBezTo>
                    <a:pt x="1493" y="18"/>
                    <a:pt x="1493" y="18"/>
                    <a:pt x="1493" y="18"/>
                  </a:cubicBezTo>
                  <a:cubicBezTo>
                    <a:pt x="1493" y="18"/>
                    <a:pt x="1262" y="18"/>
                    <a:pt x="1104" y="127"/>
                  </a:cubicBezTo>
                  <a:cubicBezTo>
                    <a:pt x="1079" y="146"/>
                    <a:pt x="1079" y="146"/>
                    <a:pt x="1079" y="146"/>
                  </a:cubicBezTo>
                  <a:cubicBezTo>
                    <a:pt x="1325" y="87"/>
                    <a:pt x="1325" y="87"/>
                    <a:pt x="1325" y="87"/>
                  </a:cubicBezTo>
                  <a:cubicBezTo>
                    <a:pt x="1376" y="109"/>
                    <a:pt x="1376" y="109"/>
                    <a:pt x="1376" y="109"/>
                  </a:cubicBezTo>
                  <a:cubicBezTo>
                    <a:pt x="1132" y="326"/>
                    <a:pt x="1132" y="326"/>
                    <a:pt x="1132" y="326"/>
                  </a:cubicBezTo>
                  <a:cubicBezTo>
                    <a:pt x="1132" y="326"/>
                    <a:pt x="637" y="428"/>
                    <a:pt x="384" y="565"/>
                  </a:cubicBezTo>
                  <a:cubicBezTo>
                    <a:pt x="384" y="565"/>
                    <a:pt x="0" y="819"/>
                    <a:pt x="34" y="875"/>
                  </a:cubicBezTo>
                  <a:cubicBezTo>
                    <a:pt x="67" y="931"/>
                    <a:pt x="284" y="1031"/>
                    <a:pt x="284" y="1031"/>
                  </a:cubicBezTo>
                  <a:cubicBezTo>
                    <a:pt x="1117" y="1031"/>
                    <a:pt x="1117" y="1031"/>
                    <a:pt x="1117" y="1031"/>
                  </a:cubicBezTo>
                  <a:cubicBezTo>
                    <a:pt x="1197" y="948"/>
                    <a:pt x="1197" y="948"/>
                    <a:pt x="1197" y="948"/>
                  </a:cubicBezTo>
                  <a:cubicBezTo>
                    <a:pt x="2432" y="948"/>
                    <a:pt x="2432" y="948"/>
                    <a:pt x="2432" y="948"/>
                  </a:cubicBezTo>
                  <a:cubicBezTo>
                    <a:pt x="2432" y="0"/>
                    <a:pt x="2432" y="0"/>
                    <a:pt x="2432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19"/>
            <p:cNvSpPr/>
            <p:nvPr/>
          </p:nvSpPr>
          <p:spPr>
            <a:xfrm flipH="1">
              <a:off x="137" y="3589512"/>
              <a:ext cx="3434586" cy="303667"/>
            </a:xfrm>
            <a:custGeom>
              <a:avLst/>
              <a:gdLst/>
              <a:ahLst/>
              <a:cxnLst/>
              <a:rect l="l" t="t" r="r" b="b"/>
              <a:pathLst>
                <a:path w="2400" h="212" extrusionOk="0">
                  <a:moveTo>
                    <a:pt x="1165" y="129"/>
                  </a:moveTo>
                  <a:cubicBezTo>
                    <a:pt x="2400" y="129"/>
                    <a:pt x="2400" y="129"/>
                    <a:pt x="2400" y="129"/>
                  </a:cubicBezTo>
                  <a:cubicBezTo>
                    <a:pt x="2400" y="0"/>
                    <a:pt x="2400" y="0"/>
                    <a:pt x="2400" y="0"/>
                  </a:cubicBezTo>
                  <a:cubicBezTo>
                    <a:pt x="1222" y="0"/>
                    <a:pt x="1222" y="0"/>
                    <a:pt x="1222" y="0"/>
                  </a:cubicBezTo>
                  <a:cubicBezTo>
                    <a:pt x="903" y="121"/>
                    <a:pt x="903" y="121"/>
                    <a:pt x="903" y="121"/>
                  </a:cubicBezTo>
                  <a:cubicBezTo>
                    <a:pt x="903" y="121"/>
                    <a:pt x="552" y="121"/>
                    <a:pt x="305" y="121"/>
                  </a:cubicBezTo>
                  <a:cubicBezTo>
                    <a:pt x="58" y="121"/>
                    <a:pt x="3" y="48"/>
                    <a:pt x="3" y="48"/>
                  </a:cubicBezTo>
                  <a:cubicBezTo>
                    <a:pt x="3" y="48"/>
                    <a:pt x="2" y="48"/>
                    <a:pt x="0" y="50"/>
                  </a:cubicBezTo>
                  <a:cubicBezTo>
                    <a:pt x="0" y="52"/>
                    <a:pt x="0" y="54"/>
                    <a:pt x="2" y="56"/>
                  </a:cubicBezTo>
                  <a:cubicBezTo>
                    <a:pt x="35" y="112"/>
                    <a:pt x="252" y="212"/>
                    <a:pt x="252" y="212"/>
                  </a:cubicBezTo>
                  <a:cubicBezTo>
                    <a:pt x="1085" y="212"/>
                    <a:pt x="1085" y="212"/>
                    <a:pt x="1085" y="212"/>
                  </a:cubicBezTo>
                  <a:lnTo>
                    <a:pt x="1165" y="12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19"/>
            <p:cNvSpPr/>
            <p:nvPr/>
          </p:nvSpPr>
          <p:spPr>
            <a:xfrm flipH="1">
              <a:off x="135" y="3774504"/>
              <a:ext cx="1834224" cy="280980"/>
            </a:xfrm>
            <a:custGeom>
              <a:avLst/>
              <a:gdLst/>
              <a:ahLst/>
              <a:cxnLst/>
              <a:rect l="l" t="t" r="r" b="b"/>
              <a:pathLst>
                <a:path w="1051" h="161" extrusionOk="0">
                  <a:moveTo>
                    <a:pt x="30" y="161"/>
                  </a:moveTo>
                  <a:lnTo>
                    <a:pt x="1051" y="161"/>
                  </a:lnTo>
                  <a:lnTo>
                    <a:pt x="1051" y="0"/>
                  </a:lnTo>
                  <a:lnTo>
                    <a:pt x="93" y="0"/>
                  </a:lnTo>
                  <a:lnTo>
                    <a:pt x="0" y="90"/>
                  </a:lnTo>
                  <a:lnTo>
                    <a:pt x="30" y="16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19"/>
            <p:cNvSpPr/>
            <p:nvPr/>
          </p:nvSpPr>
          <p:spPr>
            <a:xfrm flipH="1">
              <a:off x="1492296" y="2497009"/>
              <a:ext cx="445031" cy="385693"/>
            </a:xfrm>
            <a:custGeom>
              <a:avLst/>
              <a:gdLst/>
              <a:ahLst/>
              <a:cxnLst/>
              <a:rect l="l" t="t" r="r" b="b"/>
              <a:pathLst>
                <a:path w="255" h="221" extrusionOk="0">
                  <a:moveTo>
                    <a:pt x="244" y="43"/>
                  </a:moveTo>
                  <a:lnTo>
                    <a:pt x="44" y="221"/>
                  </a:lnTo>
                  <a:lnTo>
                    <a:pt x="255" y="37"/>
                  </a:lnTo>
                  <a:lnTo>
                    <a:pt x="191" y="0"/>
                  </a:lnTo>
                  <a:lnTo>
                    <a:pt x="0" y="74"/>
                  </a:lnTo>
                  <a:lnTo>
                    <a:pt x="202" y="25"/>
                  </a:lnTo>
                  <a:lnTo>
                    <a:pt x="244" y="43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19"/>
            <p:cNvSpPr/>
            <p:nvPr/>
          </p:nvSpPr>
          <p:spPr>
            <a:xfrm flipH="1">
              <a:off x="1492296" y="2497009"/>
              <a:ext cx="445031" cy="385693"/>
            </a:xfrm>
            <a:custGeom>
              <a:avLst/>
              <a:gdLst/>
              <a:ahLst/>
              <a:cxnLst/>
              <a:rect l="l" t="t" r="r" b="b"/>
              <a:pathLst>
                <a:path w="255" h="221" extrusionOk="0">
                  <a:moveTo>
                    <a:pt x="244" y="43"/>
                  </a:moveTo>
                  <a:lnTo>
                    <a:pt x="44" y="221"/>
                  </a:lnTo>
                  <a:lnTo>
                    <a:pt x="255" y="37"/>
                  </a:lnTo>
                  <a:lnTo>
                    <a:pt x="191" y="0"/>
                  </a:lnTo>
                  <a:lnTo>
                    <a:pt x="0" y="74"/>
                  </a:lnTo>
                  <a:lnTo>
                    <a:pt x="202" y="25"/>
                  </a:lnTo>
                  <a:lnTo>
                    <a:pt x="244" y="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19"/>
            <p:cNvSpPr/>
            <p:nvPr/>
          </p:nvSpPr>
          <p:spPr>
            <a:xfrm flipH="1">
              <a:off x="1450398" y="3783230"/>
              <a:ext cx="2967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19"/>
            <p:cNvSpPr/>
            <p:nvPr/>
          </p:nvSpPr>
          <p:spPr>
            <a:xfrm flipH="1">
              <a:off x="1474865" y="3805918"/>
              <a:ext cx="2478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19"/>
            <p:cNvSpPr/>
            <p:nvPr/>
          </p:nvSpPr>
          <p:spPr>
            <a:xfrm flipH="1">
              <a:off x="1487061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09" y="21"/>
                    <a:pt x="135" y="46"/>
                    <a:pt x="135" y="78"/>
                  </a:cubicBezTo>
                  <a:cubicBezTo>
                    <a:pt x="135" y="109"/>
                    <a:pt x="109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19"/>
            <p:cNvSpPr/>
            <p:nvPr/>
          </p:nvSpPr>
          <p:spPr>
            <a:xfrm flipH="1">
              <a:off x="1141440" y="3783230"/>
              <a:ext cx="2985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19"/>
            <p:cNvSpPr/>
            <p:nvPr/>
          </p:nvSpPr>
          <p:spPr>
            <a:xfrm flipH="1">
              <a:off x="1165907" y="3805918"/>
              <a:ext cx="2496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19"/>
            <p:cNvSpPr/>
            <p:nvPr/>
          </p:nvSpPr>
          <p:spPr>
            <a:xfrm flipH="1">
              <a:off x="1179903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09" y="21"/>
                    <a:pt x="135" y="46"/>
                    <a:pt x="135" y="78"/>
                  </a:cubicBezTo>
                  <a:cubicBezTo>
                    <a:pt x="135" y="109"/>
                    <a:pt x="109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19"/>
            <p:cNvSpPr/>
            <p:nvPr/>
          </p:nvSpPr>
          <p:spPr>
            <a:xfrm flipH="1">
              <a:off x="307226" y="3783230"/>
              <a:ext cx="2985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19"/>
            <p:cNvSpPr/>
            <p:nvPr/>
          </p:nvSpPr>
          <p:spPr>
            <a:xfrm flipH="1">
              <a:off x="331693" y="3805918"/>
              <a:ext cx="2496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19"/>
            <p:cNvSpPr/>
            <p:nvPr/>
          </p:nvSpPr>
          <p:spPr>
            <a:xfrm flipH="1">
              <a:off x="345689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10" y="21"/>
                    <a:pt x="135" y="46"/>
                    <a:pt x="135" y="78"/>
                  </a:cubicBezTo>
                  <a:cubicBezTo>
                    <a:pt x="135" y="109"/>
                    <a:pt x="110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19"/>
            <p:cNvSpPr/>
            <p:nvPr/>
          </p:nvSpPr>
          <p:spPr>
            <a:xfrm flipH="1">
              <a:off x="68" y="3783230"/>
              <a:ext cx="2985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19"/>
            <p:cNvSpPr/>
            <p:nvPr/>
          </p:nvSpPr>
          <p:spPr>
            <a:xfrm flipH="1">
              <a:off x="24535" y="3805918"/>
              <a:ext cx="2496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19"/>
            <p:cNvSpPr/>
            <p:nvPr/>
          </p:nvSpPr>
          <p:spPr>
            <a:xfrm flipH="1">
              <a:off x="36785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10" y="21"/>
                    <a:pt x="135" y="46"/>
                    <a:pt x="135" y="78"/>
                  </a:cubicBezTo>
                  <a:cubicBezTo>
                    <a:pt x="135" y="109"/>
                    <a:pt x="110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19"/>
            <p:cNvSpPr/>
            <p:nvPr/>
          </p:nvSpPr>
          <p:spPr>
            <a:xfrm flipH="1">
              <a:off x="115321" y="3893179"/>
              <a:ext cx="1518339" cy="172777"/>
            </a:xfrm>
            <a:custGeom>
              <a:avLst/>
              <a:gdLst/>
              <a:ahLst/>
              <a:cxnLst/>
              <a:rect l="l" t="t" r="r" b="b"/>
              <a:pathLst>
                <a:path w="1061" h="121" extrusionOk="0">
                  <a:moveTo>
                    <a:pt x="714" y="14"/>
                  </a:moveTo>
                  <a:cubicBezTo>
                    <a:pt x="702" y="0"/>
                    <a:pt x="702" y="0"/>
                    <a:pt x="702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47" y="14"/>
                    <a:pt x="347" y="14"/>
                    <a:pt x="347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16" y="14"/>
                    <a:pt x="11" y="16"/>
                    <a:pt x="7" y="19"/>
                  </a:cubicBezTo>
                  <a:cubicBezTo>
                    <a:pt x="3" y="23"/>
                    <a:pt x="0" y="28"/>
                    <a:pt x="0" y="35"/>
                  </a:cubicBezTo>
                  <a:cubicBezTo>
                    <a:pt x="0" y="39"/>
                    <a:pt x="1" y="43"/>
                    <a:pt x="3" y="46"/>
                  </a:cubicBezTo>
                  <a:cubicBezTo>
                    <a:pt x="7" y="52"/>
                    <a:pt x="13" y="56"/>
                    <a:pt x="21" y="56"/>
                  </a:cubicBezTo>
                  <a:cubicBezTo>
                    <a:pt x="222" y="56"/>
                    <a:pt x="222" y="56"/>
                    <a:pt x="222" y="56"/>
                  </a:cubicBezTo>
                  <a:cubicBezTo>
                    <a:pt x="292" y="121"/>
                    <a:pt x="292" y="121"/>
                    <a:pt x="292" y="121"/>
                  </a:cubicBezTo>
                  <a:cubicBezTo>
                    <a:pt x="769" y="121"/>
                    <a:pt x="769" y="121"/>
                    <a:pt x="769" y="121"/>
                  </a:cubicBezTo>
                  <a:cubicBezTo>
                    <a:pt x="839" y="56"/>
                    <a:pt x="839" y="56"/>
                    <a:pt x="839" y="56"/>
                  </a:cubicBezTo>
                  <a:cubicBezTo>
                    <a:pt x="1040" y="56"/>
                    <a:pt x="1040" y="56"/>
                    <a:pt x="1040" y="56"/>
                  </a:cubicBezTo>
                  <a:cubicBezTo>
                    <a:pt x="1047" y="56"/>
                    <a:pt x="1053" y="53"/>
                    <a:pt x="1057" y="48"/>
                  </a:cubicBezTo>
                  <a:cubicBezTo>
                    <a:pt x="1059" y="45"/>
                    <a:pt x="1061" y="40"/>
                    <a:pt x="1061" y="35"/>
                  </a:cubicBezTo>
                  <a:cubicBezTo>
                    <a:pt x="1061" y="30"/>
                    <a:pt x="1060" y="26"/>
                    <a:pt x="1057" y="23"/>
                  </a:cubicBezTo>
                  <a:cubicBezTo>
                    <a:pt x="1054" y="17"/>
                    <a:pt x="1047" y="14"/>
                    <a:pt x="1040" y="14"/>
                  </a:cubicBezTo>
                  <a:lnTo>
                    <a:pt x="714" y="1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19"/>
            <p:cNvSpPr/>
            <p:nvPr/>
          </p:nvSpPr>
          <p:spPr>
            <a:xfrm flipH="1">
              <a:off x="1457296" y="3758797"/>
              <a:ext cx="1083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19"/>
            <p:cNvSpPr/>
            <p:nvPr/>
          </p:nvSpPr>
          <p:spPr>
            <a:xfrm flipH="1">
              <a:off x="1340367" y="3758797"/>
              <a:ext cx="1083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19"/>
            <p:cNvSpPr/>
            <p:nvPr/>
          </p:nvSpPr>
          <p:spPr>
            <a:xfrm flipH="1">
              <a:off x="1291607" y="3758797"/>
              <a:ext cx="324600" cy="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19"/>
            <p:cNvSpPr/>
            <p:nvPr/>
          </p:nvSpPr>
          <p:spPr>
            <a:xfrm flipH="1">
              <a:off x="312679" y="3758797"/>
              <a:ext cx="1098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19"/>
            <p:cNvSpPr/>
            <p:nvPr/>
          </p:nvSpPr>
          <p:spPr>
            <a:xfrm flipH="1">
              <a:off x="195504" y="3758797"/>
              <a:ext cx="1083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19"/>
            <p:cNvSpPr/>
            <p:nvPr/>
          </p:nvSpPr>
          <p:spPr>
            <a:xfrm flipH="1">
              <a:off x="146745" y="3758797"/>
              <a:ext cx="324600" cy="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19"/>
            <p:cNvSpPr/>
            <p:nvPr/>
          </p:nvSpPr>
          <p:spPr>
            <a:xfrm flipH="1">
              <a:off x="-46" y="2416729"/>
              <a:ext cx="1344000" cy="26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19"/>
            <p:cNvSpPr/>
            <p:nvPr/>
          </p:nvSpPr>
          <p:spPr>
            <a:xfrm flipH="1">
              <a:off x="490383" y="2299799"/>
              <a:ext cx="769800" cy="76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19"/>
            <p:cNvSpPr/>
            <p:nvPr/>
          </p:nvSpPr>
          <p:spPr>
            <a:xfrm flipH="1">
              <a:off x="572808" y="2376589"/>
              <a:ext cx="642000" cy="40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19"/>
            <p:cNvSpPr/>
            <p:nvPr/>
          </p:nvSpPr>
          <p:spPr>
            <a:xfrm flipH="1">
              <a:off x="530681" y="3956006"/>
              <a:ext cx="685871" cy="66318"/>
            </a:xfrm>
            <a:custGeom>
              <a:avLst/>
              <a:gdLst/>
              <a:ahLst/>
              <a:cxnLst/>
              <a:rect l="l" t="t" r="r" b="b"/>
              <a:pathLst>
                <a:path w="393" h="38" extrusionOk="0">
                  <a:moveTo>
                    <a:pt x="0" y="0"/>
                  </a:moveTo>
                  <a:lnTo>
                    <a:pt x="34" y="38"/>
                  </a:lnTo>
                  <a:lnTo>
                    <a:pt x="359" y="38"/>
                  </a:lnTo>
                  <a:lnTo>
                    <a:pt x="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19"/>
            <p:cNvSpPr/>
            <p:nvPr/>
          </p:nvSpPr>
          <p:spPr>
            <a:xfrm flipH="1">
              <a:off x="131" y="3713421"/>
              <a:ext cx="3328134" cy="342062"/>
            </a:xfrm>
            <a:custGeom>
              <a:avLst/>
              <a:gdLst/>
              <a:ahLst/>
              <a:cxnLst/>
              <a:rect l="l" t="t" r="r" b="b"/>
              <a:pathLst>
                <a:path w="2326" h="239" extrusionOk="0">
                  <a:moveTo>
                    <a:pt x="1081" y="239"/>
                  </a:moveTo>
                  <a:cubicBezTo>
                    <a:pt x="1044" y="152"/>
                    <a:pt x="1044" y="152"/>
                    <a:pt x="1044" y="152"/>
                  </a:cubicBezTo>
                  <a:cubicBezTo>
                    <a:pt x="1158" y="42"/>
                    <a:pt x="1158" y="42"/>
                    <a:pt x="1158" y="42"/>
                  </a:cubicBezTo>
                  <a:cubicBezTo>
                    <a:pt x="2326" y="42"/>
                    <a:pt x="2326" y="42"/>
                    <a:pt x="2326" y="42"/>
                  </a:cubicBezTo>
                  <a:cubicBezTo>
                    <a:pt x="2326" y="0"/>
                    <a:pt x="2326" y="0"/>
                    <a:pt x="2326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880" y="125"/>
                    <a:pt x="880" y="125"/>
                    <a:pt x="880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8" y="125"/>
                    <a:pt x="88" y="239"/>
                    <a:pt x="0" y="239"/>
                  </a:cubicBezTo>
                  <a:lnTo>
                    <a:pt x="1081" y="2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19"/>
            <p:cNvSpPr/>
            <p:nvPr/>
          </p:nvSpPr>
          <p:spPr>
            <a:xfrm flipH="1">
              <a:off x="135" y="3210800"/>
              <a:ext cx="2947672" cy="530545"/>
            </a:xfrm>
            <a:custGeom>
              <a:avLst/>
              <a:gdLst/>
              <a:ahLst/>
              <a:cxnLst/>
              <a:rect l="l" t="t" r="r" b="b"/>
              <a:pathLst>
                <a:path w="1689" h="304" extrusionOk="0">
                  <a:moveTo>
                    <a:pt x="1689" y="184"/>
                  </a:moveTo>
                  <a:lnTo>
                    <a:pt x="709" y="184"/>
                  </a:lnTo>
                  <a:lnTo>
                    <a:pt x="453" y="304"/>
                  </a:lnTo>
                  <a:lnTo>
                    <a:pt x="0" y="304"/>
                  </a:lnTo>
                  <a:lnTo>
                    <a:pt x="447" y="288"/>
                  </a:lnTo>
                  <a:lnTo>
                    <a:pt x="960" y="0"/>
                  </a:lnTo>
                  <a:lnTo>
                    <a:pt x="1689" y="0"/>
                  </a:lnTo>
                  <a:lnTo>
                    <a:pt x="1689" y="18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19"/>
            <p:cNvSpPr/>
            <p:nvPr/>
          </p:nvSpPr>
          <p:spPr>
            <a:xfrm flipH="1">
              <a:off x="2129398" y="3497015"/>
              <a:ext cx="694500" cy="4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19"/>
            <p:cNvSpPr/>
            <p:nvPr/>
          </p:nvSpPr>
          <p:spPr>
            <a:xfrm flipH="1">
              <a:off x="135" y="2554600"/>
              <a:ext cx="769641" cy="394418"/>
            </a:xfrm>
            <a:custGeom>
              <a:avLst/>
              <a:gdLst/>
              <a:ahLst/>
              <a:cxnLst/>
              <a:rect l="l" t="t" r="r" b="b"/>
              <a:pathLst>
                <a:path w="538" h="276" extrusionOk="0">
                  <a:moveTo>
                    <a:pt x="46" y="0"/>
                  </a:moveTo>
                  <a:cubicBezTo>
                    <a:pt x="538" y="0"/>
                    <a:pt x="538" y="0"/>
                    <a:pt x="538" y="0"/>
                  </a:cubicBezTo>
                  <a:cubicBezTo>
                    <a:pt x="538" y="276"/>
                    <a:pt x="538" y="276"/>
                    <a:pt x="538" y="276"/>
                  </a:cubicBezTo>
                  <a:cubicBezTo>
                    <a:pt x="46" y="276"/>
                    <a:pt x="46" y="276"/>
                    <a:pt x="46" y="276"/>
                  </a:cubicBezTo>
                  <a:cubicBezTo>
                    <a:pt x="34" y="276"/>
                    <a:pt x="24" y="272"/>
                    <a:pt x="16" y="265"/>
                  </a:cubicBezTo>
                  <a:cubicBezTo>
                    <a:pt x="6" y="256"/>
                    <a:pt x="0" y="244"/>
                    <a:pt x="0" y="23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2"/>
                    <a:pt x="6" y="20"/>
                    <a:pt x="15" y="12"/>
                  </a:cubicBezTo>
                  <a:cubicBezTo>
                    <a:pt x="23" y="5"/>
                    <a:pt x="34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19"/>
            <p:cNvSpPr/>
            <p:nvPr/>
          </p:nvSpPr>
          <p:spPr>
            <a:xfrm flipH="1">
              <a:off x="135" y="2554600"/>
              <a:ext cx="769641" cy="83770"/>
            </a:xfrm>
            <a:custGeom>
              <a:avLst/>
              <a:gdLst/>
              <a:ahLst/>
              <a:cxnLst/>
              <a:rect l="l" t="t" r="r" b="b"/>
              <a:pathLst>
                <a:path w="538" h="59" extrusionOk="0">
                  <a:moveTo>
                    <a:pt x="46" y="0"/>
                  </a:moveTo>
                  <a:cubicBezTo>
                    <a:pt x="34" y="0"/>
                    <a:pt x="23" y="5"/>
                    <a:pt x="15" y="12"/>
                  </a:cubicBezTo>
                  <a:cubicBezTo>
                    <a:pt x="6" y="20"/>
                    <a:pt x="0" y="32"/>
                    <a:pt x="0" y="4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6"/>
                    <a:pt x="6" y="34"/>
                    <a:pt x="15" y="25"/>
                  </a:cubicBezTo>
                  <a:cubicBezTo>
                    <a:pt x="23" y="18"/>
                    <a:pt x="34" y="14"/>
                    <a:pt x="46" y="14"/>
                  </a:cubicBezTo>
                  <a:cubicBezTo>
                    <a:pt x="538" y="14"/>
                    <a:pt x="538" y="14"/>
                    <a:pt x="538" y="14"/>
                  </a:cubicBezTo>
                  <a:cubicBezTo>
                    <a:pt x="538" y="0"/>
                    <a:pt x="538" y="0"/>
                    <a:pt x="538" y="0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19"/>
            <p:cNvSpPr/>
            <p:nvPr/>
          </p:nvSpPr>
          <p:spPr>
            <a:xfrm flipH="1">
              <a:off x="1511496" y="2540639"/>
              <a:ext cx="1486923" cy="731244"/>
            </a:xfrm>
            <a:custGeom>
              <a:avLst/>
              <a:gdLst/>
              <a:ahLst/>
              <a:cxnLst/>
              <a:rect l="l" t="t" r="r" b="b"/>
              <a:pathLst>
                <a:path w="1039" h="510" extrusionOk="0">
                  <a:moveTo>
                    <a:pt x="988" y="0"/>
                  </a:moveTo>
                  <a:cubicBezTo>
                    <a:pt x="742" y="59"/>
                    <a:pt x="742" y="59"/>
                    <a:pt x="742" y="59"/>
                  </a:cubicBezTo>
                  <a:cubicBezTo>
                    <a:pt x="415" y="213"/>
                    <a:pt x="11" y="503"/>
                    <a:pt x="0" y="510"/>
                  </a:cubicBezTo>
                  <a:cubicBezTo>
                    <a:pt x="28" y="491"/>
                    <a:pt x="47" y="479"/>
                    <a:pt x="47" y="478"/>
                  </a:cubicBezTo>
                  <a:cubicBezTo>
                    <a:pt x="47" y="478"/>
                    <a:pt x="47" y="478"/>
                    <a:pt x="47" y="478"/>
                  </a:cubicBezTo>
                  <a:cubicBezTo>
                    <a:pt x="300" y="341"/>
                    <a:pt x="795" y="239"/>
                    <a:pt x="795" y="239"/>
                  </a:cubicBezTo>
                  <a:cubicBezTo>
                    <a:pt x="1039" y="22"/>
                    <a:pt x="1039" y="22"/>
                    <a:pt x="1039" y="22"/>
                  </a:cubicBezTo>
                  <a:cubicBezTo>
                    <a:pt x="988" y="0"/>
                    <a:pt x="988" y="0"/>
                    <a:pt x="98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19"/>
            <p:cNvSpPr/>
            <p:nvPr/>
          </p:nvSpPr>
          <p:spPr>
            <a:xfrm flipH="1">
              <a:off x="2930355" y="3224762"/>
              <a:ext cx="68064" cy="48866"/>
            </a:xfrm>
            <a:custGeom>
              <a:avLst/>
              <a:gdLst/>
              <a:ahLst/>
              <a:cxnLst/>
              <a:rect l="l" t="t" r="r" b="b"/>
              <a:pathLst>
                <a:path w="47" h="33" extrusionOk="0">
                  <a:moveTo>
                    <a:pt x="47" y="0"/>
                  </a:moveTo>
                  <a:cubicBezTo>
                    <a:pt x="47" y="1"/>
                    <a:pt x="28" y="13"/>
                    <a:pt x="0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8" y="13"/>
                    <a:pt x="47" y="1"/>
                    <a:pt x="47" y="0"/>
                  </a:cubicBezTo>
                </a:path>
              </a:pathLst>
            </a:custGeom>
            <a:solidFill>
              <a:srgbClr val="2FCB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19"/>
            <p:cNvSpPr/>
            <p:nvPr/>
          </p:nvSpPr>
          <p:spPr>
            <a:xfrm flipH="1">
              <a:off x="1511494" y="2516206"/>
              <a:ext cx="425833" cy="109949"/>
            </a:xfrm>
            <a:custGeom>
              <a:avLst/>
              <a:gdLst/>
              <a:ahLst/>
              <a:cxnLst/>
              <a:rect l="l" t="t" r="r" b="b"/>
              <a:pathLst>
                <a:path w="244" h="63" extrusionOk="0">
                  <a:moveTo>
                    <a:pt x="189" y="0"/>
                  </a:moveTo>
                  <a:lnTo>
                    <a:pt x="0" y="63"/>
                  </a:lnTo>
                  <a:lnTo>
                    <a:pt x="202" y="14"/>
                  </a:lnTo>
                  <a:lnTo>
                    <a:pt x="244" y="3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19"/>
            <p:cNvSpPr/>
            <p:nvPr/>
          </p:nvSpPr>
          <p:spPr>
            <a:xfrm flipH="1">
              <a:off x="1511494" y="2516206"/>
              <a:ext cx="425833" cy="109949"/>
            </a:xfrm>
            <a:custGeom>
              <a:avLst/>
              <a:gdLst/>
              <a:ahLst/>
              <a:cxnLst/>
              <a:rect l="l" t="t" r="r" b="b"/>
              <a:pathLst>
                <a:path w="244" h="63" extrusionOk="0">
                  <a:moveTo>
                    <a:pt x="189" y="0"/>
                  </a:moveTo>
                  <a:lnTo>
                    <a:pt x="0" y="63"/>
                  </a:lnTo>
                  <a:lnTo>
                    <a:pt x="202" y="14"/>
                  </a:lnTo>
                  <a:lnTo>
                    <a:pt x="244" y="32"/>
                  </a:lnTo>
                  <a:lnTo>
                    <a:pt x="18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19"/>
            <p:cNvSpPr/>
            <p:nvPr/>
          </p:nvSpPr>
          <p:spPr>
            <a:xfrm flipH="1">
              <a:off x="1511494" y="2512656"/>
              <a:ext cx="425833" cy="366495"/>
            </a:xfrm>
            <a:custGeom>
              <a:avLst/>
              <a:gdLst/>
              <a:ahLst/>
              <a:cxnLst/>
              <a:rect l="l" t="t" r="r" b="b"/>
              <a:pathLst>
                <a:path w="244" h="210" extrusionOk="0">
                  <a:moveTo>
                    <a:pt x="0" y="63"/>
                  </a:moveTo>
                  <a:lnTo>
                    <a:pt x="189" y="11"/>
                  </a:lnTo>
                  <a:lnTo>
                    <a:pt x="228" y="36"/>
                  </a:lnTo>
                  <a:lnTo>
                    <a:pt x="44" y="210"/>
                  </a:lnTo>
                  <a:lnTo>
                    <a:pt x="244" y="32"/>
                  </a:lnTo>
                  <a:lnTo>
                    <a:pt x="189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19"/>
            <p:cNvSpPr/>
            <p:nvPr/>
          </p:nvSpPr>
          <p:spPr>
            <a:xfrm flipH="1">
              <a:off x="136" y="2577289"/>
              <a:ext cx="1853421" cy="465972"/>
            </a:xfrm>
            <a:custGeom>
              <a:avLst/>
              <a:gdLst/>
              <a:ahLst/>
              <a:cxnLst/>
              <a:rect l="l" t="t" r="r" b="b"/>
              <a:pathLst>
                <a:path w="1062" h="267" extrusionOk="0">
                  <a:moveTo>
                    <a:pt x="1062" y="236"/>
                  </a:moveTo>
                  <a:lnTo>
                    <a:pt x="1062" y="234"/>
                  </a:lnTo>
                  <a:lnTo>
                    <a:pt x="599" y="234"/>
                  </a:lnTo>
                  <a:lnTo>
                    <a:pt x="599" y="0"/>
                  </a:lnTo>
                  <a:lnTo>
                    <a:pt x="263" y="0"/>
                  </a:lnTo>
                  <a:lnTo>
                    <a:pt x="0" y="236"/>
                  </a:lnTo>
                  <a:lnTo>
                    <a:pt x="597" y="236"/>
                  </a:lnTo>
                  <a:lnTo>
                    <a:pt x="597" y="267"/>
                  </a:lnTo>
                  <a:lnTo>
                    <a:pt x="1062" y="267"/>
                  </a:lnTo>
                  <a:lnTo>
                    <a:pt x="1062" y="265"/>
                  </a:lnTo>
                  <a:lnTo>
                    <a:pt x="599" y="265"/>
                  </a:lnTo>
                  <a:lnTo>
                    <a:pt x="599" y="236"/>
                  </a:lnTo>
                  <a:lnTo>
                    <a:pt x="1062" y="236"/>
                  </a:lnTo>
                  <a:close/>
                  <a:moveTo>
                    <a:pt x="597" y="234"/>
                  </a:moveTo>
                  <a:lnTo>
                    <a:pt x="7" y="234"/>
                  </a:lnTo>
                  <a:lnTo>
                    <a:pt x="264" y="2"/>
                  </a:lnTo>
                  <a:lnTo>
                    <a:pt x="597" y="2"/>
                  </a:lnTo>
                  <a:lnTo>
                    <a:pt x="597" y="2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19"/>
            <p:cNvSpPr/>
            <p:nvPr/>
          </p:nvSpPr>
          <p:spPr>
            <a:xfrm flipH="1">
              <a:off x="872625" y="3041515"/>
              <a:ext cx="1284600" cy="6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5" name="Google Shape;1225;p19"/>
          <p:cNvGrpSpPr/>
          <p:nvPr/>
        </p:nvGrpSpPr>
        <p:grpSpPr>
          <a:xfrm>
            <a:off x="9200170" y="309633"/>
            <a:ext cx="4168868" cy="820200"/>
            <a:chOff x="6900127" y="232225"/>
            <a:chExt cx="3126651" cy="615150"/>
          </a:xfrm>
        </p:grpSpPr>
        <p:sp>
          <p:nvSpPr>
            <p:cNvPr id="1226" name="Google Shape;1226;p19"/>
            <p:cNvSpPr/>
            <p:nvPr/>
          </p:nvSpPr>
          <p:spPr>
            <a:xfrm>
              <a:off x="6900127" y="232225"/>
              <a:ext cx="1207140" cy="181011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19"/>
            <p:cNvSpPr/>
            <p:nvPr/>
          </p:nvSpPr>
          <p:spPr>
            <a:xfrm>
              <a:off x="8379200" y="499700"/>
              <a:ext cx="1647578" cy="347675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6435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" name="Google Shape;122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0" name="Google Shape;1230;p20"/>
          <p:cNvSpPr txBox="1">
            <a:spLocks noGrp="1"/>
          </p:cNvSpPr>
          <p:nvPr>
            <p:ph type="title" hasCustomPrompt="1"/>
          </p:nvPr>
        </p:nvSpPr>
        <p:spPr>
          <a:xfrm>
            <a:off x="2559600" y="786700"/>
            <a:ext cx="7152800" cy="8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2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231" name="Google Shape;1231;p20"/>
          <p:cNvSpPr txBox="1">
            <a:spLocks noGrp="1"/>
          </p:cNvSpPr>
          <p:nvPr>
            <p:ph type="subTitle" idx="1"/>
          </p:nvPr>
        </p:nvSpPr>
        <p:spPr>
          <a:xfrm>
            <a:off x="2559600" y="1498968"/>
            <a:ext cx="71528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32" name="Google Shape;1232;p20"/>
          <p:cNvSpPr txBox="1">
            <a:spLocks noGrp="1"/>
          </p:cNvSpPr>
          <p:nvPr>
            <p:ph type="title" idx="2" hasCustomPrompt="1"/>
          </p:nvPr>
        </p:nvSpPr>
        <p:spPr>
          <a:xfrm>
            <a:off x="3322699" y="2109100"/>
            <a:ext cx="7152800" cy="8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2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233" name="Google Shape;1233;p20"/>
          <p:cNvSpPr txBox="1">
            <a:spLocks noGrp="1"/>
          </p:cNvSpPr>
          <p:nvPr>
            <p:ph type="subTitle" idx="3"/>
          </p:nvPr>
        </p:nvSpPr>
        <p:spPr>
          <a:xfrm>
            <a:off x="3322699" y="2821233"/>
            <a:ext cx="71528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34" name="Google Shape;1234;p20"/>
          <p:cNvSpPr txBox="1">
            <a:spLocks noGrp="1"/>
          </p:cNvSpPr>
          <p:nvPr>
            <p:ph type="title" idx="4" hasCustomPrompt="1"/>
          </p:nvPr>
        </p:nvSpPr>
        <p:spPr>
          <a:xfrm>
            <a:off x="4085797" y="3431367"/>
            <a:ext cx="7152800" cy="8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2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235" name="Google Shape;1235;p20"/>
          <p:cNvSpPr txBox="1">
            <a:spLocks noGrp="1"/>
          </p:cNvSpPr>
          <p:nvPr>
            <p:ph type="subTitle" idx="5"/>
          </p:nvPr>
        </p:nvSpPr>
        <p:spPr>
          <a:xfrm>
            <a:off x="4085797" y="4143500"/>
            <a:ext cx="71528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236" name="Google Shape;1236;p20"/>
          <p:cNvGrpSpPr/>
          <p:nvPr/>
        </p:nvGrpSpPr>
        <p:grpSpPr>
          <a:xfrm>
            <a:off x="-309201" y="3481001"/>
            <a:ext cx="14052701" cy="2883631"/>
            <a:chOff x="-231901" y="2610750"/>
            <a:chExt cx="10539526" cy="2162723"/>
          </a:xfrm>
        </p:grpSpPr>
        <p:sp>
          <p:nvSpPr>
            <p:cNvPr id="1237" name="Google Shape;1237;p20"/>
            <p:cNvSpPr/>
            <p:nvPr/>
          </p:nvSpPr>
          <p:spPr>
            <a:xfrm>
              <a:off x="-231901" y="3707373"/>
              <a:ext cx="4673874" cy="1066100"/>
            </a:xfrm>
            <a:custGeom>
              <a:avLst/>
              <a:gdLst/>
              <a:ahLst/>
              <a:cxnLst/>
              <a:rect l="l" t="t" r="r" b="b"/>
              <a:pathLst>
                <a:path w="1435" h="328" extrusionOk="0">
                  <a:moveTo>
                    <a:pt x="1418" y="328"/>
                  </a:moveTo>
                  <a:cubicBezTo>
                    <a:pt x="1429" y="312"/>
                    <a:pt x="1435" y="293"/>
                    <a:pt x="1435" y="271"/>
                  </a:cubicBezTo>
                  <a:cubicBezTo>
                    <a:pt x="1435" y="216"/>
                    <a:pt x="1390" y="171"/>
                    <a:pt x="1335" y="171"/>
                  </a:cubicBezTo>
                  <a:cubicBezTo>
                    <a:pt x="1318" y="171"/>
                    <a:pt x="1302" y="175"/>
                    <a:pt x="1288" y="182"/>
                  </a:cubicBezTo>
                  <a:cubicBezTo>
                    <a:pt x="1281" y="171"/>
                    <a:pt x="1269" y="162"/>
                    <a:pt x="1256" y="160"/>
                  </a:cubicBezTo>
                  <a:cubicBezTo>
                    <a:pt x="1239" y="157"/>
                    <a:pt x="1224" y="154"/>
                    <a:pt x="1214" y="169"/>
                  </a:cubicBezTo>
                  <a:cubicBezTo>
                    <a:pt x="1218" y="144"/>
                    <a:pt x="1207" y="118"/>
                    <a:pt x="1187" y="104"/>
                  </a:cubicBezTo>
                  <a:cubicBezTo>
                    <a:pt x="1167" y="90"/>
                    <a:pt x="1139" y="87"/>
                    <a:pt x="1117" y="98"/>
                  </a:cubicBezTo>
                  <a:cubicBezTo>
                    <a:pt x="1108" y="60"/>
                    <a:pt x="1073" y="29"/>
                    <a:pt x="1034" y="25"/>
                  </a:cubicBezTo>
                  <a:cubicBezTo>
                    <a:pt x="995" y="21"/>
                    <a:pt x="954" y="44"/>
                    <a:pt x="938" y="80"/>
                  </a:cubicBezTo>
                  <a:cubicBezTo>
                    <a:pt x="915" y="63"/>
                    <a:pt x="883" y="57"/>
                    <a:pt x="856" y="64"/>
                  </a:cubicBezTo>
                  <a:cubicBezTo>
                    <a:pt x="828" y="72"/>
                    <a:pt x="804" y="94"/>
                    <a:pt x="793" y="121"/>
                  </a:cubicBezTo>
                  <a:cubicBezTo>
                    <a:pt x="779" y="111"/>
                    <a:pt x="758" y="103"/>
                    <a:pt x="744" y="113"/>
                  </a:cubicBezTo>
                  <a:cubicBezTo>
                    <a:pt x="743" y="96"/>
                    <a:pt x="732" y="80"/>
                    <a:pt x="716" y="72"/>
                  </a:cubicBezTo>
                  <a:cubicBezTo>
                    <a:pt x="701" y="65"/>
                    <a:pt x="682" y="66"/>
                    <a:pt x="667" y="76"/>
                  </a:cubicBezTo>
                  <a:cubicBezTo>
                    <a:pt x="657" y="42"/>
                    <a:pt x="627" y="14"/>
                    <a:pt x="592" y="7"/>
                  </a:cubicBezTo>
                  <a:cubicBezTo>
                    <a:pt x="557" y="0"/>
                    <a:pt x="524" y="12"/>
                    <a:pt x="501" y="39"/>
                  </a:cubicBezTo>
                  <a:cubicBezTo>
                    <a:pt x="492" y="35"/>
                    <a:pt x="482" y="34"/>
                    <a:pt x="473" y="36"/>
                  </a:cubicBezTo>
                  <a:cubicBezTo>
                    <a:pt x="449" y="39"/>
                    <a:pt x="428" y="58"/>
                    <a:pt x="422" y="82"/>
                  </a:cubicBezTo>
                  <a:cubicBezTo>
                    <a:pt x="415" y="75"/>
                    <a:pt x="402" y="74"/>
                    <a:pt x="392" y="76"/>
                  </a:cubicBezTo>
                  <a:cubicBezTo>
                    <a:pt x="382" y="78"/>
                    <a:pt x="372" y="84"/>
                    <a:pt x="367" y="93"/>
                  </a:cubicBezTo>
                  <a:cubicBezTo>
                    <a:pt x="351" y="76"/>
                    <a:pt x="325" y="66"/>
                    <a:pt x="301" y="66"/>
                  </a:cubicBezTo>
                  <a:cubicBezTo>
                    <a:pt x="277" y="66"/>
                    <a:pt x="254" y="75"/>
                    <a:pt x="237" y="92"/>
                  </a:cubicBezTo>
                  <a:cubicBezTo>
                    <a:pt x="232" y="85"/>
                    <a:pt x="223" y="81"/>
                    <a:pt x="214" y="81"/>
                  </a:cubicBezTo>
                  <a:cubicBezTo>
                    <a:pt x="205" y="81"/>
                    <a:pt x="196" y="86"/>
                    <a:pt x="191" y="94"/>
                  </a:cubicBezTo>
                  <a:cubicBezTo>
                    <a:pt x="174" y="79"/>
                    <a:pt x="149" y="70"/>
                    <a:pt x="127" y="74"/>
                  </a:cubicBezTo>
                  <a:cubicBezTo>
                    <a:pt x="104" y="77"/>
                    <a:pt x="84" y="90"/>
                    <a:pt x="72" y="110"/>
                  </a:cubicBezTo>
                  <a:cubicBezTo>
                    <a:pt x="41" y="67"/>
                    <a:pt x="0" y="72"/>
                    <a:pt x="0" y="72"/>
                  </a:cubicBezTo>
                  <a:cubicBezTo>
                    <a:pt x="0" y="328"/>
                    <a:pt x="0" y="328"/>
                    <a:pt x="0" y="328"/>
                  </a:cubicBezTo>
                  <a:lnTo>
                    <a:pt x="1418" y="32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20"/>
            <p:cNvSpPr/>
            <p:nvPr/>
          </p:nvSpPr>
          <p:spPr>
            <a:xfrm flipH="1">
              <a:off x="4543412" y="2610750"/>
              <a:ext cx="5764213" cy="2114550"/>
            </a:xfrm>
            <a:custGeom>
              <a:avLst/>
              <a:gdLst/>
              <a:ahLst/>
              <a:cxnLst/>
              <a:rect l="l" t="t" r="r" b="b"/>
              <a:pathLst>
                <a:path w="3631" h="1332" extrusionOk="0">
                  <a:moveTo>
                    <a:pt x="0" y="0"/>
                  </a:moveTo>
                  <a:lnTo>
                    <a:pt x="412" y="102"/>
                  </a:lnTo>
                  <a:lnTo>
                    <a:pt x="468" y="247"/>
                  </a:lnTo>
                  <a:lnTo>
                    <a:pt x="574" y="280"/>
                  </a:lnTo>
                  <a:lnTo>
                    <a:pt x="663" y="506"/>
                  </a:lnTo>
                  <a:lnTo>
                    <a:pt x="655" y="413"/>
                  </a:lnTo>
                  <a:lnTo>
                    <a:pt x="809" y="448"/>
                  </a:lnTo>
                  <a:lnTo>
                    <a:pt x="882" y="581"/>
                  </a:lnTo>
                  <a:lnTo>
                    <a:pt x="1298" y="924"/>
                  </a:lnTo>
                  <a:lnTo>
                    <a:pt x="1311" y="872"/>
                  </a:lnTo>
                  <a:lnTo>
                    <a:pt x="1792" y="1080"/>
                  </a:lnTo>
                  <a:lnTo>
                    <a:pt x="3631" y="1332"/>
                  </a:lnTo>
                  <a:lnTo>
                    <a:pt x="0" y="13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9" name="Google Shape;1239;p20"/>
          <p:cNvGrpSpPr/>
          <p:nvPr/>
        </p:nvGrpSpPr>
        <p:grpSpPr>
          <a:xfrm>
            <a:off x="7628865" y="964951"/>
            <a:ext cx="3459623" cy="1363215"/>
            <a:chOff x="5603373" y="711288"/>
            <a:chExt cx="2594717" cy="1022411"/>
          </a:xfrm>
        </p:grpSpPr>
        <p:sp>
          <p:nvSpPr>
            <p:cNvPr id="1240" name="Google Shape;1240;p20"/>
            <p:cNvSpPr/>
            <p:nvPr/>
          </p:nvSpPr>
          <p:spPr>
            <a:xfrm>
              <a:off x="5603373" y="711288"/>
              <a:ext cx="2538925" cy="380700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20"/>
            <p:cNvSpPr/>
            <p:nvPr/>
          </p:nvSpPr>
          <p:spPr>
            <a:xfrm flipH="1">
              <a:off x="7487281" y="1456630"/>
              <a:ext cx="710808" cy="277069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2" name="Google Shape;1242;p20"/>
          <p:cNvGrpSpPr/>
          <p:nvPr/>
        </p:nvGrpSpPr>
        <p:grpSpPr>
          <a:xfrm>
            <a:off x="-564065" y="5489261"/>
            <a:ext cx="5500641" cy="801452"/>
            <a:chOff x="2058996" y="3799479"/>
            <a:chExt cx="4372066" cy="637017"/>
          </a:xfrm>
        </p:grpSpPr>
        <p:sp>
          <p:nvSpPr>
            <p:cNvPr id="1243" name="Google Shape;1243;p20"/>
            <p:cNvSpPr/>
            <p:nvPr/>
          </p:nvSpPr>
          <p:spPr>
            <a:xfrm>
              <a:off x="3863309" y="3834917"/>
              <a:ext cx="106500" cy="566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20"/>
            <p:cNvSpPr/>
            <p:nvPr/>
          </p:nvSpPr>
          <p:spPr>
            <a:xfrm>
              <a:off x="2058996" y="3799479"/>
              <a:ext cx="1840800" cy="636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20"/>
            <p:cNvSpPr/>
            <p:nvPr/>
          </p:nvSpPr>
          <p:spPr>
            <a:xfrm>
              <a:off x="2058996" y="4294596"/>
              <a:ext cx="1840800" cy="141900"/>
            </a:xfrm>
            <a:prstGeom prst="rect">
              <a:avLst/>
            </a:prstGeom>
            <a:solidFill>
              <a:srgbClr val="EC525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20"/>
            <p:cNvSpPr/>
            <p:nvPr/>
          </p:nvSpPr>
          <p:spPr>
            <a:xfrm>
              <a:off x="2058996" y="4294596"/>
              <a:ext cx="1840800" cy="141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20"/>
            <p:cNvSpPr/>
            <p:nvPr/>
          </p:nvSpPr>
          <p:spPr>
            <a:xfrm>
              <a:off x="2058996" y="3905792"/>
              <a:ext cx="1840800" cy="21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20"/>
            <p:cNvSpPr/>
            <p:nvPr/>
          </p:nvSpPr>
          <p:spPr>
            <a:xfrm>
              <a:off x="2306051" y="3941230"/>
              <a:ext cx="89102" cy="140738"/>
            </a:xfrm>
            <a:custGeom>
              <a:avLst/>
              <a:gdLst/>
              <a:ahLst/>
              <a:cxnLst/>
              <a:rect l="l" t="t" r="r" b="b"/>
              <a:pathLst>
                <a:path w="76" h="121" extrusionOk="0">
                  <a:moveTo>
                    <a:pt x="59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8" y="121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68" y="121"/>
                    <a:pt x="76" y="113"/>
                    <a:pt x="76" y="104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8"/>
                    <a:pt x="68" y="0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20"/>
            <p:cNvSpPr/>
            <p:nvPr/>
          </p:nvSpPr>
          <p:spPr>
            <a:xfrm>
              <a:off x="2431604" y="3941230"/>
              <a:ext cx="87077" cy="140738"/>
            </a:xfrm>
            <a:custGeom>
              <a:avLst/>
              <a:gdLst/>
              <a:ahLst/>
              <a:cxnLst/>
              <a:rect l="l" t="t" r="r" b="b"/>
              <a:pathLst>
                <a:path w="75" h="121" extrusionOk="0">
                  <a:moveTo>
                    <a:pt x="0" y="17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7" y="121"/>
                    <a:pt x="17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67" y="121"/>
                    <a:pt x="75" y="113"/>
                    <a:pt x="75" y="104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8"/>
                    <a:pt x="67" y="0"/>
                    <a:pt x="5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20"/>
            <p:cNvSpPr/>
            <p:nvPr/>
          </p:nvSpPr>
          <p:spPr>
            <a:xfrm>
              <a:off x="2590570" y="3941230"/>
              <a:ext cx="211617" cy="140738"/>
            </a:xfrm>
            <a:custGeom>
              <a:avLst/>
              <a:gdLst/>
              <a:ahLst/>
              <a:cxnLst/>
              <a:rect l="l" t="t" r="r" b="b"/>
              <a:pathLst>
                <a:path w="182" h="121" extrusionOk="0">
                  <a:moveTo>
                    <a:pt x="16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7" y="121"/>
                  </a:cubicBezTo>
                  <a:cubicBezTo>
                    <a:pt x="164" y="121"/>
                    <a:pt x="164" y="121"/>
                    <a:pt x="164" y="121"/>
                  </a:cubicBezTo>
                  <a:cubicBezTo>
                    <a:pt x="174" y="121"/>
                    <a:pt x="182" y="113"/>
                    <a:pt x="182" y="104"/>
                  </a:cubicBezTo>
                  <a:cubicBezTo>
                    <a:pt x="182" y="17"/>
                    <a:pt x="182" y="17"/>
                    <a:pt x="182" y="17"/>
                  </a:cubicBezTo>
                  <a:cubicBezTo>
                    <a:pt x="182" y="8"/>
                    <a:pt x="174" y="0"/>
                    <a:pt x="1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20"/>
            <p:cNvSpPr/>
            <p:nvPr/>
          </p:nvSpPr>
          <p:spPr>
            <a:xfrm>
              <a:off x="2872051" y="3941230"/>
              <a:ext cx="89102" cy="140738"/>
            </a:xfrm>
            <a:custGeom>
              <a:avLst/>
              <a:gdLst/>
              <a:ahLst/>
              <a:cxnLst/>
              <a:rect l="l" t="t" r="r" b="b"/>
              <a:pathLst>
                <a:path w="76" h="121" extrusionOk="0">
                  <a:moveTo>
                    <a:pt x="59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8" y="121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68" y="121"/>
                    <a:pt x="76" y="113"/>
                    <a:pt x="76" y="104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8"/>
                    <a:pt x="68" y="0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20"/>
            <p:cNvSpPr/>
            <p:nvPr/>
          </p:nvSpPr>
          <p:spPr>
            <a:xfrm>
              <a:off x="2997603" y="3941230"/>
              <a:ext cx="87077" cy="140738"/>
            </a:xfrm>
            <a:custGeom>
              <a:avLst/>
              <a:gdLst/>
              <a:ahLst/>
              <a:cxnLst/>
              <a:rect l="l" t="t" r="r" b="b"/>
              <a:pathLst>
                <a:path w="75" h="121" extrusionOk="0">
                  <a:moveTo>
                    <a:pt x="0" y="17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7" y="121"/>
                    <a:pt x="17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68" y="121"/>
                    <a:pt x="75" y="113"/>
                    <a:pt x="75" y="104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8"/>
                    <a:pt x="68" y="0"/>
                    <a:pt x="5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20"/>
            <p:cNvSpPr/>
            <p:nvPr/>
          </p:nvSpPr>
          <p:spPr>
            <a:xfrm>
              <a:off x="3156569" y="3941230"/>
              <a:ext cx="211617" cy="140738"/>
            </a:xfrm>
            <a:custGeom>
              <a:avLst/>
              <a:gdLst/>
              <a:ahLst/>
              <a:cxnLst/>
              <a:rect l="l" t="t" r="r" b="b"/>
              <a:pathLst>
                <a:path w="182" h="121" extrusionOk="0">
                  <a:moveTo>
                    <a:pt x="16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7" y="121"/>
                  </a:cubicBezTo>
                  <a:cubicBezTo>
                    <a:pt x="164" y="121"/>
                    <a:pt x="164" y="121"/>
                    <a:pt x="164" y="121"/>
                  </a:cubicBezTo>
                  <a:cubicBezTo>
                    <a:pt x="174" y="121"/>
                    <a:pt x="182" y="113"/>
                    <a:pt x="182" y="104"/>
                  </a:cubicBezTo>
                  <a:cubicBezTo>
                    <a:pt x="182" y="17"/>
                    <a:pt x="182" y="17"/>
                    <a:pt x="182" y="17"/>
                  </a:cubicBezTo>
                  <a:cubicBezTo>
                    <a:pt x="182" y="8"/>
                    <a:pt x="174" y="0"/>
                    <a:pt x="1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20"/>
            <p:cNvSpPr/>
            <p:nvPr/>
          </p:nvSpPr>
          <p:spPr>
            <a:xfrm>
              <a:off x="3438050" y="3941230"/>
              <a:ext cx="89102" cy="140738"/>
            </a:xfrm>
            <a:custGeom>
              <a:avLst/>
              <a:gdLst/>
              <a:ahLst/>
              <a:cxnLst/>
              <a:rect l="l" t="t" r="r" b="b"/>
              <a:pathLst>
                <a:path w="76" h="121" extrusionOk="0">
                  <a:moveTo>
                    <a:pt x="59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8" y="121"/>
                  </a:cubicBezTo>
                  <a:cubicBezTo>
                    <a:pt x="59" y="121"/>
                    <a:pt x="59" y="121"/>
                    <a:pt x="59" y="121"/>
                  </a:cubicBezTo>
                  <a:cubicBezTo>
                    <a:pt x="68" y="121"/>
                    <a:pt x="76" y="113"/>
                    <a:pt x="76" y="104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8"/>
                    <a:pt x="68" y="0"/>
                    <a:pt x="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20"/>
            <p:cNvSpPr/>
            <p:nvPr/>
          </p:nvSpPr>
          <p:spPr>
            <a:xfrm>
              <a:off x="3563603" y="3941230"/>
              <a:ext cx="87077" cy="140738"/>
            </a:xfrm>
            <a:custGeom>
              <a:avLst/>
              <a:gdLst/>
              <a:ahLst/>
              <a:cxnLst/>
              <a:rect l="l" t="t" r="r" b="b"/>
              <a:pathLst>
                <a:path w="75" h="121" extrusionOk="0">
                  <a:moveTo>
                    <a:pt x="0" y="17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7" y="121"/>
                    <a:pt x="17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68" y="121"/>
                    <a:pt x="75" y="113"/>
                    <a:pt x="75" y="104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5" y="8"/>
                    <a:pt x="68" y="0"/>
                    <a:pt x="5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20"/>
            <p:cNvSpPr/>
            <p:nvPr/>
          </p:nvSpPr>
          <p:spPr>
            <a:xfrm>
              <a:off x="2129873" y="3941230"/>
              <a:ext cx="106315" cy="140738"/>
            </a:xfrm>
            <a:custGeom>
              <a:avLst/>
              <a:gdLst/>
              <a:ahLst/>
              <a:cxnLst/>
              <a:rect l="l" t="t" r="r" b="b"/>
              <a:pathLst>
                <a:path w="91" h="121" extrusionOk="0">
                  <a:moveTo>
                    <a:pt x="73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7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83" y="121"/>
                    <a:pt x="91" y="113"/>
                    <a:pt x="91" y="104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8"/>
                    <a:pt x="83" y="0"/>
                    <a:pt x="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20"/>
            <p:cNvSpPr/>
            <p:nvPr/>
          </p:nvSpPr>
          <p:spPr>
            <a:xfrm>
              <a:off x="3722568" y="3941230"/>
              <a:ext cx="105302" cy="140738"/>
            </a:xfrm>
            <a:custGeom>
              <a:avLst/>
              <a:gdLst/>
              <a:ahLst/>
              <a:cxnLst/>
              <a:rect l="l" t="t" r="r" b="b"/>
              <a:pathLst>
                <a:path w="91" h="121" extrusionOk="0">
                  <a:moveTo>
                    <a:pt x="73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7" y="121"/>
                  </a:cubicBezTo>
                  <a:cubicBezTo>
                    <a:pt x="73" y="121"/>
                    <a:pt x="73" y="121"/>
                    <a:pt x="73" y="121"/>
                  </a:cubicBezTo>
                  <a:cubicBezTo>
                    <a:pt x="83" y="121"/>
                    <a:pt x="91" y="113"/>
                    <a:pt x="91" y="104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1" y="8"/>
                    <a:pt x="83" y="0"/>
                    <a:pt x="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20"/>
            <p:cNvSpPr/>
            <p:nvPr/>
          </p:nvSpPr>
          <p:spPr>
            <a:xfrm>
              <a:off x="2264538" y="3863267"/>
              <a:ext cx="297681" cy="431329"/>
            </a:xfrm>
            <a:custGeom>
              <a:avLst/>
              <a:gdLst/>
              <a:ahLst/>
              <a:cxnLst/>
              <a:rect l="l" t="t" r="r" b="b"/>
              <a:pathLst>
                <a:path w="255" h="370" extrusionOk="0">
                  <a:moveTo>
                    <a:pt x="12" y="218"/>
                  </a:moveTo>
                  <a:cubicBezTo>
                    <a:pt x="0" y="218"/>
                    <a:pt x="0" y="218"/>
                    <a:pt x="0" y="218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12" y="370"/>
                    <a:pt x="12" y="370"/>
                    <a:pt x="12" y="370"/>
                  </a:cubicBezTo>
                  <a:cubicBezTo>
                    <a:pt x="12" y="218"/>
                    <a:pt x="12" y="218"/>
                    <a:pt x="12" y="218"/>
                  </a:cubicBezTo>
                  <a:moveTo>
                    <a:pt x="255" y="218"/>
                  </a:moveTo>
                  <a:cubicBezTo>
                    <a:pt x="243" y="218"/>
                    <a:pt x="243" y="218"/>
                    <a:pt x="243" y="218"/>
                  </a:cubicBezTo>
                  <a:cubicBezTo>
                    <a:pt x="243" y="370"/>
                    <a:pt x="243" y="370"/>
                    <a:pt x="243" y="370"/>
                  </a:cubicBezTo>
                  <a:cubicBezTo>
                    <a:pt x="255" y="370"/>
                    <a:pt x="255" y="370"/>
                    <a:pt x="255" y="370"/>
                  </a:cubicBezTo>
                  <a:cubicBezTo>
                    <a:pt x="255" y="218"/>
                    <a:pt x="255" y="218"/>
                    <a:pt x="255" y="218"/>
                  </a:cubicBezTo>
                  <a:moveTo>
                    <a:pt x="214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20" y="0"/>
                    <a:pt x="3" y="16"/>
                    <a:pt x="0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5" y="23"/>
                    <a:pt x="27" y="12"/>
                    <a:pt x="41" y="12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33" y="6"/>
                    <a:pt x="133" y="6"/>
                    <a:pt x="133" y="6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214" y="12"/>
                    <a:pt x="214" y="12"/>
                    <a:pt x="214" y="12"/>
                  </a:cubicBezTo>
                  <a:cubicBezTo>
                    <a:pt x="228" y="12"/>
                    <a:pt x="240" y="23"/>
                    <a:pt x="242" y="37"/>
                  </a:cubicBezTo>
                  <a:cubicBezTo>
                    <a:pt x="254" y="37"/>
                    <a:pt x="254" y="37"/>
                    <a:pt x="254" y="37"/>
                  </a:cubicBezTo>
                  <a:cubicBezTo>
                    <a:pt x="252" y="16"/>
                    <a:pt x="235" y="0"/>
                    <a:pt x="214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20"/>
            <p:cNvSpPr/>
            <p:nvPr/>
          </p:nvSpPr>
          <p:spPr>
            <a:xfrm>
              <a:off x="2264538" y="4294596"/>
              <a:ext cx="297682" cy="78976"/>
            </a:xfrm>
            <a:custGeom>
              <a:avLst/>
              <a:gdLst/>
              <a:ahLst/>
              <a:cxnLst/>
              <a:rect l="l" t="t" r="r" b="b"/>
              <a:pathLst>
                <a:path w="294" h="78" extrusionOk="0">
                  <a:moveTo>
                    <a:pt x="294" y="0"/>
                  </a:moveTo>
                  <a:lnTo>
                    <a:pt x="280" y="0"/>
                  </a:lnTo>
                  <a:lnTo>
                    <a:pt x="280" y="64"/>
                  </a:lnTo>
                  <a:lnTo>
                    <a:pt x="153" y="64"/>
                  </a:lnTo>
                  <a:lnTo>
                    <a:pt x="153" y="71"/>
                  </a:lnTo>
                  <a:lnTo>
                    <a:pt x="139" y="71"/>
                  </a:lnTo>
                  <a:lnTo>
                    <a:pt x="139" y="64"/>
                  </a:lnTo>
                  <a:lnTo>
                    <a:pt x="14" y="64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78"/>
                  </a:lnTo>
                  <a:lnTo>
                    <a:pt x="294" y="78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20"/>
            <p:cNvSpPr/>
            <p:nvPr/>
          </p:nvSpPr>
          <p:spPr>
            <a:xfrm>
              <a:off x="2405278" y="4117407"/>
              <a:ext cx="14100" cy="177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20"/>
            <p:cNvSpPr/>
            <p:nvPr/>
          </p:nvSpPr>
          <p:spPr>
            <a:xfrm>
              <a:off x="2405278" y="4117407"/>
              <a:ext cx="14100" cy="177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20"/>
            <p:cNvSpPr/>
            <p:nvPr/>
          </p:nvSpPr>
          <p:spPr>
            <a:xfrm>
              <a:off x="2405278" y="4294596"/>
              <a:ext cx="14175" cy="71888"/>
            </a:xfrm>
            <a:custGeom>
              <a:avLst/>
              <a:gdLst/>
              <a:ahLst/>
              <a:cxnLst/>
              <a:rect l="l" t="t" r="r" b="b"/>
              <a:pathLst>
                <a:path w="14" h="71" extrusionOk="0">
                  <a:moveTo>
                    <a:pt x="14" y="0"/>
                  </a:moveTo>
                  <a:lnTo>
                    <a:pt x="0" y="0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14" y="71"/>
                  </a:lnTo>
                  <a:lnTo>
                    <a:pt x="14" y="6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20"/>
            <p:cNvSpPr/>
            <p:nvPr/>
          </p:nvSpPr>
          <p:spPr>
            <a:xfrm>
              <a:off x="2405278" y="3870355"/>
              <a:ext cx="14175" cy="35438"/>
            </a:xfrm>
            <a:custGeom>
              <a:avLst/>
              <a:gdLst/>
              <a:ahLst/>
              <a:cxnLst/>
              <a:rect l="l" t="t" r="r" b="b"/>
              <a:pathLst>
                <a:path w="14" h="35" extrusionOk="0">
                  <a:moveTo>
                    <a:pt x="14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4" y="35"/>
                  </a:lnTo>
                  <a:lnTo>
                    <a:pt x="14" y="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20"/>
            <p:cNvSpPr/>
            <p:nvPr/>
          </p:nvSpPr>
          <p:spPr>
            <a:xfrm>
              <a:off x="2405278" y="3870355"/>
              <a:ext cx="14175" cy="35438"/>
            </a:xfrm>
            <a:custGeom>
              <a:avLst/>
              <a:gdLst/>
              <a:ahLst/>
              <a:cxnLst/>
              <a:rect l="l" t="t" r="r" b="b"/>
              <a:pathLst>
                <a:path w="14" h="35" extrusionOk="0">
                  <a:moveTo>
                    <a:pt x="14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4" y="35"/>
                  </a:lnTo>
                  <a:lnTo>
                    <a:pt x="14" y="7"/>
                  </a:lnTo>
                  <a:lnTo>
                    <a:pt x="14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20"/>
            <p:cNvSpPr/>
            <p:nvPr/>
          </p:nvSpPr>
          <p:spPr>
            <a:xfrm>
              <a:off x="2830537" y="3863267"/>
              <a:ext cx="297681" cy="431329"/>
            </a:xfrm>
            <a:custGeom>
              <a:avLst/>
              <a:gdLst/>
              <a:ahLst/>
              <a:cxnLst/>
              <a:rect l="l" t="t" r="r" b="b"/>
              <a:pathLst>
                <a:path w="255" h="370" extrusionOk="0">
                  <a:moveTo>
                    <a:pt x="12" y="218"/>
                  </a:moveTo>
                  <a:cubicBezTo>
                    <a:pt x="0" y="218"/>
                    <a:pt x="0" y="218"/>
                    <a:pt x="0" y="218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12" y="370"/>
                    <a:pt x="12" y="370"/>
                    <a:pt x="12" y="370"/>
                  </a:cubicBezTo>
                  <a:cubicBezTo>
                    <a:pt x="12" y="218"/>
                    <a:pt x="12" y="218"/>
                    <a:pt x="12" y="218"/>
                  </a:cubicBezTo>
                  <a:moveTo>
                    <a:pt x="255" y="218"/>
                  </a:moveTo>
                  <a:cubicBezTo>
                    <a:pt x="243" y="218"/>
                    <a:pt x="243" y="218"/>
                    <a:pt x="243" y="218"/>
                  </a:cubicBezTo>
                  <a:cubicBezTo>
                    <a:pt x="243" y="370"/>
                    <a:pt x="243" y="370"/>
                    <a:pt x="243" y="370"/>
                  </a:cubicBezTo>
                  <a:cubicBezTo>
                    <a:pt x="255" y="370"/>
                    <a:pt x="255" y="370"/>
                    <a:pt x="255" y="370"/>
                  </a:cubicBezTo>
                  <a:cubicBezTo>
                    <a:pt x="255" y="218"/>
                    <a:pt x="255" y="218"/>
                    <a:pt x="255" y="218"/>
                  </a:cubicBezTo>
                  <a:moveTo>
                    <a:pt x="214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20" y="0"/>
                    <a:pt x="3" y="16"/>
                    <a:pt x="0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5" y="23"/>
                    <a:pt x="27" y="12"/>
                    <a:pt x="41" y="12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33" y="6"/>
                    <a:pt x="133" y="6"/>
                    <a:pt x="133" y="6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214" y="12"/>
                    <a:pt x="214" y="12"/>
                    <a:pt x="214" y="12"/>
                  </a:cubicBezTo>
                  <a:cubicBezTo>
                    <a:pt x="228" y="12"/>
                    <a:pt x="240" y="23"/>
                    <a:pt x="242" y="37"/>
                  </a:cubicBezTo>
                  <a:cubicBezTo>
                    <a:pt x="254" y="37"/>
                    <a:pt x="254" y="37"/>
                    <a:pt x="254" y="37"/>
                  </a:cubicBezTo>
                  <a:cubicBezTo>
                    <a:pt x="252" y="16"/>
                    <a:pt x="235" y="0"/>
                    <a:pt x="214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20"/>
            <p:cNvSpPr/>
            <p:nvPr/>
          </p:nvSpPr>
          <p:spPr>
            <a:xfrm>
              <a:off x="2830537" y="4294596"/>
              <a:ext cx="297682" cy="78976"/>
            </a:xfrm>
            <a:custGeom>
              <a:avLst/>
              <a:gdLst/>
              <a:ahLst/>
              <a:cxnLst/>
              <a:rect l="l" t="t" r="r" b="b"/>
              <a:pathLst>
                <a:path w="294" h="78" extrusionOk="0">
                  <a:moveTo>
                    <a:pt x="294" y="0"/>
                  </a:moveTo>
                  <a:lnTo>
                    <a:pt x="280" y="0"/>
                  </a:lnTo>
                  <a:lnTo>
                    <a:pt x="280" y="64"/>
                  </a:lnTo>
                  <a:lnTo>
                    <a:pt x="153" y="64"/>
                  </a:lnTo>
                  <a:lnTo>
                    <a:pt x="153" y="71"/>
                  </a:lnTo>
                  <a:lnTo>
                    <a:pt x="139" y="71"/>
                  </a:lnTo>
                  <a:lnTo>
                    <a:pt x="139" y="64"/>
                  </a:lnTo>
                  <a:lnTo>
                    <a:pt x="14" y="64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78"/>
                  </a:lnTo>
                  <a:lnTo>
                    <a:pt x="294" y="78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20"/>
            <p:cNvSpPr/>
            <p:nvPr/>
          </p:nvSpPr>
          <p:spPr>
            <a:xfrm>
              <a:off x="2971278" y="3870355"/>
              <a:ext cx="14175" cy="424242"/>
            </a:xfrm>
            <a:custGeom>
              <a:avLst/>
              <a:gdLst/>
              <a:ahLst/>
              <a:cxnLst/>
              <a:rect l="l" t="t" r="r" b="b"/>
              <a:pathLst>
                <a:path w="14" h="419" extrusionOk="0">
                  <a:moveTo>
                    <a:pt x="14" y="244"/>
                  </a:moveTo>
                  <a:lnTo>
                    <a:pt x="0" y="244"/>
                  </a:lnTo>
                  <a:lnTo>
                    <a:pt x="0" y="419"/>
                  </a:lnTo>
                  <a:lnTo>
                    <a:pt x="14" y="419"/>
                  </a:lnTo>
                  <a:lnTo>
                    <a:pt x="14" y="244"/>
                  </a:lnTo>
                  <a:close/>
                  <a:moveTo>
                    <a:pt x="14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4" y="35"/>
                  </a:lnTo>
                  <a:lnTo>
                    <a:pt x="14" y="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20"/>
            <p:cNvSpPr/>
            <p:nvPr/>
          </p:nvSpPr>
          <p:spPr>
            <a:xfrm>
              <a:off x="2971278" y="3870355"/>
              <a:ext cx="14175" cy="424242"/>
            </a:xfrm>
            <a:custGeom>
              <a:avLst/>
              <a:gdLst/>
              <a:ahLst/>
              <a:cxnLst/>
              <a:rect l="l" t="t" r="r" b="b"/>
              <a:pathLst>
                <a:path w="14" h="419" extrusionOk="0">
                  <a:moveTo>
                    <a:pt x="14" y="244"/>
                  </a:moveTo>
                  <a:lnTo>
                    <a:pt x="0" y="244"/>
                  </a:lnTo>
                  <a:lnTo>
                    <a:pt x="0" y="419"/>
                  </a:lnTo>
                  <a:lnTo>
                    <a:pt x="14" y="419"/>
                  </a:lnTo>
                  <a:lnTo>
                    <a:pt x="14" y="244"/>
                  </a:lnTo>
                  <a:moveTo>
                    <a:pt x="14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4" y="35"/>
                  </a:lnTo>
                  <a:lnTo>
                    <a:pt x="14" y="7"/>
                  </a:lnTo>
                  <a:lnTo>
                    <a:pt x="14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20"/>
            <p:cNvSpPr/>
            <p:nvPr/>
          </p:nvSpPr>
          <p:spPr>
            <a:xfrm>
              <a:off x="2971278" y="4294596"/>
              <a:ext cx="14175" cy="71888"/>
            </a:xfrm>
            <a:custGeom>
              <a:avLst/>
              <a:gdLst/>
              <a:ahLst/>
              <a:cxnLst/>
              <a:rect l="l" t="t" r="r" b="b"/>
              <a:pathLst>
                <a:path w="14" h="71" extrusionOk="0">
                  <a:moveTo>
                    <a:pt x="14" y="0"/>
                  </a:moveTo>
                  <a:lnTo>
                    <a:pt x="0" y="0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14" y="71"/>
                  </a:lnTo>
                  <a:lnTo>
                    <a:pt x="14" y="6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20"/>
            <p:cNvSpPr/>
            <p:nvPr/>
          </p:nvSpPr>
          <p:spPr>
            <a:xfrm>
              <a:off x="3396537" y="3863267"/>
              <a:ext cx="297681" cy="431329"/>
            </a:xfrm>
            <a:custGeom>
              <a:avLst/>
              <a:gdLst/>
              <a:ahLst/>
              <a:cxnLst/>
              <a:rect l="l" t="t" r="r" b="b"/>
              <a:pathLst>
                <a:path w="255" h="370" extrusionOk="0">
                  <a:moveTo>
                    <a:pt x="12" y="218"/>
                  </a:moveTo>
                  <a:cubicBezTo>
                    <a:pt x="0" y="218"/>
                    <a:pt x="0" y="218"/>
                    <a:pt x="0" y="218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12" y="370"/>
                    <a:pt x="12" y="370"/>
                    <a:pt x="12" y="370"/>
                  </a:cubicBezTo>
                  <a:cubicBezTo>
                    <a:pt x="12" y="218"/>
                    <a:pt x="12" y="218"/>
                    <a:pt x="12" y="218"/>
                  </a:cubicBezTo>
                  <a:moveTo>
                    <a:pt x="255" y="218"/>
                  </a:moveTo>
                  <a:cubicBezTo>
                    <a:pt x="243" y="218"/>
                    <a:pt x="243" y="218"/>
                    <a:pt x="243" y="218"/>
                  </a:cubicBezTo>
                  <a:cubicBezTo>
                    <a:pt x="243" y="370"/>
                    <a:pt x="243" y="370"/>
                    <a:pt x="243" y="370"/>
                  </a:cubicBezTo>
                  <a:cubicBezTo>
                    <a:pt x="255" y="370"/>
                    <a:pt x="255" y="370"/>
                    <a:pt x="255" y="370"/>
                  </a:cubicBezTo>
                  <a:cubicBezTo>
                    <a:pt x="255" y="218"/>
                    <a:pt x="255" y="218"/>
                    <a:pt x="255" y="218"/>
                  </a:cubicBezTo>
                  <a:moveTo>
                    <a:pt x="214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20" y="0"/>
                    <a:pt x="3" y="16"/>
                    <a:pt x="0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5" y="23"/>
                    <a:pt x="27" y="12"/>
                    <a:pt x="41" y="12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33" y="6"/>
                    <a:pt x="133" y="6"/>
                    <a:pt x="133" y="6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214" y="12"/>
                    <a:pt x="214" y="12"/>
                    <a:pt x="214" y="12"/>
                  </a:cubicBezTo>
                  <a:cubicBezTo>
                    <a:pt x="228" y="12"/>
                    <a:pt x="240" y="23"/>
                    <a:pt x="242" y="37"/>
                  </a:cubicBezTo>
                  <a:cubicBezTo>
                    <a:pt x="254" y="37"/>
                    <a:pt x="254" y="37"/>
                    <a:pt x="254" y="37"/>
                  </a:cubicBezTo>
                  <a:cubicBezTo>
                    <a:pt x="252" y="16"/>
                    <a:pt x="235" y="0"/>
                    <a:pt x="214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20"/>
            <p:cNvSpPr/>
            <p:nvPr/>
          </p:nvSpPr>
          <p:spPr>
            <a:xfrm>
              <a:off x="3396537" y="4294596"/>
              <a:ext cx="297682" cy="78976"/>
            </a:xfrm>
            <a:custGeom>
              <a:avLst/>
              <a:gdLst/>
              <a:ahLst/>
              <a:cxnLst/>
              <a:rect l="l" t="t" r="r" b="b"/>
              <a:pathLst>
                <a:path w="294" h="78" extrusionOk="0">
                  <a:moveTo>
                    <a:pt x="294" y="0"/>
                  </a:moveTo>
                  <a:lnTo>
                    <a:pt x="280" y="0"/>
                  </a:lnTo>
                  <a:lnTo>
                    <a:pt x="280" y="64"/>
                  </a:lnTo>
                  <a:lnTo>
                    <a:pt x="153" y="64"/>
                  </a:lnTo>
                  <a:lnTo>
                    <a:pt x="153" y="71"/>
                  </a:lnTo>
                  <a:lnTo>
                    <a:pt x="139" y="71"/>
                  </a:lnTo>
                  <a:lnTo>
                    <a:pt x="139" y="64"/>
                  </a:lnTo>
                  <a:lnTo>
                    <a:pt x="14" y="64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78"/>
                  </a:lnTo>
                  <a:lnTo>
                    <a:pt x="294" y="78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20"/>
            <p:cNvSpPr/>
            <p:nvPr/>
          </p:nvSpPr>
          <p:spPr>
            <a:xfrm>
              <a:off x="3537277" y="3870355"/>
              <a:ext cx="14175" cy="424242"/>
            </a:xfrm>
            <a:custGeom>
              <a:avLst/>
              <a:gdLst/>
              <a:ahLst/>
              <a:cxnLst/>
              <a:rect l="l" t="t" r="r" b="b"/>
              <a:pathLst>
                <a:path w="14" h="419" extrusionOk="0">
                  <a:moveTo>
                    <a:pt x="14" y="244"/>
                  </a:moveTo>
                  <a:lnTo>
                    <a:pt x="0" y="244"/>
                  </a:lnTo>
                  <a:lnTo>
                    <a:pt x="0" y="419"/>
                  </a:lnTo>
                  <a:lnTo>
                    <a:pt x="14" y="419"/>
                  </a:lnTo>
                  <a:lnTo>
                    <a:pt x="14" y="244"/>
                  </a:lnTo>
                  <a:close/>
                  <a:moveTo>
                    <a:pt x="14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4" y="35"/>
                  </a:lnTo>
                  <a:lnTo>
                    <a:pt x="14" y="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20"/>
            <p:cNvSpPr/>
            <p:nvPr/>
          </p:nvSpPr>
          <p:spPr>
            <a:xfrm>
              <a:off x="3537277" y="3870355"/>
              <a:ext cx="14175" cy="424242"/>
            </a:xfrm>
            <a:custGeom>
              <a:avLst/>
              <a:gdLst/>
              <a:ahLst/>
              <a:cxnLst/>
              <a:rect l="l" t="t" r="r" b="b"/>
              <a:pathLst>
                <a:path w="14" h="419" extrusionOk="0">
                  <a:moveTo>
                    <a:pt x="14" y="244"/>
                  </a:moveTo>
                  <a:lnTo>
                    <a:pt x="0" y="244"/>
                  </a:lnTo>
                  <a:lnTo>
                    <a:pt x="0" y="419"/>
                  </a:lnTo>
                  <a:lnTo>
                    <a:pt x="14" y="419"/>
                  </a:lnTo>
                  <a:lnTo>
                    <a:pt x="14" y="244"/>
                  </a:lnTo>
                  <a:moveTo>
                    <a:pt x="14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4" y="35"/>
                  </a:lnTo>
                  <a:lnTo>
                    <a:pt x="14" y="7"/>
                  </a:lnTo>
                  <a:lnTo>
                    <a:pt x="14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20"/>
            <p:cNvSpPr/>
            <p:nvPr/>
          </p:nvSpPr>
          <p:spPr>
            <a:xfrm>
              <a:off x="3537277" y="4294596"/>
              <a:ext cx="14175" cy="71888"/>
            </a:xfrm>
            <a:custGeom>
              <a:avLst/>
              <a:gdLst/>
              <a:ahLst/>
              <a:cxnLst/>
              <a:rect l="l" t="t" r="r" b="b"/>
              <a:pathLst>
                <a:path w="14" h="71" extrusionOk="0">
                  <a:moveTo>
                    <a:pt x="14" y="0"/>
                  </a:moveTo>
                  <a:lnTo>
                    <a:pt x="0" y="0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14" y="71"/>
                  </a:lnTo>
                  <a:lnTo>
                    <a:pt x="14" y="6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20"/>
            <p:cNvSpPr/>
            <p:nvPr/>
          </p:nvSpPr>
          <p:spPr>
            <a:xfrm>
              <a:off x="3934186" y="3799479"/>
              <a:ext cx="2496876" cy="636868"/>
            </a:xfrm>
            <a:custGeom>
              <a:avLst/>
              <a:gdLst/>
              <a:ahLst/>
              <a:cxnLst/>
              <a:rect l="l" t="t" r="r" b="b"/>
              <a:pathLst>
                <a:path w="2139" h="545" extrusionOk="0">
                  <a:moveTo>
                    <a:pt x="0" y="0"/>
                  </a:moveTo>
                  <a:cubicBezTo>
                    <a:pt x="0" y="545"/>
                    <a:pt x="0" y="545"/>
                    <a:pt x="0" y="545"/>
                  </a:cubicBezTo>
                  <a:cubicBezTo>
                    <a:pt x="1935" y="545"/>
                    <a:pt x="1935" y="545"/>
                    <a:pt x="1935" y="545"/>
                  </a:cubicBezTo>
                  <a:cubicBezTo>
                    <a:pt x="2071" y="545"/>
                    <a:pt x="2139" y="381"/>
                    <a:pt x="2043" y="284"/>
                  </a:cubicBezTo>
                  <a:cubicBezTo>
                    <a:pt x="1860" y="102"/>
                    <a:pt x="1860" y="102"/>
                    <a:pt x="1860" y="102"/>
                  </a:cubicBezTo>
                  <a:cubicBezTo>
                    <a:pt x="1795" y="36"/>
                    <a:pt x="1706" y="0"/>
                    <a:pt x="1613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20"/>
            <p:cNvSpPr/>
            <p:nvPr/>
          </p:nvSpPr>
          <p:spPr>
            <a:xfrm>
              <a:off x="3934186" y="4294596"/>
              <a:ext cx="2432075" cy="141751"/>
            </a:xfrm>
            <a:custGeom>
              <a:avLst/>
              <a:gdLst/>
              <a:ahLst/>
              <a:cxnLst/>
              <a:rect l="l" t="t" r="r" b="b"/>
              <a:pathLst>
                <a:path w="2084" h="121" extrusionOk="0">
                  <a:moveTo>
                    <a:pt x="208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1935" y="121"/>
                    <a:pt x="1935" y="121"/>
                    <a:pt x="1935" y="121"/>
                  </a:cubicBezTo>
                  <a:cubicBezTo>
                    <a:pt x="2014" y="121"/>
                    <a:pt x="2070" y="66"/>
                    <a:pt x="2084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20"/>
            <p:cNvSpPr/>
            <p:nvPr/>
          </p:nvSpPr>
          <p:spPr>
            <a:xfrm>
              <a:off x="5704073" y="3905792"/>
              <a:ext cx="600426" cy="211614"/>
            </a:xfrm>
            <a:custGeom>
              <a:avLst/>
              <a:gdLst/>
              <a:ahLst/>
              <a:cxnLst/>
              <a:rect l="l" t="t" r="r" b="b"/>
              <a:pathLst>
                <a:path w="515" h="181" extrusionOk="0">
                  <a:moveTo>
                    <a:pt x="0" y="34"/>
                  </a:moveTo>
                  <a:cubicBezTo>
                    <a:pt x="0" y="146"/>
                    <a:pt x="0" y="146"/>
                    <a:pt x="0" y="146"/>
                  </a:cubicBezTo>
                  <a:cubicBezTo>
                    <a:pt x="0" y="166"/>
                    <a:pt x="15" y="181"/>
                    <a:pt x="34" y="181"/>
                  </a:cubicBezTo>
                  <a:cubicBezTo>
                    <a:pt x="515" y="181"/>
                    <a:pt x="515" y="181"/>
                    <a:pt x="515" y="181"/>
                  </a:cubicBezTo>
                  <a:cubicBezTo>
                    <a:pt x="485" y="151"/>
                    <a:pt x="485" y="151"/>
                    <a:pt x="485" y="151"/>
                  </a:cubicBezTo>
                  <a:cubicBezTo>
                    <a:pt x="121" y="151"/>
                    <a:pt x="121" y="151"/>
                    <a:pt x="121" y="151"/>
                  </a:cubicBezTo>
                  <a:cubicBezTo>
                    <a:pt x="87" y="151"/>
                    <a:pt x="60" y="124"/>
                    <a:pt x="60" y="90"/>
                  </a:cubicBezTo>
                  <a:cubicBezTo>
                    <a:pt x="60" y="57"/>
                    <a:pt x="87" y="30"/>
                    <a:pt x="121" y="30"/>
                  </a:cubicBezTo>
                  <a:cubicBezTo>
                    <a:pt x="363" y="30"/>
                    <a:pt x="363" y="30"/>
                    <a:pt x="363" y="30"/>
                  </a:cubicBezTo>
                  <a:cubicBezTo>
                    <a:pt x="344" y="11"/>
                    <a:pt x="344" y="11"/>
                    <a:pt x="344" y="11"/>
                  </a:cubicBezTo>
                  <a:cubicBezTo>
                    <a:pt x="340" y="7"/>
                    <a:pt x="336" y="3"/>
                    <a:pt x="332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20"/>
            <p:cNvSpPr/>
            <p:nvPr/>
          </p:nvSpPr>
          <p:spPr>
            <a:xfrm>
              <a:off x="5773937" y="3941230"/>
              <a:ext cx="496135" cy="140738"/>
            </a:xfrm>
            <a:custGeom>
              <a:avLst/>
              <a:gdLst/>
              <a:ahLst/>
              <a:cxnLst/>
              <a:rect l="l" t="t" r="r" b="b"/>
              <a:pathLst>
                <a:path w="425" h="121" extrusionOk="0">
                  <a:moveTo>
                    <a:pt x="0" y="60"/>
                  </a:moveTo>
                  <a:cubicBezTo>
                    <a:pt x="0" y="94"/>
                    <a:pt x="27" y="121"/>
                    <a:pt x="61" y="121"/>
                  </a:cubicBezTo>
                  <a:cubicBezTo>
                    <a:pt x="425" y="121"/>
                    <a:pt x="425" y="121"/>
                    <a:pt x="425" y="121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27" y="0"/>
                    <a:pt x="0" y="27"/>
                    <a:pt x="0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20"/>
            <p:cNvSpPr/>
            <p:nvPr/>
          </p:nvSpPr>
          <p:spPr>
            <a:xfrm>
              <a:off x="3934186" y="3905792"/>
              <a:ext cx="1698000" cy="211614"/>
            </a:xfrm>
            <a:custGeom>
              <a:avLst/>
              <a:gdLst/>
              <a:ahLst/>
              <a:cxnLst/>
              <a:rect l="l" t="t" r="r" b="b"/>
              <a:pathLst>
                <a:path w="1455" h="181" extrusionOk="0">
                  <a:moveTo>
                    <a:pt x="14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420" y="181"/>
                    <a:pt x="1420" y="181"/>
                    <a:pt x="1420" y="181"/>
                  </a:cubicBezTo>
                  <a:cubicBezTo>
                    <a:pt x="1439" y="181"/>
                    <a:pt x="1455" y="166"/>
                    <a:pt x="1455" y="146"/>
                  </a:cubicBezTo>
                  <a:cubicBezTo>
                    <a:pt x="1455" y="34"/>
                    <a:pt x="1455" y="34"/>
                    <a:pt x="1455" y="34"/>
                  </a:cubicBezTo>
                  <a:cubicBezTo>
                    <a:pt x="1455" y="15"/>
                    <a:pt x="1439" y="0"/>
                    <a:pt x="142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20"/>
            <p:cNvSpPr/>
            <p:nvPr/>
          </p:nvSpPr>
          <p:spPr>
            <a:xfrm>
              <a:off x="5138073" y="3941230"/>
              <a:ext cx="423233" cy="140738"/>
            </a:xfrm>
            <a:custGeom>
              <a:avLst/>
              <a:gdLst/>
              <a:ahLst/>
              <a:cxnLst/>
              <a:rect l="l" t="t" r="r" b="b"/>
              <a:pathLst>
                <a:path w="363" h="121" extrusionOk="0">
                  <a:moveTo>
                    <a:pt x="346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7" y="121"/>
                    <a:pt x="17" y="121"/>
                  </a:cubicBezTo>
                  <a:cubicBezTo>
                    <a:pt x="346" y="121"/>
                    <a:pt x="346" y="121"/>
                    <a:pt x="346" y="121"/>
                  </a:cubicBezTo>
                  <a:cubicBezTo>
                    <a:pt x="355" y="121"/>
                    <a:pt x="363" y="113"/>
                    <a:pt x="363" y="104"/>
                  </a:cubicBezTo>
                  <a:cubicBezTo>
                    <a:pt x="363" y="17"/>
                    <a:pt x="363" y="17"/>
                    <a:pt x="363" y="17"/>
                  </a:cubicBezTo>
                  <a:cubicBezTo>
                    <a:pt x="363" y="8"/>
                    <a:pt x="355" y="0"/>
                    <a:pt x="3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20"/>
            <p:cNvSpPr/>
            <p:nvPr/>
          </p:nvSpPr>
          <p:spPr>
            <a:xfrm>
              <a:off x="4005062" y="3941230"/>
              <a:ext cx="211617" cy="140738"/>
            </a:xfrm>
            <a:custGeom>
              <a:avLst/>
              <a:gdLst/>
              <a:ahLst/>
              <a:cxnLst/>
              <a:rect l="l" t="t" r="r" b="b"/>
              <a:pathLst>
                <a:path w="182" h="121" extrusionOk="0">
                  <a:moveTo>
                    <a:pt x="165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8" y="121"/>
                  </a:cubicBezTo>
                  <a:cubicBezTo>
                    <a:pt x="165" y="121"/>
                    <a:pt x="165" y="121"/>
                    <a:pt x="165" y="121"/>
                  </a:cubicBezTo>
                  <a:cubicBezTo>
                    <a:pt x="175" y="121"/>
                    <a:pt x="182" y="113"/>
                    <a:pt x="182" y="104"/>
                  </a:cubicBezTo>
                  <a:cubicBezTo>
                    <a:pt x="182" y="17"/>
                    <a:pt x="182" y="17"/>
                    <a:pt x="182" y="17"/>
                  </a:cubicBezTo>
                  <a:cubicBezTo>
                    <a:pt x="182" y="8"/>
                    <a:pt x="175" y="0"/>
                    <a:pt x="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20"/>
            <p:cNvSpPr/>
            <p:nvPr/>
          </p:nvSpPr>
          <p:spPr>
            <a:xfrm>
              <a:off x="4288568" y="3941230"/>
              <a:ext cx="88090" cy="140738"/>
            </a:xfrm>
            <a:custGeom>
              <a:avLst/>
              <a:gdLst/>
              <a:ahLst/>
              <a:cxnLst/>
              <a:rect l="l" t="t" r="r" b="b"/>
              <a:pathLst>
                <a:path w="76" h="121" extrusionOk="0">
                  <a:moveTo>
                    <a:pt x="58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7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68" y="121"/>
                    <a:pt x="76" y="113"/>
                    <a:pt x="76" y="104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8"/>
                    <a:pt x="68" y="0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20"/>
            <p:cNvSpPr/>
            <p:nvPr/>
          </p:nvSpPr>
          <p:spPr>
            <a:xfrm>
              <a:off x="4412096" y="3941230"/>
              <a:ext cx="88090" cy="140738"/>
            </a:xfrm>
            <a:custGeom>
              <a:avLst/>
              <a:gdLst/>
              <a:ahLst/>
              <a:cxnLst/>
              <a:rect l="l" t="t" r="r" b="b"/>
              <a:pathLst>
                <a:path w="76" h="121" extrusionOk="0">
                  <a:moveTo>
                    <a:pt x="0" y="17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8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68" y="121"/>
                    <a:pt x="76" y="113"/>
                    <a:pt x="76" y="104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8"/>
                    <a:pt x="68" y="0"/>
                    <a:pt x="5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20"/>
            <p:cNvSpPr/>
            <p:nvPr/>
          </p:nvSpPr>
          <p:spPr>
            <a:xfrm>
              <a:off x="4572074" y="3941230"/>
              <a:ext cx="210604" cy="140738"/>
            </a:xfrm>
            <a:custGeom>
              <a:avLst/>
              <a:gdLst/>
              <a:ahLst/>
              <a:cxnLst/>
              <a:rect l="l" t="t" r="r" b="b"/>
              <a:pathLst>
                <a:path w="181" h="121" extrusionOk="0">
                  <a:moveTo>
                    <a:pt x="164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7" y="121"/>
                    <a:pt x="17" y="121"/>
                  </a:cubicBezTo>
                  <a:cubicBezTo>
                    <a:pt x="164" y="121"/>
                    <a:pt x="164" y="121"/>
                    <a:pt x="164" y="121"/>
                  </a:cubicBezTo>
                  <a:cubicBezTo>
                    <a:pt x="174" y="121"/>
                    <a:pt x="181" y="113"/>
                    <a:pt x="181" y="104"/>
                  </a:cubicBezTo>
                  <a:cubicBezTo>
                    <a:pt x="181" y="17"/>
                    <a:pt x="181" y="17"/>
                    <a:pt x="181" y="17"/>
                  </a:cubicBezTo>
                  <a:cubicBezTo>
                    <a:pt x="181" y="8"/>
                    <a:pt x="174" y="0"/>
                    <a:pt x="1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20"/>
            <p:cNvSpPr/>
            <p:nvPr/>
          </p:nvSpPr>
          <p:spPr>
            <a:xfrm>
              <a:off x="4854567" y="3941230"/>
              <a:ext cx="88090" cy="140738"/>
            </a:xfrm>
            <a:custGeom>
              <a:avLst/>
              <a:gdLst/>
              <a:ahLst/>
              <a:cxnLst/>
              <a:rect l="l" t="t" r="r" b="b"/>
              <a:pathLst>
                <a:path w="76" h="121" extrusionOk="0">
                  <a:moveTo>
                    <a:pt x="58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7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68" y="121"/>
                    <a:pt x="76" y="113"/>
                    <a:pt x="76" y="104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8"/>
                    <a:pt x="68" y="0"/>
                    <a:pt x="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20"/>
            <p:cNvSpPr/>
            <p:nvPr/>
          </p:nvSpPr>
          <p:spPr>
            <a:xfrm>
              <a:off x="4978095" y="3941230"/>
              <a:ext cx="88090" cy="140738"/>
            </a:xfrm>
            <a:custGeom>
              <a:avLst/>
              <a:gdLst/>
              <a:ahLst/>
              <a:cxnLst/>
              <a:rect l="l" t="t" r="r" b="b"/>
              <a:pathLst>
                <a:path w="76" h="121" extrusionOk="0">
                  <a:moveTo>
                    <a:pt x="0" y="17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13"/>
                    <a:pt x="8" y="121"/>
                    <a:pt x="18" y="121"/>
                  </a:cubicBezTo>
                  <a:cubicBezTo>
                    <a:pt x="58" y="121"/>
                    <a:pt x="58" y="121"/>
                    <a:pt x="58" y="121"/>
                  </a:cubicBezTo>
                  <a:cubicBezTo>
                    <a:pt x="68" y="121"/>
                    <a:pt x="76" y="113"/>
                    <a:pt x="76" y="104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6" y="8"/>
                    <a:pt x="68" y="0"/>
                    <a:pt x="5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20"/>
            <p:cNvSpPr/>
            <p:nvPr/>
          </p:nvSpPr>
          <p:spPr>
            <a:xfrm>
              <a:off x="4246042" y="3863267"/>
              <a:ext cx="296669" cy="431329"/>
            </a:xfrm>
            <a:custGeom>
              <a:avLst/>
              <a:gdLst/>
              <a:ahLst/>
              <a:cxnLst/>
              <a:rect l="l" t="t" r="r" b="b"/>
              <a:pathLst>
                <a:path w="254" h="370" extrusionOk="0">
                  <a:moveTo>
                    <a:pt x="12" y="218"/>
                  </a:moveTo>
                  <a:cubicBezTo>
                    <a:pt x="0" y="218"/>
                    <a:pt x="0" y="218"/>
                    <a:pt x="0" y="218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12" y="370"/>
                    <a:pt x="12" y="370"/>
                    <a:pt x="12" y="370"/>
                  </a:cubicBezTo>
                  <a:cubicBezTo>
                    <a:pt x="12" y="218"/>
                    <a:pt x="12" y="218"/>
                    <a:pt x="12" y="218"/>
                  </a:cubicBezTo>
                  <a:moveTo>
                    <a:pt x="254" y="218"/>
                  </a:moveTo>
                  <a:cubicBezTo>
                    <a:pt x="242" y="218"/>
                    <a:pt x="242" y="218"/>
                    <a:pt x="242" y="218"/>
                  </a:cubicBezTo>
                  <a:cubicBezTo>
                    <a:pt x="242" y="370"/>
                    <a:pt x="242" y="370"/>
                    <a:pt x="242" y="370"/>
                  </a:cubicBezTo>
                  <a:cubicBezTo>
                    <a:pt x="254" y="370"/>
                    <a:pt x="254" y="370"/>
                    <a:pt x="254" y="370"/>
                  </a:cubicBezTo>
                  <a:cubicBezTo>
                    <a:pt x="254" y="218"/>
                    <a:pt x="254" y="218"/>
                    <a:pt x="254" y="218"/>
                  </a:cubicBezTo>
                  <a:moveTo>
                    <a:pt x="213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20" y="0"/>
                    <a:pt x="2" y="16"/>
                    <a:pt x="0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4" y="23"/>
                    <a:pt x="26" y="12"/>
                    <a:pt x="41" y="12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33" y="6"/>
                    <a:pt x="133" y="6"/>
                    <a:pt x="133" y="6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213" y="12"/>
                    <a:pt x="213" y="12"/>
                    <a:pt x="213" y="12"/>
                  </a:cubicBezTo>
                  <a:cubicBezTo>
                    <a:pt x="228" y="12"/>
                    <a:pt x="240" y="23"/>
                    <a:pt x="242" y="37"/>
                  </a:cubicBezTo>
                  <a:cubicBezTo>
                    <a:pt x="254" y="37"/>
                    <a:pt x="254" y="37"/>
                    <a:pt x="254" y="37"/>
                  </a:cubicBezTo>
                  <a:cubicBezTo>
                    <a:pt x="252" y="16"/>
                    <a:pt x="234" y="0"/>
                    <a:pt x="213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20"/>
            <p:cNvSpPr/>
            <p:nvPr/>
          </p:nvSpPr>
          <p:spPr>
            <a:xfrm>
              <a:off x="4246042" y="4294596"/>
              <a:ext cx="296669" cy="78976"/>
            </a:xfrm>
            <a:custGeom>
              <a:avLst/>
              <a:gdLst/>
              <a:ahLst/>
              <a:cxnLst/>
              <a:rect l="l" t="t" r="r" b="b"/>
              <a:pathLst>
                <a:path w="293" h="78" extrusionOk="0">
                  <a:moveTo>
                    <a:pt x="293" y="0"/>
                  </a:moveTo>
                  <a:lnTo>
                    <a:pt x="279" y="0"/>
                  </a:lnTo>
                  <a:lnTo>
                    <a:pt x="279" y="64"/>
                  </a:lnTo>
                  <a:lnTo>
                    <a:pt x="153" y="64"/>
                  </a:lnTo>
                  <a:lnTo>
                    <a:pt x="153" y="71"/>
                  </a:lnTo>
                  <a:lnTo>
                    <a:pt x="140" y="71"/>
                  </a:lnTo>
                  <a:lnTo>
                    <a:pt x="140" y="64"/>
                  </a:lnTo>
                  <a:lnTo>
                    <a:pt x="14" y="64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78"/>
                  </a:lnTo>
                  <a:lnTo>
                    <a:pt x="293" y="78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20"/>
            <p:cNvSpPr/>
            <p:nvPr/>
          </p:nvSpPr>
          <p:spPr>
            <a:xfrm>
              <a:off x="4387795" y="4117407"/>
              <a:ext cx="13200" cy="177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20"/>
            <p:cNvSpPr/>
            <p:nvPr/>
          </p:nvSpPr>
          <p:spPr>
            <a:xfrm>
              <a:off x="4387795" y="4117407"/>
              <a:ext cx="13200" cy="177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20"/>
            <p:cNvSpPr/>
            <p:nvPr/>
          </p:nvSpPr>
          <p:spPr>
            <a:xfrm>
              <a:off x="4387795" y="4294596"/>
              <a:ext cx="13163" cy="71888"/>
            </a:xfrm>
            <a:custGeom>
              <a:avLst/>
              <a:gdLst/>
              <a:ahLst/>
              <a:cxnLst/>
              <a:rect l="l" t="t" r="r" b="b"/>
              <a:pathLst>
                <a:path w="13" h="71" extrusionOk="0">
                  <a:moveTo>
                    <a:pt x="13" y="0"/>
                  </a:moveTo>
                  <a:lnTo>
                    <a:pt x="0" y="0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13" y="71"/>
                  </a:lnTo>
                  <a:lnTo>
                    <a:pt x="13" y="6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20"/>
            <p:cNvSpPr/>
            <p:nvPr/>
          </p:nvSpPr>
          <p:spPr>
            <a:xfrm>
              <a:off x="4387795" y="3870355"/>
              <a:ext cx="13163" cy="35438"/>
            </a:xfrm>
            <a:custGeom>
              <a:avLst/>
              <a:gdLst/>
              <a:ahLst/>
              <a:cxnLst/>
              <a:rect l="l" t="t" r="r" b="b"/>
              <a:pathLst>
                <a:path w="13" h="35" extrusionOk="0">
                  <a:moveTo>
                    <a:pt x="13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3" y="35"/>
                  </a:lnTo>
                  <a:lnTo>
                    <a:pt x="13" y="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20"/>
            <p:cNvSpPr/>
            <p:nvPr/>
          </p:nvSpPr>
          <p:spPr>
            <a:xfrm>
              <a:off x="4387795" y="3870355"/>
              <a:ext cx="13163" cy="35438"/>
            </a:xfrm>
            <a:custGeom>
              <a:avLst/>
              <a:gdLst/>
              <a:ahLst/>
              <a:cxnLst/>
              <a:rect l="l" t="t" r="r" b="b"/>
              <a:pathLst>
                <a:path w="13" h="35" extrusionOk="0">
                  <a:moveTo>
                    <a:pt x="13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3" y="35"/>
                  </a:lnTo>
                  <a:lnTo>
                    <a:pt x="13" y="7"/>
                  </a:lnTo>
                  <a:lnTo>
                    <a:pt x="13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20"/>
            <p:cNvSpPr/>
            <p:nvPr/>
          </p:nvSpPr>
          <p:spPr>
            <a:xfrm>
              <a:off x="4812041" y="3863267"/>
              <a:ext cx="296669" cy="431329"/>
            </a:xfrm>
            <a:custGeom>
              <a:avLst/>
              <a:gdLst/>
              <a:ahLst/>
              <a:cxnLst/>
              <a:rect l="l" t="t" r="r" b="b"/>
              <a:pathLst>
                <a:path w="254" h="370" extrusionOk="0">
                  <a:moveTo>
                    <a:pt x="12" y="218"/>
                  </a:moveTo>
                  <a:cubicBezTo>
                    <a:pt x="0" y="218"/>
                    <a:pt x="0" y="218"/>
                    <a:pt x="0" y="218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12" y="370"/>
                    <a:pt x="12" y="370"/>
                    <a:pt x="12" y="370"/>
                  </a:cubicBezTo>
                  <a:cubicBezTo>
                    <a:pt x="12" y="218"/>
                    <a:pt x="12" y="218"/>
                    <a:pt x="12" y="218"/>
                  </a:cubicBezTo>
                  <a:moveTo>
                    <a:pt x="254" y="218"/>
                  </a:moveTo>
                  <a:cubicBezTo>
                    <a:pt x="242" y="218"/>
                    <a:pt x="242" y="218"/>
                    <a:pt x="242" y="218"/>
                  </a:cubicBezTo>
                  <a:cubicBezTo>
                    <a:pt x="242" y="370"/>
                    <a:pt x="242" y="370"/>
                    <a:pt x="242" y="370"/>
                  </a:cubicBezTo>
                  <a:cubicBezTo>
                    <a:pt x="254" y="370"/>
                    <a:pt x="254" y="370"/>
                    <a:pt x="254" y="370"/>
                  </a:cubicBezTo>
                  <a:cubicBezTo>
                    <a:pt x="254" y="218"/>
                    <a:pt x="254" y="218"/>
                    <a:pt x="254" y="218"/>
                  </a:cubicBezTo>
                  <a:moveTo>
                    <a:pt x="213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20" y="0"/>
                    <a:pt x="2" y="16"/>
                    <a:pt x="0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4" y="23"/>
                    <a:pt x="26" y="12"/>
                    <a:pt x="41" y="12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121" y="6"/>
                    <a:pt x="121" y="6"/>
                    <a:pt x="121" y="6"/>
                  </a:cubicBezTo>
                  <a:cubicBezTo>
                    <a:pt x="133" y="6"/>
                    <a:pt x="133" y="6"/>
                    <a:pt x="133" y="6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213" y="12"/>
                    <a:pt x="213" y="12"/>
                    <a:pt x="213" y="12"/>
                  </a:cubicBezTo>
                  <a:cubicBezTo>
                    <a:pt x="228" y="12"/>
                    <a:pt x="240" y="23"/>
                    <a:pt x="242" y="37"/>
                  </a:cubicBezTo>
                  <a:cubicBezTo>
                    <a:pt x="254" y="37"/>
                    <a:pt x="254" y="37"/>
                    <a:pt x="254" y="37"/>
                  </a:cubicBezTo>
                  <a:cubicBezTo>
                    <a:pt x="252" y="16"/>
                    <a:pt x="234" y="0"/>
                    <a:pt x="213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20"/>
            <p:cNvSpPr/>
            <p:nvPr/>
          </p:nvSpPr>
          <p:spPr>
            <a:xfrm>
              <a:off x="4812041" y="4294596"/>
              <a:ext cx="296669" cy="78976"/>
            </a:xfrm>
            <a:custGeom>
              <a:avLst/>
              <a:gdLst/>
              <a:ahLst/>
              <a:cxnLst/>
              <a:rect l="l" t="t" r="r" b="b"/>
              <a:pathLst>
                <a:path w="293" h="78" extrusionOk="0">
                  <a:moveTo>
                    <a:pt x="293" y="0"/>
                  </a:moveTo>
                  <a:lnTo>
                    <a:pt x="279" y="0"/>
                  </a:lnTo>
                  <a:lnTo>
                    <a:pt x="279" y="64"/>
                  </a:lnTo>
                  <a:lnTo>
                    <a:pt x="153" y="64"/>
                  </a:lnTo>
                  <a:lnTo>
                    <a:pt x="153" y="71"/>
                  </a:lnTo>
                  <a:lnTo>
                    <a:pt x="140" y="71"/>
                  </a:lnTo>
                  <a:lnTo>
                    <a:pt x="140" y="64"/>
                  </a:lnTo>
                  <a:lnTo>
                    <a:pt x="14" y="64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78"/>
                  </a:lnTo>
                  <a:lnTo>
                    <a:pt x="293" y="78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20"/>
            <p:cNvSpPr/>
            <p:nvPr/>
          </p:nvSpPr>
          <p:spPr>
            <a:xfrm>
              <a:off x="4953794" y="3870355"/>
              <a:ext cx="13163" cy="424242"/>
            </a:xfrm>
            <a:custGeom>
              <a:avLst/>
              <a:gdLst/>
              <a:ahLst/>
              <a:cxnLst/>
              <a:rect l="l" t="t" r="r" b="b"/>
              <a:pathLst>
                <a:path w="13" h="419" extrusionOk="0">
                  <a:moveTo>
                    <a:pt x="13" y="244"/>
                  </a:moveTo>
                  <a:lnTo>
                    <a:pt x="0" y="244"/>
                  </a:lnTo>
                  <a:lnTo>
                    <a:pt x="0" y="419"/>
                  </a:lnTo>
                  <a:lnTo>
                    <a:pt x="13" y="419"/>
                  </a:lnTo>
                  <a:lnTo>
                    <a:pt x="13" y="244"/>
                  </a:lnTo>
                  <a:close/>
                  <a:moveTo>
                    <a:pt x="13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3" y="35"/>
                  </a:lnTo>
                  <a:lnTo>
                    <a:pt x="13" y="7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20"/>
            <p:cNvSpPr/>
            <p:nvPr/>
          </p:nvSpPr>
          <p:spPr>
            <a:xfrm>
              <a:off x="4953794" y="3870355"/>
              <a:ext cx="13163" cy="424242"/>
            </a:xfrm>
            <a:custGeom>
              <a:avLst/>
              <a:gdLst/>
              <a:ahLst/>
              <a:cxnLst/>
              <a:rect l="l" t="t" r="r" b="b"/>
              <a:pathLst>
                <a:path w="13" h="419" extrusionOk="0">
                  <a:moveTo>
                    <a:pt x="13" y="244"/>
                  </a:moveTo>
                  <a:lnTo>
                    <a:pt x="0" y="244"/>
                  </a:lnTo>
                  <a:lnTo>
                    <a:pt x="0" y="419"/>
                  </a:lnTo>
                  <a:lnTo>
                    <a:pt x="13" y="419"/>
                  </a:lnTo>
                  <a:lnTo>
                    <a:pt x="13" y="244"/>
                  </a:lnTo>
                  <a:moveTo>
                    <a:pt x="13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35"/>
                  </a:lnTo>
                  <a:lnTo>
                    <a:pt x="13" y="35"/>
                  </a:lnTo>
                  <a:lnTo>
                    <a:pt x="13" y="7"/>
                  </a:lnTo>
                  <a:lnTo>
                    <a:pt x="13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20"/>
            <p:cNvSpPr/>
            <p:nvPr/>
          </p:nvSpPr>
          <p:spPr>
            <a:xfrm>
              <a:off x="4953794" y="4294596"/>
              <a:ext cx="13163" cy="71888"/>
            </a:xfrm>
            <a:custGeom>
              <a:avLst/>
              <a:gdLst/>
              <a:ahLst/>
              <a:cxnLst/>
              <a:rect l="l" t="t" r="r" b="b"/>
              <a:pathLst>
                <a:path w="13" h="71" extrusionOk="0">
                  <a:moveTo>
                    <a:pt x="13" y="0"/>
                  </a:moveTo>
                  <a:lnTo>
                    <a:pt x="0" y="0"/>
                  </a:lnTo>
                  <a:lnTo>
                    <a:pt x="0" y="64"/>
                  </a:lnTo>
                  <a:lnTo>
                    <a:pt x="0" y="71"/>
                  </a:lnTo>
                  <a:lnTo>
                    <a:pt x="13" y="71"/>
                  </a:lnTo>
                  <a:lnTo>
                    <a:pt x="13" y="6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99" name="Google Shape;1299;p20"/>
          <p:cNvSpPr/>
          <p:nvPr/>
        </p:nvSpPr>
        <p:spPr>
          <a:xfrm>
            <a:off x="0" y="6247551"/>
            <a:ext cx="12192003" cy="979767"/>
          </a:xfrm>
          <a:custGeom>
            <a:avLst/>
            <a:gdLst/>
            <a:ahLst/>
            <a:cxnLst/>
            <a:rect l="l" t="t" r="r" b="b"/>
            <a:pathLst>
              <a:path w="4160" h="486" extrusionOk="0">
                <a:moveTo>
                  <a:pt x="4144" y="14"/>
                </a:moveTo>
                <a:cubicBezTo>
                  <a:pt x="4144" y="14"/>
                  <a:pt x="4143" y="17"/>
                  <a:pt x="4143" y="21"/>
                </a:cubicBezTo>
                <a:cubicBezTo>
                  <a:pt x="4140" y="16"/>
                  <a:pt x="4137" y="12"/>
                  <a:pt x="4137" y="12"/>
                </a:cubicBezTo>
                <a:cubicBezTo>
                  <a:pt x="4137" y="12"/>
                  <a:pt x="4132" y="16"/>
                  <a:pt x="4127" y="22"/>
                </a:cubicBezTo>
                <a:cubicBezTo>
                  <a:pt x="4124" y="10"/>
                  <a:pt x="4113" y="0"/>
                  <a:pt x="4113" y="0"/>
                </a:cubicBezTo>
                <a:cubicBezTo>
                  <a:pt x="4113" y="0"/>
                  <a:pt x="4098" y="15"/>
                  <a:pt x="4098" y="28"/>
                </a:cubicBezTo>
                <a:cubicBezTo>
                  <a:pt x="4094" y="22"/>
                  <a:pt x="4089" y="18"/>
                  <a:pt x="4089" y="18"/>
                </a:cubicBezTo>
                <a:cubicBezTo>
                  <a:pt x="4089" y="18"/>
                  <a:pt x="4083" y="25"/>
                  <a:pt x="4078" y="33"/>
                </a:cubicBezTo>
                <a:cubicBezTo>
                  <a:pt x="4080" y="25"/>
                  <a:pt x="4080" y="18"/>
                  <a:pt x="4080" y="18"/>
                </a:cubicBezTo>
                <a:cubicBezTo>
                  <a:pt x="4080" y="18"/>
                  <a:pt x="4057" y="17"/>
                  <a:pt x="4044" y="27"/>
                </a:cubicBezTo>
                <a:cubicBezTo>
                  <a:pt x="4040" y="14"/>
                  <a:pt x="4030" y="4"/>
                  <a:pt x="4030" y="4"/>
                </a:cubicBezTo>
                <a:cubicBezTo>
                  <a:pt x="4030" y="4"/>
                  <a:pt x="4022" y="11"/>
                  <a:pt x="4015" y="21"/>
                </a:cubicBezTo>
                <a:cubicBezTo>
                  <a:pt x="4010" y="21"/>
                  <a:pt x="3997" y="24"/>
                  <a:pt x="3989" y="31"/>
                </a:cubicBezTo>
                <a:cubicBezTo>
                  <a:pt x="3987" y="20"/>
                  <a:pt x="3979" y="9"/>
                  <a:pt x="3979" y="9"/>
                </a:cubicBezTo>
                <a:cubicBezTo>
                  <a:pt x="3979" y="9"/>
                  <a:pt x="3969" y="16"/>
                  <a:pt x="3963" y="26"/>
                </a:cubicBezTo>
                <a:cubicBezTo>
                  <a:pt x="3953" y="20"/>
                  <a:pt x="3942" y="18"/>
                  <a:pt x="3942" y="18"/>
                </a:cubicBezTo>
                <a:cubicBezTo>
                  <a:pt x="3942" y="18"/>
                  <a:pt x="3941" y="22"/>
                  <a:pt x="3941" y="27"/>
                </a:cubicBezTo>
                <a:cubicBezTo>
                  <a:pt x="3938" y="23"/>
                  <a:pt x="3933" y="20"/>
                  <a:pt x="3929" y="18"/>
                </a:cubicBezTo>
                <a:cubicBezTo>
                  <a:pt x="3921" y="15"/>
                  <a:pt x="3913" y="14"/>
                  <a:pt x="3913" y="14"/>
                </a:cubicBezTo>
                <a:cubicBezTo>
                  <a:pt x="3913" y="14"/>
                  <a:pt x="3912" y="17"/>
                  <a:pt x="3912" y="21"/>
                </a:cubicBezTo>
                <a:cubicBezTo>
                  <a:pt x="3909" y="16"/>
                  <a:pt x="3906" y="12"/>
                  <a:pt x="3906" y="12"/>
                </a:cubicBezTo>
                <a:cubicBezTo>
                  <a:pt x="3906" y="12"/>
                  <a:pt x="3901" y="16"/>
                  <a:pt x="3896" y="22"/>
                </a:cubicBezTo>
                <a:cubicBezTo>
                  <a:pt x="3892" y="10"/>
                  <a:pt x="3882" y="0"/>
                  <a:pt x="3882" y="0"/>
                </a:cubicBezTo>
                <a:cubicBezTo>
                  <a:pt x="3882" y="0"/>
                  <a:pt x="3867" y="15"/>
                  <a:pt x="3866" y="28"/>
                </a:cubicBezTo>
                <a:cubicBezTo>
                  <a:pt x="3862" y="22"/>
                  <a:pt x="3858" y="18"/>
                  <a:pt x="3858" y="18"/>
                </a:cubicBezTo>
                <a:cubicBezTo>
                  <a:pt x="3858" y="18"/>
                  <a:pt x="3852" y="25"/>
                  <a:pt x="3847" y="33"/>
                </a:cubicBezTo>
                <a:cubicBezTo>
                  <a:pt x="3849" y="25"/>
                  <a:pt x="3849" y="18"/>
                  <a:pt x="3849" y="18"/>
                </a:cubicBezTo>
                <a:cubicBezTo>
                  <a:pt x="3849" y="18"/>
                  <a:pt x="3826" y="17"/>
                  <a:pt x="3813" y="27"/>
                </a:cubicBezTo>
                <a:cubicBezTo>
                  <a:pt x="3809" y="14"/>
                  <a:pt x="3799" y="4"/>
                  <a:pt x="3799" y="4"/>
                </a:cubicBezTo>
                <a:cubicBezTo>
                  <a:pt x="3799" y="4"/>
                  <a:pt x="3791" y="11"/>
                  <a:pt x="3784" y="21"/>
                </a:cubicBezTo>
                <a:cubicBezTo>
                  <a:pt x="3779" y="21"/>
                  <a:pt x="3766" y="24"/>
                  <a:pt x="3758" y="31"/>
                </a:cubicBezTo>
                <a:cubicBezTo>
                  <a:pt x="3756" y="20"/>
                  <a:pt x="3748" y="9"/>
                  <a:pt x="3748" y="9"/>
                </a:cubicBezTo>
                <a:cubicBezTo>
                  <a:pt x="3748" y="9"/>
                  <a:pt x="3738" y="16"/>
                  <a:pt x="3732" y="26"/>
                </a:cubicBezTo>
                <a:cubicBezTo>
                  <a:pt x="3722" y="20"/>
                  <a:pt x="3711" y="18"/>
                  <a:pt x="3711" y="18"/>
                </a:cubicBezTo>
                <a:cubicBezTo>
                  <a:pt x="3711" y="18"/>
                  <a:pt x="3710" y="22"/>
                  <a:pt x="3710" y="27"/>
                </a:cubicBezTo>
                <a:cubicBezTo>
                  <a:pt x="3707" y="23"/>
                  <a:pt x="3702" y="20"/>
                  <a:pt x="3698" y="18"/>
                </a:cubicBezTo>
                <a:cubicBezTo>
                  <a:pt x="3690" y="15"/>
                  <a:pt x="3682" y="14"/>
                  <a:pt x="3682" y="14"/>
                </a:cubicBezTo>
                <a:cubicBezTo>
                  <a:pt x="3682" y="14"/>
                  <a:pt x="3681" y="17"/>
                  <a:pt x="3681" y="21"/>
                </a:cubicBezTo>
                <a:cubicBezTo>
                  <a:pt x="3678" y="16"/>
                  <a:pt x="3675" y="12"/>
                  <a:pt x="3675" y="12"/>
                </a:cubicBezTo>
                <a:cubicBezTo>
                  <a:pt x="3675" y="12"/>
                  <a:pt x="3670" y="16"/>
                  <a:pt x="3665" y="22"/>
                </a:cubicBezTo>
                <a:cubicBezTo>
                  <a:pt x="3661" y="10"/>
                  <a:pt x="3651" y="0"/>
                  <a:pt x="3651" y="0"/>
                </a:cubicBezTo>
                <a:cubicBezTo>
                  <a:pt x="3651" y="0"/>
                  <a:pt x="3636" y="15"/>
                  <a:pt x="3635" y="28"/>
                </a:cubicBezTo>
                <a:cubicBezTo>
                  <a:pt x="3631" y="22"/>
                  <a:pt x="3627" y="18"/>
                  <a:pt x="3627" y="18"/>
                </a:cubicBezTo>
                <a:cubicBezTo>
                  <a:pt x="3627" y="18"/>
                  <a:pt x="3621" y="25"/>
                  <a:pt x="3616" y="33"/>
                </a:cubicBezTo>
                <a:cubicBezTo>
                  <a:pt x="3618" y="25"/>
                  <a:pt x="3618" y="18"/>
                  <a:pt x="3618" y="18"/>
                </a:cubicBezTo>
                <a:cubicBezTo>
                  <a:pt x="3618" y="18"/>
                  <a:pt x="3595" y="17"/>
                  <a:pt x="3582" y="27"/>
                </a:cubicBezTo>
                <a:cubicBezTo>
                  <a:pt x="3578" y="14"/>
                  <a:pt x="3568" y="4"/>
                  <a:pt x="3568" y="4"/>
                </a:cubicBezTo>
                <a:cubicBezTo>
                  <a:pt x="3568" y="4"/>
                  <a:pt x="3560" y="11"/>
                  <a:pt x="3553" y="21"/>
                </a:cubicBezTo>
                <a:cubicBezTo>
                  <a:pt x="3547" y="21"/>
                  <a:pt x="3535" y="24"/>
                  <a:pt x="3527" y="31"/>
                </a:cubicBezTo>
                <a:cubicBezTo>
                  <a:pt x="3525" y="20"/>
                  <a:pt x="3517" y="9"/>
                  <a:pt x="3517" y="9"/>
                </a:cubicBezTo>
                <a:cubicBezTo>
                  <a:pt x="3517" y="9"/>
                  <a:pt x="3507" y="16"/>
                  <a:pt x="3501" y="26"/>
                </a:cubicBezTo>
                <a:cubicBezTo>
                  <a:pt x="3491" y="20"/>
                  <a:pt x="3480" y="18"/>
                  <a:pt x="3480" y="18"/>
                </a:cubicBezTo>
                <a:cubicBezTo>
                  <a:pt x="3480" y="18"/>
                  <a:pt x="3479" y="22"/>
                  <a:pt x="3479" y="27"/>
                </a:cubicBezTo>
                <a:cubicBezTo>
                  <a:pt x="3475" y="23"/>
                  <a:pt x="3471" y="20"/>
                  <a:pt x="3467" y="18"/>
                </a:cubicBezTo>
                <a:cubicBezTo>
                  <a:pt x="3459" y="15"/>
                  <a:pt x="3451" y="14"/>
                  <a:pt x="3451" y="14"/>
                </a:cubicBezTo>
                <a:cubicBezTo>
                  <a:pt x="3451" y="14"/>
                  <a:pt x="3450" y="17"/>
                  <a:pt x="3450" y="21"/>
                </a:cubicBezTo>
                <a:cubicBezTo>
                  <a:pt x="3447" y="16"/>
                  <a:pt x="3444" y="12"/>
                  <a:pt x="3444" y="12"/>
                </a:cubicBezTo>
                <a:cubicBezTo>
                  <a:pt x="3444" y="12"/>
                  <a:pt x="3439" y="16"/>
                  <a:pt x="3434" y="22"/>
                </a:cubicBezTo>
                <a:cubicBezTo>
                  <a:pt x="3430" y="10"/>
                  <a:pt x="3419" y="0"/>
                  <a:pt x="3419" y="0"/>
                </a:cubicBezTo>
                <a:cubicBezTo>
                  <a:pt x="3419" y="0"/>
                  <a:pt x="3405" y="15"/>
                  <a:pt x="3404" y="28"/>
                </a:cubicBezTo>
                <a:cubicBezTo>
                  <a:pt x="3400" y="22"/>
                  <a:pt x="3396" y="18"/>
                  <a:pt x="3396" y="18"/>
                </a:cubicBezTo>
                <a:cubicBezTo>
                  <a:pt x="3396" y="18"/>
                  <a:pt x="3389" y="25"/>
                  <a:pt x="3385" y="33"/>
                </a:cubicBezTo>
                <a:cubicBezTo>
                  <a:pt x="3387" y="25"/>
                  <a:pt x="3387" y="18"/>
                  <a:pt x="3387" y="18"/>
                </a:cubicBezTo>
                <a:cubicBezTo>
                  <a:pt x="3387" y="18"/>
                  <a:pt x="3364" y="17"/>
                  <a:pt x="3351" y="27"/>
                </a:cubicBezTo>
                <a:cubicBezTo>
                  <a:pt x="3346" y="14"/>
                  <a:pt x="3337" y="4"/>
                  <a:pt x="3337" y="4"/>
                </a:cubicBezTo>
                <a:cubicBezTo>
                  <a:pt x="3337" y="4"/>
                  <a:pt x="3328" y="11"/>
                  <a:pt x="3322" y="21"/>
                </a:cubicBezTo>
                <a:cubicBezTo>
                  <a:pt x="3316" y="21"/>
                  <a:pt x="3303" y="24"/>
                  <a:pt x="3296" y="31"/>
                </a:cubicBezTo>
                <a:cubicBezTo>
                  <a:pt x="3294" y="20"/>
                  <a:pt x="3286" y="9"/>
                  <a:pt x="3286" y="9"/>
                </a:cubicBezTo>
                <a:cubicBezTo>
                  <a:pt x="3286" y="9"/>
                  <a:pt x="3275" y="16"/>
                  <a:pt x="3269" y="26"/>
                </a:cubicBezTo>
                <a:cubicBezTo>
                  <a:pt x="3260" y="20"/>
                  <a:pt x="3248" y="18"/>
                  <a:pt x="3248" y="18"/>
                </a:cubicBezTo>
                <a:cubicBezTo>
                  <a:pt x="3248" y="18"/>
                  <a:pt x="3248" y="22"/>
                  <a:pt x="3248" y="27"/>
                </a:cubicBezTo>
                <a:cubicBezTo>
                  <a:pt x="3244" y="23"/>
                  <a:pt x="3240" y="20"/>
                  <a:pt x="3235" y="18"/>
                </a:cubicBezTo>
                <a:cubicBezTo>
                  <a:pt x="3227" y="15"/>
                  <a:pt x="3220" y="14"/>
                  <a:pt x="3220" y="14"/>
                </a:cubicBezTo>
                <a:cubicBezTo>
                  <a:pt x="3220" y="14"/>
                  <a:pt x="3219" y="17"/>
                  <a:pt x="3219" y="21"/>
                </a:cubicBezTo>
                <a:cubicBezTo>
                  <a:pt x="3216" y="16"/>
                  <a:pt x="3213" y="12"/>
                  <a:pt x="3213" y="12"/>
                </a:cubicBezTo>
                <a:cubicBezTo>
                  <a:pt x="3213" y="12"/>
                  <a:pt x="3208" y="16"/>
                  <a:pt x="3203" y="22"/>
                </a:cubicBezTo>
                <a:cubicBezTo>
                  <a:pt x="3199" y="10"/>
                  <a:pt x="3188" y="0"/>
                  <a:pt x="3188" y="0"/>
                </a:cubicBezTo>
                <a:cubicBezTo>
                  <a:pt x="3188" y="0"/>
                  <a:pt x="3174" y="15"/>
                  <a:pt x="3173" y="28"/>
                </a:cubicBezTo>
                <a:cubicBezTo>
                  <a:pt x="3169" y="22"/>
                  <a:pt x="3165" y="18"/>
                  <a:pt x="3165" y="18"/>
                </a:cubicBezTo>
                <a:cubicBezTo>
                  <a:pt x="3165" y="18"/>
                  <a:pt x="3158" y="25"/>
                  <a:pt x="3154" y="33"/>
                </a:cubicBezTo>
                <a:cubicBezTo>
                  <a:pt x="3155" y="25"/>
                  <a:pt x="3156" y="18"/>
                  <a:pt x="3156" y="18"/>
                </a:cubicBezTo>
                <a:cubicBezTo>
                  <a:pt x="3156" y="18"/>
                  <a:pt x="3133" y="17"/>
                  <a:pt x="3120" y="27"/>
                </a:cubicBezTo>
                <a:cubicBezTo>
                  <a:pt x="3115" y="14"/>
                  <a:pt x="3106" y="4"/>
                  <a:pt x="3106" y="4"/>
                </a:cubicBezTo>
                <a:cubicBezTo>
                  <a:pt x="3106" y="4"/>
                  <a:pt x="3097" y="11"/>
                  <a:pt x="3091" y="21"/>
                </a:cubicBezTo>
                <a:cubicBezTo>
                  <a:pt x="3085" y="21"/>
                  <a:pt x="3072" y="24"/>
                  <a:pt x="3065" y="31"/>
                </a:cubicBezTo>
                <a:cubicBezTo>
                  <a:pt x="3063" y="20"/>
                  <a:pt x="3055" y="9"/>
                  <a:pt x="3055" y="9"/>
                </a:cubicBezTo>
                <a:cubicBezTo>
                  <a:pt x="3055" y="9"/>
                  <a:pt x="3044" y="16"/>
                  <a:pt x="3038" y="26"/>
                </a:cubicBezTo>
                <a:cubicBezTo>
                  <a:pt x="3029" y="20"/>
                  <a:pt x="3017" y="18"/>
                  <a:pt x="3017" y="18"/>
                </a:cubicBezTo>
                <a:cubicBezTo>
                  <a:pt x="3017" y="18"/>
                  <a:pt x="3017" y="22"/>
                  <a:pt x="3016" y="27"/>
                </a:cubicBezTo>
                <a:cubicBezTo>
                  <a:pt x="3013" y="23"/>
                  <a:pt x="3009" y="20"/>
                  <a:pt x="3004" y="18"/>
                </a:cubicBezTo>
                <a:cubicBezTo>
                  <a:pt x="2996" y="15"/>
                  <a:pt x="2988" y="14"/>
                  <a:pt x="2988" y="14"/>
                </a:cubicBezTo>
                <a:cubicBezTo>
                  <a:pt x="2988" y="14"/>
                  <a:pt x="2988" y="17"/>
                  <a:pt x="2988" y="21"/>
                </a:cubicBezTo>
                <a:cubicBezTo>
                  <a:pt x="2985" y="16"/>
                  <a:pt x="2982" y="12"/>
                  <a:pt x="2982" y="12"/>
                </a:cubicBezTo>
                <a:cubicBezTo>
                  <a:pt x="2982" y="12"/>
                  <a:pt x="2977" y="16"/>
                  <a:pt x="2972" y="22"/>
                </a:cubicBezTo>
                <a:cubicBezTo>
                  <a:pt x="2968" y="10"/>
                  <a:pt x="2957" y="0"/>
                  <a:pt x="2957" y="0"/>
                </a:cubicBezTo>
                <a:cubicBezTo>
                  <a:pt x="2957" y="0"/>
                  <a:pt x="2942" y="15"/>
                  <a:pt x="2942" y="28"/>
                </a:cubicBezTo>
                <a:cubicBezTo>
                  <a:pt x="2938" y="22"/>
                  <a:pt x="2934" y="18"/>
                  <a:pt x="2934" y="18"/>
                </a:cubicBezTo>
                <a:cubicBezTo>
                  <a:pt x="2934" y="18"/>
                  <a:pt x="2927" y="25"/>
                  <a:pt x="2923" y="33"/>
                </a:cubicBezTo>
                <a:cubicBezTo>
                  <a:pt x="2924" y="25"/>
                  <a:pt x="2924" y="18"/>
                  <a:pt x="2924" y="18"/>
                </a:cubicBezTo>
                <a:cubicBezTo>
                  <a:pt x="2924" y="18"/>
                  <a:pt x="2902" y="17"/>
                  <a:pt x="2889" y="27"/>
                </a:cubicBezTo>
                <a:cubicBezTo>
                  <a:pt x="2884" y="14"/>
                  <a:pt x="2875" y="4"/>
                  <a:pt x="2875" y="4"/>
                </a:cubicBezTo>
                <a:cubicBezTo>
                  <a:pt x="2875" y="4"/>
                  <a:pt x="2866" y="11"/>
                  <a:pt x="2860" y="21"/>
                </a:cubicBezTo>
                <a:cubicBezTo>
                  <a:pt x="2854" y="21"/>
                  <a:pt x="2841" y="24"/>
                  <a:pt x="2834" y="31"/>
                </a:cubicBezTo>
                <a:cubicBezTo>
                  <a:pt x="2832" y="20"/>
                  <a:pt x="2824" y="9"/>
                  <a:pt x="2824" y="9"/>
                </a:cubicBezTo>
                <a:cubicBezTo>
                  <a:pt x="2824" y="9"/>
                  <a:pt x="2813" y="16"/>
                  <a:pt x="2807" y="26"/>
                </a:cubicBezTo>
                <a:cubicBezTo>
                  <a:pt x="2798" y="20"/>
                  <a:pt x="2786" y="18"/>
                  <a:pt x="2786" y="18"/>
                </a:cubicBezTo>
                <a:cubicBezTo>
                  <a:pt x="2786" y="18"/>
                  <a:pt x="2786" y="22"/>
                  <a:pt x="2785" y="27"/>
                </a:cubicBezTo>
                <a:cubicBezTo>
                  <a:pt x="2782" y="23"/>
                  <a:pt x="2778" y="20"/>
                  <a:pt x="2773" y="18"/>
                </a:cubicBezTo>
                <a:cubicBezTo>
                  <a:pt x="2765" y="15"/>
                  <a:pt x="2757" y="14"/>
                  <a:pt x="2757" y="14"/>
                </a:cubicBezTo>
                <a:cubicBezTo>
                  <a:pt x="2757" y="14"/>
                  <a:pt x="2757" y="17"/>
                  <a:pt x="2756" y="21"/>
                </a:cubicBezTo>
                <a:cubicBezTo>
                  <a:pt x="2753" y="16"/>
                  <a:pt x="2750" y="12"/>
                  <a:pt x="2750" y="12"/>
                </a:cubicBezTo>
                <a:cubicBezTo>
                  <a:pt x="2750" y="12"/>
                  <a:pt x="2745" y="16"/>
                  <a:pt x="2741" y="22"/>
                </a:cubicBezTo>
                <a:cubicBezTo>
                  <a:pt x="2737" y="10"/>
                  <a:pt x="2726" y="0"/>
                  <a:pt x="2726" y="0"/>
                </a:cubicBezTo>
                <a:cubicBezTo>
                  <a:pt x="2726" y="0"/>
                  <a:pt x="2711" y="15"/>
                  <a:pt x="2711" y="28"/>
                </a:cubicBezTo>
                <a:cubicBezTo>
                  <a:pt x="2707" y="22"/>
                  <a:pt x="2703" y="18"/>
                  <a:pt x="2703" y="18"/>
                </a:cubicBezTo>
                <a:cubicBezTo>
                  <a:pt x="2703" y="18"/>
                  <a:pt x="2696" y="25"/>
                  <a:pt x="2692" y="33"/>
                </a:cubicBezTo>
                <a:cubicBezTo>
                  <a:pt x="2693" y="25"/>
                  <a:pt x="2693" y="18"/>
                  <a:pt x="2693" y="18"/>
                </a:cubicBezTo>
                <a:cubicBezTo>
                  <a:pt x="2693" y="18"/>
                  <a:pt x="2670" y="17"/>
                  <a:pt x="2658" y="27"/>
                </a:cubicBezTo>
                <a:cubicBezTo>
                  <a:pt x="2653" y="14"/>
                  <a:pt x="2644" y="4"/>
                  <a:pt x="2644" y="4"/>
                </a:cubicBezTo>
                <a:cubicBezTo>
                  <a:pt x="2644" y="4"/>
                  <a:pt x="2635" y="11"/>
                  <a:pt x="2629" y="21"/>
                </a:cubicBezTo>
                <a:cubicBezTo>
                  <a:pt x="2623" y="21"/>
                  <a:pt x="2610" y="24"/>
                  <a:pt x="2603" y="31"/>
                </a:cubicBezTo>
                <a:cubicBezTo>
                  <a:pt x="2600" y="20"/>
                  <a:pt x="2593" y="9"/>
                  <a:pt x="2593" y="9"/>
                </a:cubicBezTo>
                <a:cubicBezTo>
                  <a:pt x="2593" y="9"/>
                  <a:pt x="2582" y="16"/>
                  <a:pt x="2576" y="26"/>
                </a:cubicBezTo>
                <a:cubicBezTo>
                  <a:pt x="2567" y="20"/>
                  <a:pt x="2555" y="18"/>
                  <a:pt x="2555" y="18"/>
                </a:cubicBezTo>
                <a:cubicBezTo>
                  <a:pt x="2555" y="18"/>
                  <a:pt x="2554" y="22"/>
                  <a:pt x="2554" y="27"/>
                </a:cubicBezTo>
                <a:cubicBezTo>
                  <a:pt x="2551" y="23"/>
                  <a:pt x="2547" y="20"/>
                  <a:pt x="2542" y="18"/>
                </a:cubicBezTo>
                <a:cubicBezTo>
                  <a:pt x="2534" y="15"/>
                  <a:pt x="2526" y="14"/>
                  <a:pt x="2526" y="14"/>
                </a:cubicBezTo>
                <a:cubicBezTo>
                  <a:pt x="2526" y="14"/>
                  <a:pt x="2526" y="17"/>
                  <a:pt x="2525" y="21"/>
                </a:cubicBezTo>
                <a:cubicBezTo>
                  <a:pt x="2522" y="16"/>
                  <a:pt x="2519" y="12"/>
                  <a:pt x="2519" y="12"/>
                </a:cubicBezTo>
                <a:cubicBezTo>
                  <a:pt x="2519" y="12"/>
                  <a:pt x="2514" y="16"/>
                  <a:pt x="2510" y="22"/>
                </a:cubicBezTo>
                <a:cubicBezTo>
                  <a:pt x="2506" y="10"/>
                  <a:pt x="2495" y="0"/>
                  <a:pt x="2495" y="0"/>
                </a:cubicBezTo>
                <a:cubicBezTo>
                  <a:pt x="2495" y="0"/>
                  <a:pt x="2480" y="15"/>
                  <a:pt x="2480" y="28"/>
                </a:cubicBezTo>
                <a:cubicBezTo>
                  <a:pt x="2476" y="22"/>
                  <a:pt x="2472" y="18"/>
                  <a:pt x="2472" y="18"/>
                </a:cubicBezTo>
                <a:cubicBezTo>
                  <a:pt x="2472" y="18"/>
                  <a:pt x="2465" y="25"/>
                  <a:pt x="2460" y="33"/>
                </a:cubicBezTo>
                <a:cubicBezTo>
                  <a:pt x="2462" y="25"/>
                  <a:pt x="2462" y="18"/>
                  <a:pt x="2462" y="18"/>
                </a:cubicBezTo>
                <a:cubicBezTo>
                  <a:pt x="2462" y="18"/>
                  <a:pt x="2439" y="17"/>
                  <a:pt x="2426" y="27"/>
                </a:cubicBezTo>
                <a:cubicBezTo>
                  <a:pt x="2422" y="14"/>
                  <a:pt x="2413" y="4"/>
                  <a:pt x="2413" y="4"/>
                </a:cubicBezTo>
                <a:cubicBezTo>
                  <a:pt x="2413" y="4"/>
                  <a:pt x="2404" y="11"/>
                  <a:pt x="2398" y="21"/>
                </a:cubicBezTo>
                <a:cubicBezTo>
                  <a:pt x="2392" y="21"/>
                  <a:pt x="2379" y="24"/>
                  <a:pt x="2372" y="31"/>
                </a:cubicBezTo>
                <a:cubicBezTo>
                  <a:pt x="2369" y="20"/>
                  <a:pt x="2362" y="9"/>
                  <a:pt x="2362" y="9"/>
                </a:cubicBezTo>
                <a:cubicBezTo>
                  <a:pt x="2362" y="9"/>
                  <a:pt x="2351" y="16"/>
                  <a:pt x="2345" y="26"/>
                </a:cubicBezTo>
                <a:cubicBezTo>
                  <a:pt x="2336" y="20"/>
                  <a:pt x="2324" y="18"/>
                  <a:pt x="2324" y="18"/>
                </a:cubicBezTo>
                <a:cubicBezTo>
                  <a:pt x="2324" y="18"/>
                  <a:pt x="2323" y="22"/>
                  <a:pt x="2323" y="27"/>
                </a:cubicBezTo>
                <a:cubicBezTo>
                  <a:pt x="2320" y="23"/>
                  <a:pt x="2315" y="20"/>
                  <a:pt x="2311" y="18"/>
                </a:cubicBezTo>
                <a:cubicBezTo>
                  <a:pt x="2303" y="15"/>
                  <a:pt x="2295" y="14"/>
                  <a:pt x="2295" y="14"/>
                </a:cubicBezTo>
                <a:cubicBezTo>
                  <a:pt x="2295" y="14"/>
                  <a:pt x="2295" y="17"/>
                  <a:pt x="2294" y="21"/>
                </a:cubicBezTo>
                <a:cubicBezTo>
                  <a:pt x="2291" y="16"/>
                  <a:pt x="2288" y="12"/>
                  <a:pt x="2288" y="12"/>
                </a:cubicBezTo>
                <a:cubicBezTo>
                  <a:pt x="2288" y="12"/>
                  <a:pt x="2283" y="16"/>
                  <a:pt x="2278" y="22"/>
                </a:cubicBezTo>
                <a:cubicBezTo>
                  <a:pt x="2275" y="10"/>
                  <a:pt x="2264" y="0"/>
                  <a:pt x="2264" y="0"/>
                </a:cubicBezTo>
                <a:cubicBezTo>
                  <a:pt x="2264" y="0"/>
                  <a:pt x="2249" y="15"/>
                  <a:pt x="2249" y="28"/>
                </a:cubicBezTo>
                <a:cubicBezTo>
                  <a:pt x="2245" y="22"/>
                  <a:pt x="2240" y="18"/>
                  <a:pt x="2240" y="18"/>
                </a:cubicBezTo>
                <a:cubicBezTo>
                  <a:pt x="2240" y="18"/>
                  <a:pt x="2234" y="25"/>
                  <a:pt x="2229" y="33"/>
                </a:cubicBezTo>
                <a:cubicBezTo>
                  <a:pt x="2231" y="25"/>
                  <a:pt x="2231" y="18"/>
                  <a:pt x="2231" y="18"/>
                </a:cubicBezTo>
                <a:cubicBezTo>
                  <a:pt x="2231" y="18"/>
                  <a:pt x="2208" y="17"/>
                  <a:pt x="2195" y="27"/>
                </a:cubicBezTo>
                <a:cubicBezTo>
                  <a:pt x="2191" y="14"/>
                  <a:pt x="2182" y="4"/>
                  <a:pt x="2182" y="4"/>
                </a:cubicBezTo>
                <a:cubicBezTo>
                  <a:pt x="2182" y="4"/>
                  <a:pt x="2173" y="11"/>
                  <a:pt x="2167" y="21"/>
                </a:cubicBezTo>
                <a:cubicBezTo>
                  <a:pt x="2161" y="21"/>
                  <a:pt x="2148" y="24"/>
                  <a:pt x="2141" y="31"/>
                </a:cubicBezTo>
                <a:cubicBezTo>
                  <a:pt x="2138" y="20"/>
                  <a:pt x="2130" y="9"/>
                  <a:pt x="2130" y="9"/>
                </a:cubicBezTo>
                <a:cubicBezTo>
                  <a:pt x="2130" y="9"/>
                  <a:pt x="2120" y="16"/>
                  <a:pt x="2114" y="26"/>
                </a:cubicBezTo>
                <a:cubicBezTo>
                  <a:pt x="2105" y="20"/>
                  <a:pt x="2093" y="18"/>
                  <a:pt x="2093" y="18"/>
                </a:cubicBezTo>
                <a:cubicBezTo>
                  <a:pt x="2093" y="18"/>
                  <a:pt x="2092" y="22"/>
                  <a:pt x="2092" y="27"/>
                </a:cubicBezTo>
                <a:cubicBezTo>
                  <a:pt x="2089" y="23"/>
                  <a:pt x="2084" y="20"/>
                  <a:pt x="2080" y="18"/>
                </a:cubicBezTo>
                <a:cubicBezTo>
                  <a:pt x="2072" y="15"/>
                  <a:pt x="2064" y="14"/>
                  <a:pt x="2064" y="14"/>
                </a:cubicBezTo>
                <a:cubicBezTo>
                  <a:pt x="2064" y="14"/>
                  <a:pt x="2063" y="17"/>
                  <a:pt x="2063" y="21"/>
                </a:cubicBezTo>
                <a:cubicBezTo>
                  <a:pt x="2060" y="16"/>
                  <a:pt x="2057" y="12"/>
                  <a:pt x="2057" y="12"/>
                </a:cubicBezTo>
                <a:cubicBezTo>
                  <a:pt x="2057" y="12"/>
                  <a:pt x="2052" y="16"/>
                  <a:pt x="2047" y="22"/>
                </a:cubicBezTo>
                <a:cubicBezTo>
                  <a:pt x="2044" y="10"/>
                  <a:pt x="2033" y="0"/>
                  <a:pt x="2033" y="0"/>
                </a:cubicBezTo>
                <a:cubicBezTo>
                  <a:pt x="2033" y="0"/>
                  <a:pt x="2018" y="15"/>
                  <a:pt x="2018" y="28"/>
                </a:cubicBezTo>
                <a:cubicBezTo>
                  <a:pt x="2014" y="22"/>
                  <a:pt x="2009" y="18"/>
                  <a:pt x="2009" y="18"/>
                </a:cubicBezTo>
                <a:cubicBezTo>
                  <a:pt x="2009" y="18"/>
                  <a:pt x="2003" y="25"/>
                  <a:pt x="1998" y="33"/>
                </a:cubicBezTo>
                <a:cubicBezTo>
                  <a:pt x="2000" y="25"/>
                  <a:pt x="2000" y="18"/>
                  <a:pt x="2000" y="18"/>
                </a:cubicBezTo>
                <a:cubicBezTo>
                  <a:pt x="2000" y="18"/>
                  <a:pt x="1977" y="17"/>
                  <a:pt x="1964" y="27"/>
                </a:cubicBezTo>
                <a:cubicBezTo>
                  <a:pt x="1960" y="14"/>
                  <a:pt x="1950" y="4"/>
                  <a:pt x="1950" y="4"/>
                </a:cubicBezTo>
                <a:cubicBezTo>
                  <a:pt x="1950" y="4"/>
                  <a:pt x="1942" y="11"/>
                  <a:pt x="1935" y="21"/>
                </a:cubicBezTo>
                <a:cubicBezTo>
                  <a:pt x="1930" y="21"/>
                  <a:pt x="1917" y="24"/>
                  <a:pt x="1909" y="31"/>
                </a:cubicBezTo>
                <a:cubicBezTo>
                  <a:pt x="1907" y="20"/>
                  <a:pt x="1899" y="9"/>
                  <a:pt x="1899" y="9"/>
                </a:cubicBezTo>
                <a:cubicBezTo>
                  <a:pt x="1899" y="9"/>
                  <a:pt x="1889" y="16"/>
                  <a:pt x="1883" y="26"/>
                </a:cubicBezTo>
                <a:cubicBezTo>
                  <a:pt x="1873" y="20"/>
                  <a:pt x="1862" y="18"/>
                  <a:pt x="1862" y="18"/>
                </a:cubicBezTo>
                <a:cubicBezTo>
                  <a:pt x="1862" y="18"/>
                  <a:pt x="1861" y="22"/>
                  <a:pt x="1861" y="27"/>
                </a:cubicBezTo>
                <a:cubicBezTo>
                  <a:pt x="1858" y="23"/>
                  <a:pt x="1853" y="20"/>
                  <a:pt x="1849" y="18"/>
                </a:cubicBezTo>
                <a:cubicBezTo>
                  <a:pt x="1841" y="15"/>
                  <a:pt x="1833" y="14"/>
                  <a:pt x="1833" y="14"/>
                </a:cubicBezTo>
                <a:cubicBezTo>
                  <a:pt x="1833" y="14"/>
                  <a:pt x="1832" y="17"/>
                  <a:pt x="1832" y="21"/>
                </a:cubicBezTo>
                <a:cubicBezTo>
                  <a:pt x="1829" y="16"/>
                  <a:pt x="1826" y="12"/>
                  <a:pt x="1826" y="12"/>
                </a:cubicBezTo>
                <a:cubicBezTo>
                  <a:pt x="1826" y="12"/>
                  <a:pt x="1821" y="16"/>
                  <a:pt x="1816" y="22"/>
                </a:cubicBezTo>
                <a:cubicBezTo>
                  <a:pt x="1812" y="10"/>
                  <a:pt x="1802" y="0"/>
                  <a:pt x="1802" y="0"/>
                </a:cubicBezTo>
                <a:cubicBezTo>
                  <a:pt x="1802" y="0"/>
                  <a:pt x="1787" y="15"/>
                  <a:pt x="1786" y="28"/>
                </a:cubicBezTo>
                <a:cubicBezTo>
                  <a:pt x="1782" y="22"/>
                  <a:pt x="1778" y="18"/>
                  <a:pt x="1778" y="18"/>
                </a:cubicBezTo>
                <a:cubicBezTo>
                  <a:pt x="1778" y="18"/>
                  <a:pt x="1772" y="25"/>
                  <a:pt x="1767" y="33"/>
                </a:cubicBezTo>
                <a:cubicBezTo>
                  <a:pt x="1769" y="25"/>
                  <a:pt x="1769" y="18"/>
                  <a:pt x="1769" y="18"/>
                </a:cubicBezTo>
                <a:cubicBezTo>
                  <a:pt x="1769" y="18"/>
                  <a:pt x="1746" y="17"/>
                  <a:pt x="1733" y="27"/>
                </a:cubicBezTo>
                <a:cubicBezTo>
                  <a:pt x="1729" y="14"/>
                  <a:pt x="1719" y="4"/>
                  <a:pt x="1719" y="4"/>
                </a:cubicBezTo>
                <a:cubicBezTo>
                  <a:pt x="1719" y="4"/>
                  <a:pt x="1711" y="11"/>
                  <a:pt x="1704" y="21"/>
                </a:cubicBezTo>
                <a:cubicBezTo>
                  <a:pt x="1699" y="21"/>
                  <a:pt x="1686" y="24"/>
                  <a:pt x="1678" y="31"/>
                </a:cubicBezTo>
                <a:cubicBezTo>
                  <a:pt x="1676" y="20"/>
                  <a:pt x="1668" y="9"/>
                  <a:pt x="1668" y="9"/>
                </a:cubicBezTo>
                <a:cubicBezTo>
                  <a:pt x="1668" y="9"/>
                  <a:pt x="1658" y="16"/>
                  <a:pt x="1652" y="26"/>
                </a:cubicBezTo>
                <a:cubicBezTo>
                  <a:pt x="1642" y="20"/>
                  <a:pt x="1631" y="18"/>
                  <a:pt x="1631" y="18"/>
                </a:cubicBezTo>
                <a:cubicBezTo>
                  <a:pt x="1631" y="18"/>
                  <a:pt x="1630" y="22"/>
                  <a:pt x="1630" y="27"/>
                </a:cubicBezTo>
                <a:cubicBezTo>
                  <a:pt x="1627" y="23"/>
                  <a:pt x="1622" y="20"/>
                  <a:pt x="1618" y="18"/>
                </a:cubicBezTo>
                <a:cubicBezTo>
                  <a:pt x="1610" y="15"/>
                  <a:pt x="1602" y="14"/>
                  <a:pt x="1602" y="14"/>
                </a:cubicBezTo>
                <a:cubicBezTo>
                  <a:pt x="1602" y="14"/>
                  <a:pt x="1601" y="17"/>
                  <a:pt x="1601" y="21"/>
                </a:cubicBezTo>
                <a:cubicBezTo>
                  <a:pt x="1598" y="16"/>
                  <a:pt x="1595" y="12"/>
                  <a:pt x="1595" y="12"/>
                </a:cubicBezTo>
                <a:cubicBezTo>
                  <a:pt x="1595" y="12"/>
                  <a:pt x="1590" y="16"/>
                  <a:pt x="1585" y="22"/>
                </a:cubicBezTo>
                <a:cubicBezTo>
                  <a:pt x="1581" y="10"/>
                  <a:pt x="1571" y="0"/>
                  <a:pt x="1571" y="0"/>
                </a:cubicBezTo>
                <a:cubicBezTo>
                  <a:pt x="1571" y="0"/>
                  <a:pt x="1556" y="15"/>
                  <a:pt x="1555" y="28"/>
                </a:cubicBezTo>
                <a:cubicBezTo>
                  <a:pt x="1551" y="22"/>
                  <a:pt x="1547" y="18"/>
                  <a:pt x="1547" y="18"/>
                </a:cubicBezTo>
                <a:cubicBezTo>
                  <a:pt x="1547" y="18"/>
                  <a:pt x="1541" y="25"/>
                  <a:pt x="1536" y="33"/>
                </a:cubicBezTo>
                <a:cubicBezTo>
                  <a:pt x="1538" y="25"/>
                  <a:pt x="1538" y="18"/>
                  <a:pt x="1538" y="18"/>
                </a:cubicBezTo>
                <a:cubicBezTo>
                  <a:pt x="1538" y="18"/>
                  <a:pt x="1515" y="17"/>
                  <a:pt x="1502" y="27"/>
                </a:cubicBezTo>
                <a:cubicBezTo>
                  <a:pt x="1498" y="14"/>
                  <a:pt x="1488" y="4"/>
                  <a:pt x="1488" y="4"/>
                </a:cubicBezTo>
                <a:cubicBezTo>
                  <a:pt x="1488" y="4"/>
                  <a:pt x="1480" y="11"/>
                  <a:pt x="1473" y="21"/>
                </a:cubicBezTo>
                <a:cubicBezTo>
                  <a:pt x="1467" y="21"/>
                  <a:pt x="1455" y="24"/>
                  <a:pt x="1447" y="31"/>
                </a:cubicBezTo>
                <a:cubicBezTo>
                  <a:pt x="1445" y="20"/>
                  <a:pt x="1437" y="9"/>
                  <a:pt x="1437" y="9"/>
                </a:cubicBezTo>
                <a:cubicBezTo>
                  <a:pt x="1437" y="9"/>
                  <a:pt x="1427" y="16"/>
                  <a:pt x="1421" y="26"/>
                </a:cubicBezTo>
                <a:cubicBezTo>
                  <a:pt x="1411" y="20"/>
                  <a:pt x="1400" y="18"/>
                  <a:pt x="1400" y="18"/>
                </a:cubicBezTo>
                <a:cubicBezTo>
                  <a:pt x="1400" y="18"/>
                  <a:pt x="1399" y="22"/>
                  <a:pt x="1399" y="27"/>
                </a:cubicBezTo>
                <a:cubicBezTo>
                  <a:pt x="1395" y="23"/>
                  <a:pt x="1391" y="20"/>
                  <a:pt x="1387" y="18"/>
                </a:cubicBezTo>
                <a:cubicBezTo>
                  <a:pt x="1379" y="15"/>
                  <a:pt x="1371" y="14"/>
                  <a:pt x="1371" y="14"/>
                </a:cubicBezTo>
                <a:cubicBezTo>
                  <a:pt x="1371" y="14"/>
                  <a:pt x="1370" y="17"/>
                  <a:pt x="1370" y="21"/>
                </a:cubicBezTo>
                <a:cubicBezTo>
                  <a:pt x="1367" y="16"/>
                  <a:pt x="1364" y="12"/>
                  <a:pt x="1364" y="12"/>
                </a:cubicBezTo>
                <a:cubicBezTo>
                  <a:pt x="1364" y="12"/>
                  <a:pt x="1359" y="16"/>
                  <a:pt x="1354" y="22"/>
                </a:cubicBezTo>
                <a:cubicBezTo>
                  <a:pt x="1350" y="10"/>
                  <a:pt x="1339" y="0"/>
                  <a:pt x="1339" y="0"/>
                </a:cubicBezTo>
                <a:cubicBezTo>
                  <a:pt x="1339" y="0"/>
                  <a:pt x="1325" y="15"/>
                  <a:pt x="1324" y="28"/>
                </a:cubicBezTo>
                <a:cubicBezTo>
                  <a:pt x="1320" y="22"/>
                  <a:pt x="1316" y="18"/>
                  <a:pt x="1316" y="18"/>
                </a:cubicBezTo>
                <a:cubicBezTo>
                  <a:pt x="1316" y="18"/>
                  <a:pt x="1309" y="25"/>
                  <a:pt x="1305" y="33"/>
                </a:cubicBezTo>
                <a:cubicBezTo>
                  <a:pt x="1307" y="25"/>
                  <a:pt x="1307" y="18"/>
                  <a:pt x="1307" y="18"/>
                </a:cubicBezTo>
                <a:cubicBezTo>
                  <a:pt x="1307" y="18"/>
                  <a:pt x="1284" y="17"/>
                  <a:pt x="1271" y="27"/>
                </a:cubicBezTo>
                <a:cubicBezTo>
                  <a:pt x="1266" y="14"/>
                  <a:pt x="1257" y="4"/>
                  <a:pt x="1257" y="4"/>
                </a:cubicBezTo>
                <a:cubicBezTo>
                  <a:pt x="1257" y="4"/>
                  <a:pt x="1248" y="11"/>
                  <a:pt x="1242" y="21"/>
                </a:cubicBezTo>
                <a:cubicBezTo>
                  <a:pt x="1236" y="21"/>
                  <a:pt x="1223" y="24"/>
                  <a:pt x="1216" y="31"/>
                </a:cubicBezTo>
                <a:cubicBezTo>
                  <a:pt x="1214" y="20"/>
                  <a:pt x="1206" y="9"/>
                  <a:pt x="1206" y="9"/>
                </a:cubicBezTo>
                <a:cubicBezTo>
                  <a:pt x="1206" y="9"/>
                  <a:pt x="1195" y="16"/>
                  <a:pt x="1189" y="26"/>
                </a:cubicBezTo>
                <a:cubicBezTo>
                  <a:pt x="1180" y="20"/>
                  <a:pt x="1168" y="18"/>
                  <a:pt x="1168" y="18"/>
                </a:cubicBezTo>
                <a:cubicBezTo>
                  <a:pt x="1168" y="18"/>
                  <a:pt x="1168" y="22"/>
                  <a:pt x="1168" y="27"/>
                </a:cubicBezTo>
                <a:cubicBezTo>
                  <a:pt x="1164" y="23"/>
                  <a:pt x="1160" y="20"/>
                  <a:pt x="1155" y="18"/>
                </a:cubicBezTo>
                <a:cubicBezTo>
                  <a:pt x="1147" y="15"/>
                  <a:pt x="1140" y="14"/>
                  <a:pt x="1140" y="14"/>
                </a:cubicBezTo>
                <a:cubicBezTo>
                  <a:pt x="1140" y="14"/>
                  <a:pt x="1139" y="17"/>
                  <a:pt x="1139" y="21"/>
                </a:cubicBezTo>
                <a:cubicBezTo>
                  <a:pt x="1136" y="16"/>
                  <a:pt x="1133" y="12"/>
                  <a:pt x="1133" y="12"/>
                </a:cubicBezTo>
                <a:cubicBezTo>
                  <a:pt x="1133" y="12"/>
                  <a:pt x="1128" y="16"/>
                  <a:pt x="1123" y="22"/>
                </a:cubicBezTo>
                <a:cubicBezTo>
                  <a:pt x="1119" y="10"/>
                  <a:pt x="1108" y="0"/>
                  <a:pt x="1108" y="0"/>
                </a:cubicBezTo>
                <a:cubicBezTo>
                  <a:pt x="1108" y="0"/>
                  <a:pt x="1094" y="15"/>
                  <a:pt x="1093" y="28"/>
                </a:cubicBezTo>
                <a:cubicBezTo>
                  <a:pt x="1089" y="22"/>
                  <a:pt x="1085" y="18"/>
                  <a:pt x="1085" y="18"/>
                </a:cubicBezTo>
                <a:cubicBezTo>
                  <a:pt x="1085" y="18"/>
                  <a:pt x="1078" y="25"/>
                  <a:pt x="1074" y="33"/>
                </a:cubicBezTo>
                <a:cubicBezTo>
                  <a:pt x="1075" y="25"/>
                  <a:pt x="1076" y="18"/>
                  <a:pt x="1076" y="18"/>
                </a:cubicBezTo>
                <a:cubicBezTo>
                  <a:pt x="1076" y="18"/>
                  <a:pt x="1053" y="17"/>
                  <a:pt x="1040" y="27"/>
                </a:cubicBezTo>
                <a:cubicBezTo>
                  <a:pt x="1035" y="14"/>
                  <a:pt x="1026" y="4"/>
                  <a:pt x="1026" y="4"/>
                </a:cubicBezTo>
                <a:cubicBezTo>
                  <a:pt x="1026" y="4"/>
                  <a:pt x="1017" y="11"/>
                  <a:pt x="1011" y="21"/>
                </a:cubicBezTo>
                <a:cubicBezTo>
                  <a:pt x="1005" y="21"/>
                  <a:pt x="992" y="24"/>
                  <a:pt x="985" y="31"/>
                </a:cubicBezTo>
                <a:cubicBezTo>
                  <a:pt x="983" y="20"/>
                  <a:pt x="975" y="9"/>
                  <a:pt x="975" y="9"/>
                </a:cubicBezTo>
                <a:cubicBezTo>
                  <a:pt x="975" y="9"/>
                  <a:pt x="964" y="16"/>
                  <a:pt x="958" y="26"/>
                </a:cubicBezTo>
                <a:cubicBezTo>
                  <a:pt x="949" y="20"/>
                  <a:pt x="937" y="18"/>
                  <a:pt x="937" y="18"/>
                </a:cubicBezTo>
                <a:cubicBezTo>
                  <a:pt x="937" y="18"/>
                  <a:pt x="937" y="22"/>
                  <a:pt x="936" y="27"/>
                </a:cubicBezTo>
                <a:cubicBezTo>
                  <a:pt x="933" y="23"/>
                  <a:pt x="929" y="20"/>
                  <a:pt x="924" y="18"/>
                </a:cubicBezTo>
                <a:cubicBezTo>
                  <a:pt x="916" y="15"/>
                  <a:pt x="908" y="14"/>
                  <a:pt x="908" y="14"/>
                </a:cubicBezTo>
                <a:cubicBezTo>
                  <a:pt x="908" y="14"/>
                  <a:pt x="908" y="17"/>
                  <a:pt x="908" y="21"/>
                </a:cubicBezTo>
                <a:cubicBezTo>
                  <a:pt x="905" y="16"/>
                  <a:pt x="902" y="12"/>
                  <a:pt x="902" y="12"/>
                </a:cubicBezTo>
                <a:cubicBezTo>
                  <a:pt x="902" y="12"/>
                  <a:pt x="897" y="16"/>
                  <a:pt x="892" y="22"/>
                </a:cubicBezTo>
                <a:cubicBezTo>
                  <a:pt x="888" y="10"/>
                  <a:pt x="877" y="0"/>
                  <a:pt x="877" y="0"/>
                </a:cubicBezTo>
                <a:cubicBezTo>
                  <a:pt x="877" y="0"/>
                  <a:pt x="862" y="15"/>
                  <a:pt x="862" y="28"/>
                </a:cubicBezTo>
                <a:cubicBezTo>
                  <a:pt x="858" y="22"/>
                  <a:pt x="854" y="18"/>
                  <a:pt x="854" y="18"/>
                </a:cubicBezTo>
                <a:cubicBezTo>
                  <a:pt x="854" y="18"/>
                  <a:pt x="847" y="25"/>
                  <a:pt x="843" y="33"/>
                </a:cubicBezTo>
                <a:cubicBezTo>
                  <a:pt x="844" y="25"/>
                  <a:pt x="844" y="18"/>
                  <a:pt x="844" y="18"/>
                </a:cubicBezTo>
                <a:cubicBezTo>
                  <a:pt x="844" y="18"/>
                  <a:pt x="822" y="17"/>
                  <a:pt x="809" y="27"/>
                </a:cubicBezTo>
                <a:cubicBezTo>
                  <a:pt x="804" y="14"/>
                  <a:pt x="795" y="4"/>
                  <a:pt x="795" y="4"/>
                </a:cubicBezTo>
                <a:cubicBezTo>
                  <a:pt x="795" y="4"/>
                  <a:pt x="786" y="11"/>
                  <a:pt x="780" y="21"/>
                </a:cubicBezTo>
                <a:cubicBezTo>
                  <a:pt x="774" y="21"/>
                  <a:pt x="761" y="24"/>
                  <a:pt x="754" y="31"/>
                </a:cubicBezTo>
                <a:cubicBezTo>
                  <a:pt x="752" y="20"/>
                  <a:pt x="744" y="9"/>
                  <a:pt x="744" y="9"/>
                </a:cubicBezTo>
                <a:cubicBezTo>
                  <a:pt x="744" y="9"/>
                  <a:pt x="733" y="16"/>
                  <a:pt x="727" y="26"/>
                </a:cubicBezTo>
                <a:cubicBezTo>
                  <a:pt x="718" y="20"/>
                  <a:pt x="706" y="18"/>
                  <a:pt x="706" y="18"/>
                </a:cubicBezTo>
                <a:cubicBezTo>
                  <a:pt x="706" y="18"/>
                  <a:pt x="706" y="22"/>
                  <a:pt x="705" y="27"/>
                </a:cubicBezTo>
                <a:cubicBezTo>
                  <a:pt x="702" y="23"/>
                  <a:pt x="698" y="20"/>
                  <a:pt x="693" y="18"/>
                </a:cubicBezTo>
                <a:cubicBezTo>
                  <a:pt x="685" y="15"/>
                  <a:pt x="677" y="14"/>
                  <a:pt x="677" y="14"/>
                </a:cubicBezTo>
                <a:cubicBezTo>
                  <a:pt x="677" y="14"/>
                  <a:pt x="677" y="17"/>
                  <a:pt x="676" y="21"/>
                </a:cubicBezTo>
                <a:cubicBezTo>
                  <a:pt x="673" y="16"/>
                  <a:pt x="670" y="12"/>
                  <a:pt x="670" y="12"/>
                </a:cubicBezTo>
                <a:cubicBezTo>
                  <a:pt x="670" y="12"/>
                  <a:pt x="665" y="16"/>
                  <a:pt x="661" y="22"/>
                </a:cubicBezTo>
                <a:cubicBezTo>
                  <a:pt x="657" y="10"/>
                  <a:pt x="646" y="0"/>
                  <a:pt x="646" y="0"/>
                </a:cubicBezTo>
                <a:cubicBezTo>
                  <a:pt x="646" y="0"/>
                  <a:pt x="631" y="15"/>
                  <a:pt x="631" y="28"/>
                </a:cubicBezTo>
                <a:cubicBezTo>
                  <a:pt x="627" y="22"/>
                  <a:pt x="623" y="18"/>
                  <a:pt x="623" y="18"/>
                </a:cubicBezTo>
                <a:cubicBezTo>
                  <a:pt x="623" y="18"/>
                  <a:pt x="616" y="25"/>
                  <a:pt x="612" y="33"/>
                </a:cubicBezTo>
                <a:cubicBezTo>
                  <a:pt x="613" y="25"/>
                  <a:pt x="613" y="18"/>
                  <a:pt x="613" y="18"/>
                </a:cubicBezTo>
                <a:cubicBezTo>
                  <a:pt x="613" y="18"/>
                  <a:pt x="590" y="17"/>
                  <a:pt x="578" y="27"/>
                </a:cubicBezTo>
                <a:cubicBezTo>
                  <a:pt x="573" y="14"/>
                  <a:pt x="564" y="4"/>
                  <a:pt x="564" y="4"/>
                </a:cubicBezTo>
                <a:cubicBezTo>
                  <a:pt x="564" y="4"/>
                  <a:pt x="555" y="11"/>
                  <a:pt x="549" y="21"/>
                </a:cubicBezTo>
                <a:cubicBezTo>
                  <a:pt x="543" y="21"/>
                  <a:pt x="530" y="24"/>
                  <a:pt x="523" y="31"/>
                </a:cubicBezTo>
                <a:cubicBezTo>
                  <a:pt x="520" y="20"/>
                  <a:pt x="513" y="9"/>
                  <a:pt x="513" y="9"/>
                </a:cubicBezTo>
                <a:cubicBezTo>
                  <a:pt x="513" y="9"/>
                  <a:pt x="502" y="16"/>
                  <a:pt x="496" y="26"/>
                </a:cubicBezTo>
                <a:cubicBezTo>
                  <a:pt x="487" y="20"/>
                  <a:pt x="475" y="18"/>
                  <a:pt x="475" y="18"/>
                </a:cubicBezTo>
                <a:cubicBezTo>
                  <a:pt x="475" y="18"/>
                  <a:pt x="474" y="22"/>
                  <a:pt x="474" y="27"/>
                </a:cubicBezTo>
                <a:cubicBezTo>
                  <a:pt x="471" y="23"/>
                  <a:pt x="467" y="20"/>
                  <a:pt x="462" y="18"/>
                </a:cubicBezTo>
                <a:cubicBezTo>
                  <a:pt x="454" y="15"/>
                  <a:pt x="446" y="14"/>
                  <a:pt x="446" y="14"/>
                </a:cubicBezTo>
                <a:cubicBezTo>
                  <a:pt x="446" y="14"/>
                  <a:pt x="446" y="17"/>
                  <a:pt x="445" y="21"/>
                </a:cubicBezTo>
                <a:cubicBezTo>
                  <a:pt x="442" y="16"/>
                  <a:pt x="439" y="12"/>
                  <a:pt x="439" y="12"/>
                </a:cubicBezTo>
                <a:cubicBezTo>
                  <a:pt x="439" y="12"/>
                  <a:pt x="434" y="16"/>
                  <a:pt x="430" y="22"/>
                </a:cubicBezTo>
                <a:cubicBezTo>
                  <a:pt x="426" y="10"/>
                  <a:pt x="415" y="0"/>
                  <a:pt x="415" y="0"/>
                </a:cubicBezTo>
                <a:cubicBezTo>
                  <a:pt x="415" y="0"/>
                  <a:pt x="400" y="15"/>
                  <a:pt x="400" y="28"/>
                </a:cubicBezTo>
                <a:cubicBezTo>
                  <a:pt x="396" y="22"/>
                  <a:pt x="392" y="18"/>
                  <a:pt x="392" y="18"/>
                </a:cubicBezTo>
                <a:cubicBezTo>
                  <a:pt x="392" y="18"/>
                  <a:pt x="385" y="25"/>
                  <a:pt x="380" y="33"/>
                </a:cubicBezTo>
                <a:cubicBezTo>
                  <a:pt x="382" y="25"/>
                  <a:pt x="382" y="18"/>
                  <a:pt x="382" y="18"/>
                </a:cubicBezTo>
                <a:cubicBezTo>
                  <a:pt x="382" y="18"/>
                  <a:pt x="359" y="17"/>
                  <a:pt x="346" y="27"/>
                </a:cubicBezTo>
                <a:cubicBezTo>
                  <a:pt x="342" y="14"/>
                  <a:pt x="333" y="4"/>
                  <a:pt x="333" y="4"/>
                </a:cubicBezTo>
                <a:cubicBezTo>
                  <a:pt x="333" y="4"/>
                  <a:pt x="324" y="11"/>
                  <a:pt x="318" y="21"/>
                </a:cubicBezTo>
                <a:cubicBezTo>
                  <a:pt x="312" y="21"/>
                  <a:pt x="299" y="24"/>
                  <a:pt x="292" y="31"/>
                </a:cubicBezTo>
                <a:cubicBezTo>
                  <a:pt x="289" y="20"/>
                  <a:pt x="282" y="9"/>
                  <a:pt x="282" y="9"/>
                </a:cubicBezTo>
                <a:cubicBezTo>
                  <a:pt x="282" y="9"/>
                  <a:pt x="271" y="16"/>
                  <a:pt x="265" y="26"/>
                </a:cubicBezTo>
                <a:cubicBezTo>
                  <a:pt x="256" y="20"/>
                  <a:pt x="244" y="18"/>
                  <a:pt x="244" y="18"/>
                </a:cubicBezTo>
                <a:cubicBezTo>
                  <a:pt x="244" y="18"/>
                  <a:pt x="243" y="22"/>
                  <a:pt x="243" y="27"/>
                </a:cubicBezTo>
                <a:cubicBezTo>
                  <a:pt x="240" y="23"/>
                  <a:pt x="235" y="20"/>
                  <a:pt x="231" y="18"/>
                </a:cubicBezTo>
                <a:cubicBezTo>
                  <a:pt x="223" y="15"/>
                  <a:pt x="215" y="14"/>
                  <a:pt x="215" y="14"/>
                </a:cubicBezTo>
                <a:cubicBezTo>
                  <a:pt x="215" y="14"/>
                  <a:pt x="215" y="17"/>
                  <a:pt x="214" y="21"/>
                </a:cubicBezTo>
                <a:cubicBezTo>
                  <a:pt x="211" y="16"/>
                  <a:pt x="208" y="12"/>
                  <a:pt x="208" y="12"/>
                </a:cubicBezTo>
                <a:cubicBezTo>
                  <a:pt x="208" y="12"/>
                  <a:pt x="203" y="16"/>
                  <a:pt x="198" y="22"/>
                </a:cubicBezTo>
                <a:cubicBezTo>
                  <a:pt x="195" y="10"/>
                  <a:pt x="184" y="0"/>
                  <a:pt x="184" y="0"/>
                </a:cubicBezTo>
                <a:cubicBezTo>
                  <a:pt x="184" y="0"/>
                  <a:pt x="169" y="15"/>
                  <a:pt x="169" y="28"/>
                </a:cubicBezTo>
                <a:cubicBezTo>
                  <a:pt x="165" y="22"/>
                  <a:pt x="160" y="18"/>
                  <a:pt x="160" y="18"/>
                </a:cubicBezTo>
                <a:cubicBezTo>
                  <a:pt x="160" y="18"/>
                  <a:pt x="154" y="25"/>
                  <a:pt x="149" y="33"/>
                </a:cubicBezTo>
                <a:cubicBezTo>
                  <a:pt x="151" y="25"/>
                  <a:pt x="151" y="18"/>
                  <a:pt x="151" y="18"/>
                </a:cubicBezTo>
                <a:cubicBezTo>
                  <a:pt x="151" y="18"/>
                  <a:pt x="128" y="17"/>
                  <a:pt x="115" y="27"/>
                </a:cubicBezTo>
                <a:cubicBezTo>
                  <a:pt x="111" y="14"/>
                  <a:pt x="102" y="4"/>
                  <a:pt x="102" y="4"/>
                </a:cubicBezTo>
                <a:cubicBezTo>
                  <a:pt x="102" y="4"/>
                  <a:pt x="93" y="11"/>
                  <a:pt x="87" y="21"/>
                </a:cubicBezTo>
                <a:cubicBezTo>
                  <a:pt x="81" y="21"/>
                  <a:pt x="68" y="24"/>
                  <a:pt x="61" y="31"/>
                </a:cubicBezTo>
                <a:cubicBezTo>
                  <a:pt x="58" y="20"/>
                  <a:pt x="50" y="9"/>
                  <a:pt x="50" y="9"/>
                </a:cubicBezTo>
                <a:cubicBezTo>
                  <a:pt x="50" y="9"/>
                  <a:pt x="40" y="16"/>
                  <a:pt x="34" y="26"/>
                </a:cubicBezTo>
                <a:cubicBezTo>
                  <a:pt x="25" y="20"/>
                  <a:pt x="13" y="18"/>
                  <a:pt x="13" y="18"/>
                </a:cubicBezTo>
                <a:cubicBezTo>
                  <a:pt x="13" y="18"/>
                  <a:pt x="12" y="22"/>
                  <a:pt x="12" y="27"/>
                </a:cubicBezTo>
                <a:cubicBezTo>
                  <a:pt x="9" y="23"/>
                  <a:pt x="4" y="20"/>
                  <a:pt x="0" y="18"/>
                </a:cubicBezTo>
                <a:cubicBezTo>
                  <a:pt x="0" y="486"/>
                  <a:pt x="0" y="486"/>
                  <a:pt x="0" y="486"/>
                </a:cubicBezTo>
                <a:cubicBezTo>
                  <a:pt x="4160" y="486"/>
                  <a:pt x="4160" y="486"/>
                  <a:pt x="4160" y="486"/>
                </a:cubicBezTo>
                <a:cubicBezTo>
                  <a:pt x="4160" y="18"/>
                  <a:pt x="4160" y="18"/>
                  <a:pt x="4160" y="18"/>
                </a:cubicBezTo>
                <a:cubicBezTo>
                  <a:pt x="4152" y="15"/>
                  <a:pt x="4144" y="14"/>
                  <a:pt x="4144" y="1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764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1" name="Google Shape;130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2" name="Google Shape;1302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303" name="Google Shape;1303;p21"/>
          <p:cNvCxnSpPr/>
          <p:nvPr/>
        </p:nvCxnSpPr>
        <p:spPr>
          <a:xfrm>
            <a:off x="6096000" y="-267900"/>
            <a:ext cx="0" cy="77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1304" name="Google Shape;1304;p21"/>
          <p:cNvGrpSpPr/>
          <p:nvPr/>
        </p:nvGrpSpPr>
        <p:grpSpPr>
          <a:xfrm>
            <a:off x="0" y="6194567"/>
            <a:ext cx="12192232" cy="684259"/>
            <a:chOff x="0" y="4645925"/>
            <a:chExt cx="9144174" cy="513194"/>
          </a:xfrm>
        </p:grpSpPr>
        <p:grpSp>
          <p:nvGrpSpPr>
            <p:cNvPr id="1305" name="Google Shape;1305;p21"/>
            <p:cNvGrpSpPr/>
            <p:nvPr/>
          </p:nvGrpSpPr>
          <p:grpSpPr>
            <a:xfrm>
              <a:off x="0" y="4645925"/>
              <a:ext cx="3078300" cy="497334"/>
              <a:chOff x="49213" y="2009776"/>
              <a:chExt cx="3232150" cy="650875"/>
            </a:xfrm>
          </p:grpSpPr>
          <p:sp>
            <p:nvSpPr>
              <p:cNvPr id="1306" name="Google Shape;1306;p21"/>
              <p:cNvSpPr/>
              <p:nvPr/>
            </p:nvSpPr>
            <p:spPr>
              <a:xfrm>
                <a:off x="49213" y="2009776"/>
                <a:ext cx="3225800" cy="650875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410" extrusionOk="0">
                    <a:moveTo>
                      <a:pt x="0" y="0"/>
                    </a:moveTo>
                    <a:lnTo>
                      <a:pt x="1983" y="355"/>
                    </a:lnTo>
                    <a:lnTo>
                      <a:pt x="2032" y="410"/>
                    </a:lnTo>
                    <a:lnTo>
                      <a:pt x="0" y="4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21"/>
              <p:cNvSpPr/>
              <p:nvPr/>
            </p:nvSpPr>
            <p:spPr>
              <a:xfrm>
                <a:off x="49213" y="2009776"/>
                <a:ext cx="2092325" cy="374650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236" extrusionOk="0">
                    <a:moveTo>
                      <a:pt x="490" y="123"/>
                    </a:moveTo>
                    <a:lnTo>
                      <a:pt x="1318" y="236"/>
                    </a:lnTo>
                    <a:lnTo>
                      <a:pt x="0" y="0"/>
                    </a:lnTo>
                    <a:lnTo>
                      <a:pt x="0" y="95"/>
                    </a:lnTo>
                    <a:lnTo>
                      <a:pt x="664" y="213"/>
                    </a:lnTo>
                    <a:lnTo>
                      <a:pt x="935" y="205"/>
                    </a:lnTo>
                    <a:lnTo>
                      <a:pt x="490" y="12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21"/>
              <p:cNvSpPr/>
              <p:nvPr/>
            </p:nvSpPr>
            <p:spPr>
              <a:xfrm>
                <a:off x="1392238" y="2352676"/>
                <a:ext cx="182563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115" h="24" extrusionOk="0">
                    <a:moveTo>
                      <a:pt x="90" y="24"/>
                    </a:moveTo>
                    <a:lnTo>
                      <a:pt x="115" y="0"/>
                    </a:lnTo>
                    <a:lnTo>
                      <a:pt x="0" y="20"/>
                    </a:lnTo>
                    <a:lnTo>
                      <a:pt x="90" y="2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21"/>
              <p:cNvSpPr/>
              <p:nvPr/>
            </p:nvSpPr>
            <p:spPr>
              <a:xfrm>
                <a:off x="49213" y="2043113"/>
                <a:ext cx="3232150" cy="617538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389" extrusionOk="0">
                    <a:moveTo>
                      <a:pt x="0" y="0"/>
                    </a:moveTo>
                    <a:lnTo>
                      <a:pt x="1195" y="299"/>
                    </a:lnTo>
                    <a:lnTo>
                      <a:pt x="1224" y="348"/>
                    </a:lnTo>
                    <a:lnTo>
                      <a:pt x="2036" y="389"/>
                    </a:lnTo>
                    <a:lnTo>
                      <a:pt x="0" y="3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21"/>
              <p:cNvSpPr/>
              <p:nvPr/>
            </p:nvSpPr>
            <p:spPr>
              <a:xfrm>
                <a:off x="873125" y="2536826"/>
                <a:ext cx="368300" cy="122238"/>
              </a:xfrm>
              <a:custGeom>
                <a:avLst/>
                <a:gdLst/>
                <a:ahLst/>
                <a:cxnLst/>
                <a:rect l="l" t="t" r="r" b="b"/>
                <a:pathLst>
                  <a:path w="232" h="77" extrusionOk="0">
                    <a:moveTo>
                      <a:pt x="195" y="6"/>
                    </a:moveTo>
                    <a:lnTo>
                      <a:pt x="232" y="75"/>
                    </a:lnTo>
                    <a:lnTo>
                      <a:pt x="195" y="77"/>
                    </a:lnTo>
                    <a:lnTo>
                      <a:pt x="0" y="77"/>
                    </a:lnTo>
                    <a:lnTo>
                      <a:pt x="13" y="25"/>
                    </a:lnTo>
                    <a:lnTo>
                      <a:pt x="68" y="41"/>
                    </a:lnTo>
                    <a:lnTo>
                      <a:pt x="78" y="66"/>
                    </a:lnTo>
                    <a:lnTo>
                      <a:pt x="94" y="0"/>
                    </a:lnTo>
                    <a:lnTo>
                      <a:pt x="195" y="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21"/>
              <p:cNvSpPr/>
              <p:nvPr/>
            </p:nvSpPr>
            <p:spPr>
              <a:xfrm>
                <a:off x="1382713" y="2481263"/>
                <a:ext cx="609600" cy="160338"/>
              </a:xfrm>
              <a:custGeom>
                <a:avLst/>
                <a:gdLst/>
                <a:ahLst/>
                <a:cxnLst/>
                <a:rect l="l" t="t" r="r" b="b"/>
                <a:pathLst>
                  <a:path w="384" h="101" extrusionOk="0">
                    <a:moveTo>
                      <a:pt x="0" y="0"/>
                    </a:moveTo>
                    <a:lnTo>
                      <a:pt x="39" y="82"/>
                    </a:lnTo>
                    <a:lnTo>
                      <a:pt x="0" y="54"/>
                    </a:lnTo>
                    <a:lnTo>
                      <a:pt x="19" y="101"/>
                    </a:lnTo>
                    <a:lnTo>
                      <a:pt x="384" y="72"/>
                    </a:lnTo>
                    <a:lnTo>
                      <a:pt x="355" y="23"/>
                    </a:lnTo>
                    <a:lnTo>
                      <a:pt x="155" y="10"/>
                    </a:lnTo>
                    <a:lnTo>
                      <a:pt x="171" y="74"/>
                    </a:lnTo>
                    <a:lnTo>
                      <a:pt x="137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1312;p21"/>
              <p:cNvSpPr/>
              <p:nvPr/>
            </p:nvSpPr>
            <p:spPr>
              <a:xfrm>
                <a:off x="515938" y="2513013"/>
                <a:ext cx="300038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189" h="93" extrusionOk="0">
                    <a:moveTo>
                      <a:pt x="169" y="93"/>
                    </a:moveTo>
                    <a:lnTo>
                      <a:pt x="189" y="9"/>
                    </a:lnTo>
                    <a:lnTo>
                      <a:pt x="14" y="0"/>
                    </a:lnTo>
                    <a:lnTo>
                      <a:pt x="0" y="54"/>
                    </a:lnTo>
                    <a:lnTo>
                      <a:pt x="113" y="58"/>
                    </a:lnTo>
                    <a:lnTo>
                      <a:pt x="139" y="15"/>
                    </a:lnTo>
                    <a:lnTo>
                      <a:pt x="121" y="93"/>
                    </a:lnTo>
                    <a:lnTo>
                      <a:pt x="169" y="9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21"/>
              <p:cNvSpPr/>
              <p:nvPr/>
            </p:nvSpPr>
            <p:spPr>
              <a:xfrm>
                <a:off x="1182688" y="2546351"/>
                <a:ext cx="2098675" cy="114300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72" extrusionOk="0">
                    <a:moveTo>
                      <a:pt x="601" y="0"/>
                    </a:moveTo>
                    <a:lnTo>
                      <a:pt x="0" y="71"/>
                    </a:lnTo>
                    <a:lnTo>
                      <a:pt x="1322" y="72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21"/>
              <p:cNvSpPr/>
              <p:nvPr/>
            </p:nvSpPr>
            <p:spPr>
              <a:xfrm>
                <a:off x="49213" y="2043113"/>
                <a:ext cx="1897063" cy="503238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317" extrusionOk="0">
                    <a:moveTo>
                      <a:pt x="1195" y="299"/>
                    </a:moveTo>
                    <a:lnTo>
                      <a:pt x="0" y="0"/>
                    </a:lnTo>
                    <a:lnTo>
                      <a:pt x="0" y="281"/>
                    </a:lnTo>
                    <a:lnTo>
                      <a:pt x="714" y="317"/>
                    </a:lnTo>
                    <a:lnTo>
                      <a:pt x="394" y="247"/>
                    </a:lnTo>
                    <a:lnTo>
                      <a:pt x="1195" y="29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21"/>
              <p:cNvSpPr/>
              <p:nvPr/>
            </p:nvSpPr>
            <p:spPr>
              <a:xfrm>
                <a:off x="49213" y="2043113"/>
                <a:ext cx="1897063" cy="474663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299" extrusionOk="0">
                    <a:moveTo>
                      <a:pt x="1195" y="299"/>
                    </a:moveTo>
                    <a:lnTo>
                      <a:pt x="0" y="0"/>
                    </a:lnTo>
                    <a:lnTo>
                      <a:pt x="0" y="74"/>
                    </a:lnTo>
                    <a:lnTo>
                      <a:pt x="321" y="149"/>
                    </a:lnTo>
                    <a:lnTo>
                      <a:pt x="216" y="77"/>
                    </a:lnTo>
                    <a:lnTo>
                      <a:pt x="1195" y="29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21"/>
              <p:cNvSpPr/>
              <p:nvPr/>
            </p:nvSpPr>
            <p:spPr>
              <a:xfrm>
                <a:off x="49213" y="2384426"/>
                <a:ext cx="1897063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102" extrusionOk="0">
                    <a:moveTo>
                      <a:pt x="1195" y="84"/>
                    </a:moveTo>
                    <a:lnTo>
                      <a:pt x="261" y="0"/>
                    </a:lnTo>
                    <a:lnTo>
                      <a:pt x="483" y="73"/>
                    </a:lnTo>
                    <a:lnTo>
                      <a:pt x="0" y="66"/>
                    </a:lnTo>
                    <a:lnTo>
                      <a:pt x="714" y="102"/>
                    </a:lnTo>
                    <a:lnTo>
                      <a:pt x="394" y="32"/>
                    </a:lnTo>
                    <a:lnTo>
                      <a:pt x="1195" y="8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7" name="Google Shape;1317;p21"/>
            <p:cNvGrpSpPr/>
            <p:nvPr/>
          </p:nvGrpSpPr>
          <p:grpSpPr>
            <a:xfrm>
              <a:off x="4889973" y="4661777"/>
              <a:ext cx="4254200" cy="497343"/>
              <a:chOff x="742950" y="2519363"/>
              <a:chExt cx="4883150" cy="800101"/>
            </a:xfrm>
          </p:grpSpPr>
          <p:sp>
            <p:nvSpPr>
              <p:cNvPr id="1318" name="Google Shape;1318;p21"/>
              <p:cNvSpPr/>
              <p:nvPr/>
            </p:nvSpPr>
            <p:spPr>
              <a:xfrm>
                <a:off x="742950" y="2792413"/>
                <a:ext cx="4883150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3076" h="332" extrusionOk="0">
                    <a:moveTo>
                      <a:pt x="352" y="233"/>
                    </a:moveTo>
                    <a:lnTo>
                      <a:pt x="3076" y="0"/>
                    </a:lnTo>
                    <a:lnTo>
                      <a:pt x="3076" y="332"/>
                    </a:lnTo>
                    <a:lnTo>
                      <a:pt x="0" y="332"/>
                    </a:lnTo>
                    <a:lnTo>
                      <a:pt x="352" y="23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9" name="Google Shape;1319;p21"/>
              <p:cNvSpPr/>
              <p:nvPr/>
            </p:nvSpPr>
            <p:spPr>
              <a:xfrm>
                <a:off x="3371850" y="2792413"/>
                <a:ext cx="2254250" cy="322263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203" extrusionOk="0">
                    <a:moveTo>
                      <a:pt x="0" y="122"/>
                    </a:moveTo>
                    <a:lnTo>
                      <a:pt x="781" y="101"/>
                    </a:lnTo>
                    <a:lnTo>
                      <a:pt x="205" y="203"/>
                    </a:lnTo>
                    <a:lnTo>
                      <a:pt x="1420" y="185"/>
                    </a:lnTo>
                    <a:lnTo>
                      <a:pt x="1420" y="0"/>
                    </a:lnTo>
                    <a:lnTo>
                      <a:pt x="0" y="12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21"/>
              <p:cNvSpPr/>
              <p:nvPr/>
            </p:nvSpPr>
            <p:spPr>
              <a:xfrm>
                <a:off x="742950" y="3086101"/>
                <a:ext cx="4883150" cy="233363"/>
              </a:xfrm>
              <a:custGeom>
                <a:avLst/>
                <a:gdLst/>
                <a:ahLst/>
                <a:cxnLst/>
                <a:rect l="l" t="t" r="r" b="b"/>
                <a:pathLst>
                  <a:path w="3076" h="147" extrusionOk="0">
                    <a:moveTo>
                      <a:pt x="1734" y="93"/>
                    </a:moveTo>
                    <a:lnTo>
                      <a:pt x="0" y="147"/>
                    </a:lnTo>
                    <a:lnTo>
                      <a:pt x="3076" y="147"/>
                    </a:lnTo>
                    <a:lnTo>
                      <a:pt x="3076" y="0"/>
                    </a:lnTo>
                    <a:lnTo>
                      <a:pt x="1589" y="67"/>
                    </a:lnTo>
                    <a:lnTo>
                      <a:pt x="1734" y="9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21"/>
              <p:cNvSpPr/>
              <p:nvPr/>
            </p:nvSpPr>
            <p:spPr>
              <a:xfrm>
                <a:off x="3371850" y="2706688"/>
                <a:ext cx="2254250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176" extrusionOk="0">
                    <a:moveTo>
                      <a:pt x="0" y="176"/>
                    </a:moveTo>
                    <a:lnTo>
                      <a:pt x="44" y="158"/>
                    </a:lnTo>
                    <a:lnTo>
                      <a:pt x="1420" y="0"/>
                    </a:lnTo>
                    <a:lnTo>
                      <a:pt x="1420" y="54"/>
                    </a:lnTo>
                    <a:lnTo>
                      <a:pt x="0" y="17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21"/>
              <p:cNvSpPr/>
              <p:nvPr/>
            </p:nvSpPr>
            <p:spPr>
              <a:xfrm>
                <a:off x="3371850" y="2781301"/>
                <a:ext cx="1600200" cy="204788"/>
              </a:xfrm>
              <a:custGeom>
                <a:avLst/>
                <a:gdLst/>
                <a:ahLst/>
                <a:cxnLst/>
                <a:rect l="l" t="t" r="r" b="b"/>
                <a:pathLst>
                  <a:path w="1008" h="129" extrusionOk="0">
                    <a:moveTo>
                      <a:pt x="44" y="111"/>
                    </a:moveTo>
                    <a:lnTo>
                      <a:pt x="1008" y="0"/>
                    </a:lnTo>
                    <a:lnTo>
                      <a:pt x="350" y="89"/>
                    </a:lnTo>
                    <a:lnTo>
                      <a:pt x="818" y="58"/>
                    </a:lnTo>
                    <a:lnTo>
                      <a:pt x="0" y="129"/>
                    </a:lnTo>
                    <a:lnTo>
                      <a:pt x="44" y="11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21"/>
              <p:cNvSpPr/>
              <p:nvPr/>
            </p:nvSpPr>
            <p:spPr>
              <a:xfrm>
                <a:off x="3441700" y="2519363"/>
                <a:ext cx="2184400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276" extrusionOk="0">
                    <a:moveTo>
                      <a:pt x="0" y="276"/>
                    </a:moveTo>
                    <a:lnTo>
                      <a:pt x="1376" y="0"/>
                    </a:lnTo>
                    <a:lnTo>
                      <a:pt x="1376" y="118"/>
                    </a:lnTo>
                    <a:lnTo>
                      <a:pt x="0" y="27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21"/>
              <p:cNvSpPr/>
              <p:nvPr/>
            </p:nvSpPr>
            <p:spPr>
              <a:xfrm>
                <a:off x="3441700" y="2643188"/>
                <a:ext cx="1571625" cy="314325"/>
              </a:xfrm>
              <a:custGeom>
                <a:avLst/>
                <a:gdLst/>
                <a:ahLst/>
                <a:cxnLst/>
                <a:rect l="l" t="t" r="r" b="b"/>
                <a:pathLst>
                  <a:path w="990" h="198" extrusionOk="0">
                    <a:moveTo>
                      <a:pt x="990" y="0"/>
                    </a:moveTo>
                    <a:lnTo>
                      <a:pt x="590" y="97"/>
                    </a:lnTo>
                    <a:lnTo>
                      <a:pt x="764" y="78"/>
                    </a:lnTo>
                    <a:lnTo>
                      <a:pt x="625" y="114"/>
                    </a:lnTo>
                    <a:lnTo>
                      <a:pt x="974" y="86"/>
                    </a:lnTo>
                    <a:lnTo>
                      <a:pt x="0" y="198"/>
                    </a:lnTo>
                    <a:lnTo>
                      <a:pt x="9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25" name="Google Shape;1325;p21"/>
          <p:cNvGrpSpPr/>
          <p:nvPr/>
        </p:nvGrpSpPr>
        <p:grpSpPr>
          <a:xfrm>
            <a:off x="10460321" y="5828104"/>
            <a:ext cx="1177916" cy="1034448"/>
            <a:chOff x="7410610" y="2637069"/>
            <a:chExt cx="1226485" cy="1077101"/>
          </a:xfrm>
        </p:grpSpPr>
        <p:grpSp>
          <p:nvGrpSpPr>
            <p:cNvPr id="1326" name="Google Shape;1326;p21"/>
            <p:cNvGrpSpPr/>
            <p:nvPr/>
          </p:nvGrpSpPr>
          <p:grpSpPr>
            <a:xfrm>
              <a:off x="8386635" y="3027970"/>
              <a:ext cx="250461" cy="686200"/>
              <a:chOff x="6178550" y="415926"/>
              <a:chExt cx="774700" cy="2122487"/>
            </a:xfrm>
          </p:grpSpPr>
          <p:sp>
            <p:nvSpPr>
              <p:cNvPr id="1327" name="Google Shape;1327;p21"/>
              <p:cNvSpPr/>
              <p:nvPr/>
            </p:nvSpPr>
            <p:spPr>
              <a:xfrm>
                <a:off x="6205538" y="604838"/>
                <a:ext cx="674688" cy="1933575"/>
              </a:xfrm>
              <a:custGeom>
                <a:avLst/>
                <a:gdLst/>
                <a:ahLst/>
                <a:cxnLst/>
                <a:rect l="l" t="t" r="r" b="b"/>
                <a:pathLst>
                  <a:path w="357" h="1021" extrusionOk="0">
                    <a:moveTo>
                      <a:pt x="356" y="591"/>
                    </a:moveTo>
                    <a:cubicBezTo>
                      <a:pt x="199" y="653"/>
                      <a:pt x="199" y="653"/>
                      <a:pt x="199" y="653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89" y="183"/>
                      <a:pt x="189" y="183"/>
                      <a:pt x="189" y="183"/>
                    </a:cubicBezTo>
                    <a:cubicBezTo>
                      <a:pt x="133" y="143"/>
                      <a:pt x="133" y="143"/>
                      <a:pt x="133" y="143"/>
                    </a:cubicBezTo>
                    <a:cubicBezTo>
                      <a:pt x="132" y="143"/>
                      <a:pt x="132" y="143"/>
                      <a:pt x="131" y="143"/>
                    </a:cubicBezTo>
                    <a:cubicBezTo>
                      <a:pt x="131" y="144"/>
                      <a:pt x="131" y="144"/>
                      <a:pt x="132" y="145"/>
                    </a:cubicBezTo>
                    <a:cubicBezTo>
                      <a:pt x="189" y="185"/>
                      <a:pt x="189" y="185"/>
                      <a:pt x="189" y="185"/>
                    </a:cubicBezTo>
                    <a:cubicBezTo>
                      <a:pt x="184" y="542"/>
                      <a:pt x="184" y="542"/>
                      <a:pt x="184" y="542"/>
                    </a:cubicBezTo>
                    <a:cubicBezTo>
                      <a:pt x="83" y="467"/>
                      <a:pt x="83" y="467"/>
                      <a:pt x="83" y="467"/>
                    </a:cubicBezTo>
                    <a:cubicBezTo>
                      <a:pt x="83" y="467"/>
                      <a:pt x="82" y="467"/>
                      <a:pt x="82" y="467"/>
                    </a:cubicBezTo>
                    <a:cubicBezTo>
                      <a:pt x="81" y="468"/>
                      <a:pt x="82" y="468"/>
                      <a:pt x="82" y="469"/>
                    </a:cubicBezTo>
                    <a:cubicBezTo>
                      <a:pt x="184" y="545"/>
                      <a:pt x="184" y="545"/>
                      <a:pt x="184" y="545"/>
                    </a:cubicBezTo>
                    <a:cubicBezTo>
                      <a:pt x="180" y="905"/>
                      <a:pt x="180" y="905"/>
                      <a:pt x="180" y="905"/>
                    </a:cubicBezTo>
                    <a:cubicBezTo>
                      <a:pt x="2" y="718"/>
                      <a:pt x="2" y="718"/>
                      <a:pt x="2" y="718"/>
                    </a:cubicBezTo>
                    <a:cubicBezTo>
                      <a:pt x="1" y="718"/>
                      <a:pt x="1" y="718"/>
                      <a:pt x="0" y="718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180" y="907"/>
                      <a:pt x="180" y="907"/>
                      <a:pt x="180" y="907"/>
                    </a:cubicBezTo>
                    <a:cubicBezTo>
                      <a:pt x="179" y="1021"/>
                      <a:pt x="179" y="1021"/>
                      <a:pt x="179" y="1021"/>
                    </a:cubicBezTo>
                    <a:cubicBezTo>
                      <a:pt x="203" y="1021"/>
                      <a:pt x="203" y="1021"/>
                      <a:pt x="203" y="1021"/>
                    </a:cubicBezTo>
                    <a:cubicBezTo>
                      <a:pt x="199" y="655"/>
                      <a:pt x="199" y="655"/>
                      <a:pt x="199" y="655"/>
                    </a:cubicBezTo>
                    <a:cubicBezTo>
                      <a:pt x="232" y="642"/>
                      <a:pt x="232" y="642"/>
                      <a:pt x="232" y="642"/>
                    </a:cubicBezTo>
                    <a:cubicBezTo>
                      <a:pt x="344" y="617"/>
                      <a:pt x="344" y="617"/>
                      <a:pt x="344" y="617"/>
                    </a:cubicBezTo>
                    <a:cubicBezTo>
                      <a:pt x="344" y="617"/>
                      <a:pt x="344" y="617"/>
                      <a:pt x="344" y="616"/>
                    </a:cubicBezTo>
                    <a:cubicBezTo>
                      <a:pt x="344" y="616"/>
                      <a:pt x="344" y="615"/>
                      <a:pt x="343" y="615"/>
                    </a:cubicBezTo>
                    <a:cubicBezTo>
                      <a:pt x="244" y="637"/>
                      <a:pt x="244" y="637"/>
                      <a:pt x="244" y="637"/>
                    </a:cubicBezTo>
                    <a:cubicBezTo>
                      <a:pt x="357" y="593"/>
                      <a:pt x="357" y="593"/>
                      <a:pt x="357" y="593"/>
                    </a:cubicBezTo>
                    <a:cubicBezTo>
                      <a:pt x="357" y="593"/>
                      <a:pt x="357" y="592"/>
                      <a:pt x="357" y="591"/>
                    </a:cubicBezTo>
                    <a:cubicBezTo>
                      <a:pt x="357" y="591"/>
                      <a:pt x="356" y="591"/>
                      <a:pt x="356" y="59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21"/>
              <p:cNvSpPr/>
              <p:nvPr/>
            </p:nvSpPr>
            <p:spPr>
              <a:xfrm>
                <a:off x="6178550" y="415926"/>
                <a:ext cx="774700" cy="1901824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005" extrusionOk="0">
                    <a:moveTo>
                      <a:pt x="359" y="866"/>
                    </a:moveTo>
                    <a:cubicBezTo>
                      <a:pt x="379" y="842"/>
                      <a:pt x="379" y="842"/>
                      <a:pt x="379" y="842"/>
                    </a:cubicBezTo>
                    <a:cubicBezTo>
                      <a:pt x="269" y="872"/>
                      <a:pt x="269" y="872"/>
                      <a:pt x="269" y="872"/>
                    </a:cubicBezTo>
                    <a:cubicBezTo>
                      <a:pt x="409" y="816"/>
                      <a:pt x="409" y="816"/>
                      <a:pt x="409" y="816"/>
                    </a:cubicBezTo>
                    <a:cubicBezTo>
                      <a:pt x="385" y="719"/>
                      <a:pt x="385" y="719"/>
                      <a:pt x="385" y="719"/>
                    </a:cubicBezTo>
                    <a:cubicBezTo>
                      <a:pt x="266" y="754"/>
                      <a:pt x="266" y="754"/>
                      <a:pt x="266" y="754"/>
                    </a:cubicBezTo>
                    <a:cubicBezTo>
                      <a:pt x="305" y="763"/>
                      <a:pt x="305" y="763"/>
                      <a:pt x="305" y="763"/>
                    </a:cubicBezTo>
                    <a:cubicBezTo>
                      <a:pt x="206" y="770"/>
                      <a:pt x="206" y="770"/>
                      <a:pt x="206" y="770"/>
                    </a:cubicBezTo>
                    <a:cubicBezTo>
                      <a:pt x="206" y="749"/>
                      <a:pt x="206" y="749"/>
                      <a:pt x="206" y="749"/>
                    </a:cubicBezTo>
                    <a:cubicBezTo>
                      <a:pt x="371" y="662"/>
                      <a:pt x="371" y="662"/>
                      <a:pt x="371" y="662"/>
                    </a:cubicBezTo>
                    <a:cubicBezTo>
                      <a:pt x="361" y="622"/>
                      <a:pt x="361" y="622"/>
                      <a:pt x="361" y="622"/>
                    </a:cubicBezTo>
                    <a:cubicBezTo>
                      <a:pt x="325" y="653"/>
                      <a:pt x="325" y="653"/>
                      <a:pt x="325" y="653"/>
                    </a:cubicBezTo>
                    <a:cubicBezTo>
                      <a:pt x="336" y="631"/>
                      <a:pt x="336" y="631"/>
                      <a:pt x="336" y="631"/>
                    </a:cubicBezTo>
                    <a:cubicBezTo>
                      <a:pt x="230" y="714"/>
                      <a:pt x="230" y="714"/>
                      <a:pt x="230" y="714"/>
                    </a:cubicBezTo>
                    <a:cubicBezTo>
                      <a:pt x="347" y="568"/>
                      <a:pt x="347" y="568"/>
                      <a:pt x="347" y="568"/>
                    </a:cubicBezTo>
                    <a:cubicBezTo>
                      <a:pt x="297" y="365"/>
                      <a:pt x="297" y="365"/>
                      <a:pt x="297" y="365"/>
                    </a:cubicBezTo>
                    <a:cubicBezTo>
                      <a:pt x="205" y="453"/>
                      <a:pt x="205" y="453"/>
                      <a:pt x="205" y="453"/>
                    </a:cubicBezTo>
                    <a:cubicBezTo>
                      <a:pt x="205" y="412"/>
                      <a:pt x="205" y="412"/>
                      <a:pt x="205" y="412"/>
                    </a:cubicBezTo>
                    <a:cubicBezTo>
                      <a:pt x="295" y="357"/>
                      <a:pt x="295" y="357"/>
                      <a:pt x="295" y="357"/>
                    </a:cubicBezTo>
                    <a:cubicBezTo>
                      <a:pt x="257" y="208"/>
                      <a:pt x="257" y="208"/>
                      <a:pt x="257" y="208"/>
                    </a:cubicBezTo>
                    <a:cubicBezTo>
                      <a:pt x="236" y="226"/>
                      <a:pt x="206" y="223"/>
                      <a:pt x="206" y="223"/>
                    </a:cubicBezTo>
                    <a:cubicBezTo>
                      <a:pt x="253" y="189"/>
                      <a:pt x="253" y="189"/>
                      <a:pt x="253" y="189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177" y="115"/>
                      <a:pt x="177" y="115"/>
                      <a:pt x="177" y="115"/>
                    </a:cubicBezTo>
                    <a:cubicBezTo>
                      <a:pt x="206" y="151"/>
                      <a:pt x="206" y="151"/>
                      <a:pt x="206" y="151"/>
                    </a:cubicBezTo>
                    <a:cubicBezTo>
                      <a:pt x="173" y="130"/>
                      <a:pt x="173" y="130"/>
                      <a:pt x="173" y="130"/>
                    </a:cubicBezTo>
                    <a:cubicBezTo>
                      <a:pt x="149" y="225"/>
                      <a:pt x="149" y="225"/>
                      <a:pt x="149" y="225"/>
                    </a:cubicBezTo>
                    <a:cubicBezTo>
                      <a:pt x="206" y="269"/>
                      <a:pt x="206" y="269"/>
                      <a:pt x="206" y="269"/>
                    </a:cubicBezTo>
                    <a:cubicBezTo>
                      <a:pt x="206" y="302"/>
                      <a:pt x="206" y="302"/>
                      <a:pt x="206" y="302"/>
                    </a:cubicBezTo>
                    <a:cubicBezTo>
                      <a:pt x="141" y="258"/>
                      <a:pt x="141" y="258"/>
                      <a:pt x="141" y="258"/>
                    </a:cubicBezTo>
                    <a:cubicBezTo>
                      <a:pt x="73" y="529"/>
                      <a:pt x="73" y="529"/>
                      <a:pt x="73" y="529"/>
                    </a:cubicBezTo>
                    <a:cubicBezTo>
                      <a:pt x="114" y="561"/>
                      <a:pt x="206" y="637"/>
                      <a:pt x="206" y="637"/>
                    </a:cubicBezTo>
                    <a:cubicBezTo>
                      <a:pt x="206" y="637"/>
                      <a:pt x="115" y="623"/>
                      <a:pt x="68" y="552"/>
                    </a:cubicBezTo>
                    <a:cubicBezTo>
                      <a:pt x="13" y="771"/>
                      <a:pt x="13" y="771"/>
                      <a:pt x="13" y="771"/>
                    </a:cubicBezTo>
                    <a:cubicBezTo>
                      <a:pt x="60" y="831"/>
                      <a:pt x="60" y="831"/>
                      <a:pt x="60" y="831"/>
                    </a:cubicBezTo>
                    <a:cubicBezTo>
                      <a:pt x="44" y="781"/>
                      <a:pt x="44" y="781"/>
                      <a:pt x="44" y="781"/>
                    </a:cubicBezTo>
                    <a:cubicBezTo>
                      <a:pt x="135" y="908"/>
                      <a:pt x="135" y="908"/>
                      <a:pt x="135" y="908"/>
                    </a:cubicBezTo>
                    <a:cubicBezTo>
                      <a:pt x="98" y="890"/>
                      <a:pt x="98" y="890"/>
                      <a:pt x="98" y="890"/>
                    </a:cubicBezTo>
                    <a:cubicBezTo>
                      <a:pt x="169" y="990"/>
                      <a:pt x="169" y="990"/>
                      <a:pt x="169" y="990"/>
                    </a:cubicBezTo>
                    <a:cubicBezTo>
                      <a:pt x="0" y="839"/>
                      <a:pt x="0" y="839"/>
                      <a:pt x="0" y="839"/>
                    </a:cubicBezTo>
                    <a:cubicBezTo>
                      <a:pt x="10" y="1001"/>
                      <a:pt x="206" y="1005"/>
                      <a:pt x="206" y="1005"/>
                    </a:cubicBezTo>
                    <a:cubicBezTo>
                      <a:pt x="206" y="1005"/>
                      <a:pt x="390" y="1001"/>
                      <a:pt x="410" y="853"/>
                    </a:cubicBezTo>
                    <a:lnTo>
                      <a:pt x="359" y="8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21"/>
              <p:cNvSpPr/>
              <p:nvPr/>
            </p:nvSpPr>
            <p:spPr>
              <a:xfrm>
                <a:off x="6565900" y="1274763"/>
                <a:ext cx="215900" cy="1651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04" extrusionOk="0">
                    <a:moveTo>
                      <a:pt x="136" y="0"/>
                    </a:moveTo>
                    <a:lnTo>
                      <a:pt x="0" y="65"/>
                    </a:lnTo>
                    <a:lnTo>
                      <a:pt x="0" y="104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21"/>
              <p:cNvSpPr/>
              <p:nvPr/>
            </p:nvSpPr>
            <p:spPr>
              <a:xfrm>
                <a:off x="6254750" y="1595438"/>
                <a:ext cx="311150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50" extrusionOk="0">
                    <a:moveTo>
                      <a:pt x="11" y="0"/>
                    </a:moveTo>
                    <a:lnTo>
                      <a:pt x="196" y="100"/>
                    </a:lnTo>
                    <a:lnTo>
                      <a:pt x="196" y="150"/>
                    </a:lnTo>
                    <a:lnTo>
                      <a:pt x="0" y="4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21"/>
              <p:cNvSpPr/>
              <p:nvPr/>
            </p:nvSpPr>
            <p:spPr>
              <a:xfrm>
                <a:off x="6238875" y="1730376"/>
                <a:ext cx="327025" cy="303213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91" extrusionOk="0">
                    <a:moveTo>
                      <a:pt x="0" y="0"/>
                    </a:moveTo>
                    <a:lnTo>
                      <a:pt x="206" y="137"/>
                    </a:lnTo>
                    <a:lnTo>
                      <a:pt x="206" y="1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21"/>
              <p:cNvSpPr/>
              <p:nvPr/>
            </p:nvSpPr>
            <p:spPr>
              <a:xfrm>
                <a:off x="6365875" y="1082676"/>
                <a:ext cx="2000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26" h="152" extrusionOk="0">
                    <a:moveTo>
                      <a:pt x="22" y="0"/>
                    </a:moveTo>
                    <a:lnTo>
                      <a:pt x="126" y="71"/>
                    </a:lnTo>
                    <a:lnTo>
                      <a:pt x="126" y="152"/>
                    </a:lnTo>
                    <a:lnTo>
                      <a:pt x="0" y="90"/>
                    </a:lnTo>
                    <a:lnTo>
                      <a:pt x="9" y="46"/>
                    </a:lnTo>
                    <a:lnTo>
                      <a:pt x="96" y="101"/>
                    </a:lnTo>
                    <a:lnTo>
                      <a:pt x="14" y="3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21"/>
              <p:cNvSpPr/>
              <p:nvPr/>
            </p:nvSpPr>
            <p:spPr>
              <a:xfrm>
                <a:off x="6565900" y="2030413"/>
                <a:ext cx="387350" cy="2317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46" extrusionOk="0">
                    <a:moveTo>
                      <a:pt x="244" y="0"/>
                    </a:moveTo>
                    <a:lnTo>
                      <a:pt x="0" y="106"/>
                    </a:lnTo>
                    <a:lnTo>
                      <a:pt x="0" y="146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21"/>
              <p:cNvSpPr/>
              <p:nvPr/>
            </p:nvSpPr>
            <p:spPr>
              <a:xfrm>
                <a:off x="6567488" y="898526"/>
                <a:ext cx="1317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83" h="93" extrusionOk="0">
                    <a:moveTo>
                      <a:pt x="75" y="0"/>
                    </a:moveTo>
                    <a:lnTo>
                      <a:pt x="0" y="40"/>
                    </a:lnTo>
                    <a:lnTo>
                      <a:pt x="0" y="93"/>
                    </a:lnTo>
                    <a:lnTo>
                      <a:pt x="72" y="56"/>
                    </a:lnTo>
                    <a:lnTo>
                      <a:pt x="18" y="71"/>
                    </a:lnTo>
                    <a:lnTo>
                      <a:pt x="83" y="29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5" name="Google Shape;1335;p21"/>
            <p:cNvGrpSpPr/>
            <p:nvPr/>
          </p:nvGrpSpPr>
          <p:grpSpPr>
            <a:xfrm>
              <a:off x="7898536" y="2637069"/>
              <a:ext cx="321036" cy="1076950"/>
              <a:chOff x="6178550" y="415926"/>
              <a:chExt cx="774700" cy="2122487"/>
            </a:xfrm>
          </p:grpSpPr>
          <p:sp>
            <p:nvSpPr>
              <p:cNvPr id="1336" name="Google Shape;1336;p21"/>
              <p:cNvSpPr/>
              <p:nvPr/>
            </p:nvSpPr>
            <p:spPr>
              <a:xfrm>
                <a:off x="6205538" y="604838"/>
                <a:ext cx="674688" cy="1933575"/>
              </a:xfrm>
              <a:custGeom>
                <a:avLst/>
                <a:gdLst/>
                <a:ahLst/>
                <a:cxnLst/>
                <a:rect l="l" t="t" r="r" b="b"/>
                <a:pathLst>
                  <a:path w="357" h="1021" extrusionOk="0">
                    <a:moveTo>
                      <a:pt x="356" y="591"/>
                    </a:moveTo>
                    <a:cubicBezTo>
                      <a:pt x="199" y="653"/>
                      <a:pt x="199" y="653"/>
                      <a:pt x="199" y="653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89" y="183"/>
                      <a:pt x="189" y="183"/>
                      <a:pt x="189" y="183"/>
                    </a:cubicBezTo>
                    <a:cubicBezTo>
                      <a:pt x="133" y="143"/>
                      <a:pt x="133" y="143"/>
                      <a:pt x="133" y="143"/>
                    </a:cubicBezTo>
                    <a:cubicBezTo>
                      <a:pt x="132" y="143"/>
                      <a:pt x="132" y="143"/>
                      <a:pt x="131" y="143"/>
                    </a:cubicBezTo>
                    <a:cubicBezTo>
                      <a:pt x="131" y="144"/>
                      <a:pt x="131" y="144"/>
                      <a:pt x="132" y="145"/>
                    </a:cubicBezTo>
                    <a:cubicBezTo>
                      <a:pt x="189" y="185"/>
                      <a:pt x="189" y="185"/>
                      <a:pt x="189" y="185"/>
                    </a:cubicBezTo>
                    <a:cubicBezTo>
                      <a:pt x="184" y="542"/>
                      <a:pt x="184" y="542"/>
                      <a:pt x="184" y="542"/>
                    </a:cubicBezTo>
                    <a:cubicBezTo>
                      <a:pt x="83" y="467"/>
                      <a:pt x="83" y="467"/>
                      <a:pt x="83" y="467"/>
                    </a:cubicBezTo>
                    <a:cubicBezTo>
                      <a:pt x="83" y="467"/>
                      <a:pt x="82" y="467"/>
                      <a:pt x="82" y="467"/>
                    </a:cubicBezTo>
                    <a:cubicBezTo>
                      <a:pt x="81" y="468"/>
                      <a:pt x="82" y="468"/>
                      <a:pt x="82" y="469"/>
                    </a:cubicBezTo>
                    <a:cubicBezTo>
                      <a:pt x="184" y="545"/>
                      <a:pt x="184" y="545"/>
                      <a:pt x="184" y="545"/>
                    </a:cubicBezTo>
                    <a:cubicBezTo>
                      <a:pt x="180" y="905"/>
                      <a:pt x="180" y="905"/>
                      <a:pt x="180" y="905"/>
                    </a:cubicBezTo>
                    <a:cubicBezTo>
                      <a:pt x="2" y="718"/>
                      <a:pt x="2" y="718"/>
                      <a:pt x="2" y="718"/>
                    </a:cubicBezTo>
                    <a:cubicBezTo>
                      <a:pt x="1" y="718"/>
                      <a:pt x="1" y="718"/>
                      <a:pt x="0" y="718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180" y="907"/>
                      <a:pt x="180" y="907"/>
                      <a:pt x="180" y="907"/>
                    </a:cubicBezTo>
                    <a:cubicBezTo>
                      <a:pt x="179" y="1021"/>
                      <a:pt x="179" y="1021"/>
                      <a:pt x="179" y="1021"/>
                    </a:cubicBezTo>
                    <a:cubicBezTo>
                      <a:pt x="203" y="1021"/>
                      <a:pt x="203" y="1021"/>
                      <a:pt x="203" y="1021"/>
                    </a:cubicBezTo>
                    <a:cubicBezTo>
                      <a:pt x="199" y="655"/>
                      <a:pt x="199" y="655"/>
                      <a:pt x="199" y="655"/>
                    </a:cubicBezTo>
                    <a:cubicBezTo>
                      <a:pt x="232" y="642"/>
                      <a:pt x="232" y="642"/>
                      <a:pt x="232" y="642"/>
                    </a:cubicBezTo>
                    <a:cubicBezTo>
                      <a:pt x="344" y="617"/>
                      <a:pt x="344" y="617"/>
                      <a:pt x="344" y="617"/>
                    </a:cubicBezTo>
                    <a:cubicBezTo>
                      <a:pt x="344" y="617"/>
                      <a:pt x="344" y="617"/>
                      <a:pt x="344" y="616"/>
                    </a:cubicBezTo>
                    <a:cubicBezTo>
                      <a:pt x="344" y="616"/>
                      <a:pt x="344" y="615"/>
                      <a:pt x="343" y="615"/>
                    </a:cubicBezTo>
                    <a:cubicBezTo>
                      <a:pt x="244" y="637"/>
                      <a:pt x="244" y="637"/>
                      <a:pt x="244" y="637"/>
                    </a:cubicBezTo>
                    <a:cubicBezTo>
                      <a:pt x="357" y="593"/>
                      <a:pt x="357" y="593"/>
                      <a:pt x="357" y="593"/>
                    </a:cubicBezTo>
                    <a:cubicBezTo>
                      <a:pt x="357" y="593"/>
                      <a:pt x="357" y="592"/>
                      <a:pt x="357" y="591"/>
                    </a:cubicBezTo>
                    <a:cubicBezTo>
                      <a:pt x="357" y="591"/>
                      <a:pt x="356" y="591"/>
                      <a:pt x="356" y="59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21"/>
              <p:cNvSpPr/>
              <p:nvPr/>
            </p:nvSpPr>
            <p:spPr>
              <a:xfrm>
                <a:off x="6178550" y="415926"/>
                <a:ext cx="774700" cy="1901824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005" extrusionOk="0">
                    <a:moveTo>
                      <a:pt x="359" y="866"/>
                    </a:moveTo>
                    <a:cubicBezTo>
                      <a:pt x="379" y="842"/>
                      <a:pt x="379" y="842"/>
                      <a:pt x="379" y="842"/>
                    </a:cubicBezTo>
                    <a:cubicBezTo>
                      <a:pt x="269" y="872"/>
                      <a:pt x="269" y="872"/>
                      <a:pt x="269" y="872"/>
                    </a:cubicBezTo>
                    <a:cubicBezTo>
                      <a:pt x="409" y="816"/>
                      <a:pt x="409" y="816"/>
                      <a:pt x="409" y="816"/>
                    </a:cubicBezTo>
                    <a:cubicBezTo>
                      <a:pt x="385" y="719"/>
                      <a:pt x="385" y="719"/>
                      <a:pt x="385" y="719"/>
                    </a:cubicBezTo>
                    <a:cubicBezTo>
                      <a:pt x="266" y="754"/>
                      <a:pt x="266" y="754"/>
                      <a:pt x="266" y="754"/>
                    </a:cubicBezTo>
                    <a:cubicBezTo>
                      <a:pt x="305" y="763"/>
                      <a:pt x="305" y="763"/>
                      <a:pt x="305" y="763"/>
                    </a:cubicBezTo>
                    <a:cubicBezTo>
                      <a:pt x="206" y="770"/>
                      <a:pt x="206" y="770"/>
                      <a:pt x="206" y="770"/>
                    </a:cubicBezTo>
                    <a:cubicBezTo>
                      <a:pt x="206" y="749"/>
                      <a:pt x="206" y="749"/>
                      <a:pt x="206" y="749"/>
                    </a:cubicBezTo>
                    <a:cubicBezTo>
                      <a:pt x="371" y="662"/>
                      <a:pt x="371" y="662"/>
                      <a:pt x="371" y="662"/>
                    </a:cubicBezTo>
                    <a:cubicBezTo>
                      <a:pt x="361" y="622"/>
                      <a:pt x="361" y="622"/>
                      <a:pt x="361" y="622"/>
                    </a:cubicBezTo>
                    <a:cubicBezTo>
                      <a:pt x="325" y="653"/>
                      <a:pt x="325" y="653"/>
                      <a:pt x="325" y="653"/>
                    </a:cubicBezTo>
                    <a:cubicBezTo>
                      <a:pt x="336" y="631"/>
                      <a:pt x="336" y="631"/>
                      <a:pt x="336" y="631"/>
                    </a:cubicBezTo>
                    <a:cubicBezTo>
                      <a:pt x="230" y="714"/>
                      <a:pt x="230" y="714"/>
                      <a:pt x="230" y="714"/>
                    </a:cubicBezTo>
                    <a:cubicBezTo>
                      <a:pt x="347" y="568"/>
                      <a:pt x="347" y="568"/>
                      <a:pt x="347" y="568"/>
                    </a:cubicBezTo>
                    <a:cubicBezTo>
                      <a:pt x="297" y="365"/>
                      <a:pt x="297" y="365"/>
                      <a:pt x="297" y="365"/>
                    </a:cubicBezTo>
                    <a:cubicBezTo>
                      <a:pt x="205" y="453"/>
                      <a:pt x="205" y="453"/>
                      <a:pt x="205" y="453"/>
                    </a:cubicBezTo>
                    <a:cubicBezTo>
                      <a:pt x="205" y="412"/>
                      <a:pt x="205" y="412"/>
                      <a:pt x="205" y="412"/>
                    </a:cubicBezTo>
                    <a:cubicBezTo>
                      <a:pt x="295" y="357"/>
                      <a:pt x="295" y="357"/>
                      <a:pt x="295" y="357"/>
                    </a:cubicBezTo>
                    <a:cubicBezTo>
                      <a:pt x="257" y="208"/>
                      <a:pt x="257" y="208"/>
                      <a:pt x="257" y="208"/>
                    </a:cubicBezTo>
                    <a:cubicBezTo>
                      <a:pt x="236" y="226"/>
                      <a:pt x="206" y="223"/>
                      <a:pt x="206" y="223"/>
                    </a:cubicBezTo>
                    <a:cubicBezTo>
                      <a:pt x="253" y="189"/>
                      <a:pt x="253" y="189"/>
                      <a:pt x="253" y="189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177" y="115"/>
                      <a:pt x="177" y="115"/>
                      <a:pt x="177" y="115"/>
                    </a:cubicBezTo>
                    <a:cubicBezTo>
                      <a:pt x="206" y="151"/>
                      <a:pt x="206" y="151"/>
                      <a:pt x="206" y="151"/>
                    </a:cubicBezTo>
                    <a:cubicBezTo>
                      <a:pt x="173" y="130"/>
                      <a:pt x="173" y="130"/>
                      <a:pt x="173" y="130"/>
                    </a:cubicBezTo>
                    <a:cubicBezTo>
                      <a:pt x="149" y="225"/>
                      <a:pt x="149" y="225"/>
                      <a:pt x="149" y="225"/>
                    </a:cubicBezTo>
                    <a:cubicBezTo>
                      <a:pt x="206" y="269"/>
                      <a:pt x="206" y="269"/>
                      <a:pt x="206" y="269"/>
                    </a:cubicBezTo>
                    <a:cubicBezTo>
                      <a:pt x="206" y="302"/>
                      <a:pt x="206" y="302"/>
                      <a:pt x="206" y="302"/>
                    </a:cubicBezTo>
                    <a:cubicBezTo>
                      <a:pt x="141" y="258"/>
                      <a:pt x="141" y="258"/>
                      <a:pt x="141" y="258"/>
                    </a:cubicBezTo>
                    <a:cubicBezTo>
                      <a:pt x="73" y="529"/>
                      <a:pt x="73" y="529"/>
                      <a:pt x="73" y="529"/>
                    </a:cubicBezTo>
                    <a:cubicBezTo>
                      <a:pt x="114" y="561"/>
                      <a:pt x="206" y="637"/>
                      <a:pt x="206" y="637"/>
                    </a:cubicBezTo>
                    <a:cubicBezTo>
                      <a:pt x="206" y="637"/>
                      <a:pt x="115" y="623"/>
                      <a:pt x="68" y="552"/>
                    </a:cubicBezTo>
                    <a:cubicBezTo>
                      <a:pt x="13" y="771"/>
                      <a:pt x="13" y="771"/>
                      <a:pt x="13" y="771"/>
                    </a:cubicBezTo>
                    <a:cubicBezTo>
                      <a:pt x="60" y="831"/>
                      <a:pt x="60" y="831"/>
                      <a:pt x="60" y="831"/>
                    </a:cubicBezTo>
                    <a:cubicBezTo>
                      <a:pt x="44" y="781"/>
                      <a:pt x="44" y="781"/>
                      <a:pt x="44" y="781"/>
                    </a:cubicBezTo>
                    <a:cubicBezTo>
                      <a:pt x="135" y="908"/>
                      <a:pt x="135" y="908"/>
                      <a:pt x="135" y="908"/>
                    </a:cubicBezTo>
                    <a:cubicBezTo>
                      <a:pt x="98" y="890"/>
                      <a:pt x="98" y="890"/>
                      <a:pt x="98" y="890"/>
                    </a:cubicBezTo>
                    <a:cubicBezTo>
                      <a:pt x="169" y="990"/>
                      <a:pt x="169" y="990"/>
                      <a:pt x="169" y="990"/>
                    </a:cubicBezTo>
                    <a:cubicBezTo>
                      <a:pt x="0" y="839"/>
                      <a:pt x="0" y="839"/>
                      <a:pt x="0" y="839"/>
                    </a:cubicBezTo>
                    <a:cubicBezTo>
                      <a:pt x="10" y="1001"/>
                      <a:pt x="206" y="1005"/>
                      <a:pt x="206" y="1005"/>
                    </a:cubicBezTo>
                    <a:cubicBezTo>
                      <a:pt x="206" y="1005"/>
                      <a:pt x="390" y="1001"/>
                      <a:pt x="410" y="853"/>
                    </a:cubicBezTo>
                    <a:lnTo>
                      <a:pt x="359" y="8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21"/>
              <p:cNvSpPr/>
              <p:nvPr/>
            </p:nvSpPr>
            <p:spPr>
              <a:xfrm>
                <a:off x="6565900" y="1274763"/>
                <a:ext cx="215900" cy="1651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04" extrusionOk="0">
                    <a:moveTo>
                      <a:pt x="136" y="0"/>
                    </a:moveTo>
                    <a:lnTo>
                      <a:pt x="0" y="65"/>
                    </a:lnTo>
                    <a:lnTo>
                      <a:pt x="0" y="104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21"/>
              <p:cNvSpPr/>
              <p:nvPr/>
            </p:nvSpPr>
            <p:spPr>
              <a:xfrm>
                <a:off x="6254750" y="1595438"/>
                <a:ext cx="311150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50" extrusionOk="0">
                    <a:moveTo>
                      <a:pt x="11" y="0"/>
                    </a:moveTo>
                    <a:lnTo>
                      <a:pt x="196" y="100"/>
                    </a:lnTo>
                    <a:lnTo>
                      <a:pt x="196" y="150"/>
                    </a:lnTo>
                    <a:lnTo>
                      <a:pt x="0" y="4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21"/>
              <p:cNvSpPr/>
              <p:nvPr/>
            </p:nvSpPr>
            <p:spPr>
              <a:xfrm>
                <a:off x="6238875" y="1730376"/>
                <a:ext cx="327025" cy="303213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91" extrusionOk="0">
                    <a:moveTo>
                      <a:pt x="0" y="0"/>
                    </a:moveTo>
                    <a:lnTo>
                      <a:pt x="206" y="137"/>
                    </a:lnTo>
                    <a:lnTo>
                      <a:pt x="206" y="1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21"/>
              <p:cNvSpPr/>
              <p:nvPr/>
            </p:nvSpPr>
            <p:spPr>
              <a:xfrm>
                <a:off x="6365875" y="1082676"/>
                <a:ext cx="2000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26" h="152" extrusionOk="0">
                    <a:moveTo>
                      <a:pt x="22" y="0"/>
                    </a:moveTo>
                    <a:lnTo>
                      <a:pt x="126" y="71"/>
                    </a:lnTo>
                    <a:lnTo>
                      <a:pt x="126" y="152"/>
                    </a:lnTo>
                    <a:lnTo>
                      <a:pt x="0" y="90"/>
                    </a:lnTo>
                    <a:lnTo>
                      <a:pt x="9" y="46"/>
                    </a:lnTo>
                    <a:lnTo>
                      <a:pt x="96" y="101"/>
                    </a:lnTo>
                    <a:lnTo>
                      <a:pt x="14" y="3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21"/>
              <p:cNvSpPr/>
              <p:nvPr/>
            </p:nvSpPr>
            <p:spPr>
              <a:xfrm>
                <a:off x="6565900" y="2030413"/>
                <a:ext cx="387350" cy="2317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46" extrusionOk="0">
                    <a:moveTo>
                      <a:pt x="244" y="0"/>
                    </a:moveTo>
                    <a:lnTo>
                      <a:pt x="0" y="106"/>
                    </a:lnTo>
                    <a:lnTo>
                      <a:pt x="0" y="146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1343;p21"/>
              <p:cNvSpPr/>
              <p:nvPr/>
            </p:nvSpPr>
            <p:spPr>
              <a:xfrm>
                <a:off x="6567488" y="898526"/>
                <a:ext cx="1317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83" h="93" extrusionOk="0">
                    <a:moveTo>
                      <a:pt x="75" y="0"/>
                    </a:moveTo>
                    <a:lnTo>
                      <a:pt x="0" y="40"/>
                    </a:lnTo>
                    <a:lnTo>
                      <a:pt x="0" y="93"/>
                    </a:lnTo>
                    <a:lnTo>
                      <a:pt x="72" y="56"/>
                    </a:lnTo>
                    <a:lnTo>
                      <a:pt x="18" y="71"/>
                    </a:lnTo>
                    <a:lnTo>
                      <a:pt x="83" y="29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4" name="Google Shape;1344;p21"/>
            <p:cNvGrpSpPr/>
            <p:nvPr/>
          </p:nvGrpSpPr>
          <p:grpSpPr>
            <a:xfrm>
              <a:off x="7410610" y="2834495"/>
              <a:ext cx="321036" cy="879559"/>
              <a:chOff x="6178550" y="415926"/>
              <a:chExt cx="774700" cy="2122487"/>
            </a:xfrm>
          </p:grpSpPr>
          <p:sp>
            <p:nvSpPr>
              <p:cNvPr id="1345" name="Google Shape;1345;p21"/>
              <p:cNvSpPr/>
              <p:nvPr/>
            </p:nvSpPr>
            <p:spPr>
              <a:xfrm>
                <a:off x="6205538" y="604838"/>
                <a:ext cx="674688" cy="1933575"/>
              </a:xfrm>
              <a:custGeom>
                <a:avLst/>
                <a:gdLst/>
                <a:ahLst/>
                <a:cxnLst/>
                <a:rect l="l" t="t" r="r" b="b"/>
                <a:pathLst>
                  <a:path w="357" h="1021" extrusionOk="0">
                    <a:moveTo>
                      <a:pt x="356" y="591"/>
                    </a:moveTo>
                    <a:cubicBezTo>
                      <a:pt x="199" y="653"/>
                      <a:pt x="199" y="653"/>
                      <a:pt x="199" y="653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89" y="183"/>
                      <a:pt x="189" y="183"/>
                      <a:pt x="189" y="183"/>
                    </a:cubicBezTo>
                    <a:cubicBezTo>
                      <a:pt x="133" y="143"/>
                      <a:pt x="133" y="143"/>
                      <a:pt x="133" y="143"/>
                    </a:cubicBezTo>
                    <a:cubicBezTo>
                      <a:pt x="132" y="143"/>
                      <a:pt x="132" y="143"/>
                      <a:pt x="131" y="143"/>
                    </a:cubicBezTo>
                    <a:cubicBezTo>
                      <a:pt x="131" y="144"/>
                      <a:pt x="131" y="144"/>
                      <a:pt x="132" y="145"/>
                    </a:cubicBezTo>
                    <a:cubicBezTo>
                      <a:pt x="189" y="185"/>
                      <a:pt x="189" y="185"/>
                      <a:pt x="189" y="185"/>
                    </a:cubicBezTo>
                    <a:cubicBezTo>
                      <a:pt x="184" y="542"/>
                      <a:pt x="184" y="542"/>
                      <a:pt x="184" y="542"/>
                    </a:cubicBezTo>
                    <a:cubicBezTo>
                      <a:pt x="83" y="467"/>
                      <a:pt x="83" y="467"/>
                      <a:pt x="83" y="467"/>
                    </a:cubicBezTo>
                    <a:cubicBezTo>
                      <a:pt x="83" y="467"/>
                      <a:pt x="82" y="467"/>
                      <a:pt x="82" y="467"/>
                    </a:cubicBezTo>
                    <a:cubicBezTo>
                      <a:pt x="81" y="468"/>
                      <a:pt x="82" y="468"/>
                      <a:pt x="82" y="469"/>
                    </a:cubicBezTo>
                    <a:cubicBezTo>
                      <a:pt x="184" y="545"/>
                      <a:pt x="184" y="545"/>
                      <a:pt x="184" y="545"/>
                    </a:cubicBezTo>
                    <a:cubicBezTo>
                      <a:pt x="180" y="905"/>
                      <a:pt x="180" y="905"/>
                      <a:pt x="180" y="905"/>
                    </a:cubicBezTo>
                    <a:cubicBezTo>
                      <a:pt x="2" y="718"/>
                      <a:pt x="2" y="718"/>
                      <a:pt x="2" y="718"/>
                    </a:cubicBezTo>
                    <a:cubicBezTo>
                      <a:pt x="1" y="718"/>
                      <a:pt x="1" y="718"/>
                      <a:pt x="0" y="718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180" y="907"/>
                      <a:pt x="180" y="907"/>
                      <a:pt x="180" y="907"/>
                    </a:cubicBezTo>
                    <a:cubicBezTo>
                      <a:pt x="179" y="1021"/>
                      <a:pt x="179" y="1021"/>
                      <a:pt x="179" y="1021"/>
                    </a:cubicBezTo>
                    <a:cubicBezTo>
                      <a:pt x="203" y="1021"/>
                      <a:pt x="203" y="1021"/>
                      <a:pt x="203" y="1021"/>
                    </a:cubicBezTo>
                    <a:cubicBezTo>
                      <a:pt x="199" y="655"/>
                      <a:pt x="199" y="655"/>
                      <a:pt x="199" y="655"/>
                    </a:cubicBezTo>
                    <a:cubicBezTo>
                      <a:pt x="232" y="642"/>
                      <a:pt x="232" y="642"/>
                      <a:pt x="232" y="642"/>
                    </a:cubicBezTo>
                    <a:cubicBezTo>
                      <a:pt x="344" y="617"/>
                      <a:pt x="344" y="617"/>
                      <a:pt x="344" y="617"/>
                    </a:cubicBezTo>
                    <a:cubicBezTo>
                      <a:pt x="344" y="617"/>
                      <a:pt x="344" y="617"/>
                      <a:pt x="344" y="616"/>
                    </a:cubicBezTo>
                    <a:cubicBezTo>
                      <a:pt x="344" y="616"/>
                      <a:pt x="344" y="615"/>
                      <a:pt x="343" y="615"/>
                    </a:cubicBezTo>
                    <a:cubicBezTo>
                      <a:pt x="244" y="637"/>
                      <a:pt x="244" y="637"/>
                      <a:pt x="244" y="637"/>
                    </a:cubicBezTo>
                    <a:cubicBezTo>
                      <a:pt x="357" y="593"/>
                      <a:pt x="357" y="593"/>
                      <a:pt x="357" y="593"/>
                    </a:cubicBezTo>
                    <a:cubicBezTo>
                      <a:pt x="357" y="593"/>
                      <a:pt x="357" y="592"/>
                      <a:pt x="357" y="591"/>
                    </a:cubicBezTo>
                    <a:cubicBezTo>
                      <a:pt x="357" y="591"/>
                      <a:pt x="356" y="591"/>
                      <a:pt x="356" y="59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21"/>
              <p:cNvSpPr/>
              <p:nvPr/>
            </p:nvSpPr>
            <p:spPr>
              <a:xfrm>
                <a:off x="6178550" y="415926"/>
                <a:ext cx="774700" cy="1901824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005" extrusionOk="0">
                    <a:moveTo>
                      <a:pt x="359" y="866"/>
                    </a:moveTo>
                    <a:cubicBezTo>
                      <a:pt x="379" y="842"/>
                      <a:pt x="379" y="842"/>
                      <a:pt x="379" y="842"/>
                    </a:cubicBezTo>
                    <a:cubicBezTo>
                      <a:pt x="269" y="872"/>
                      <a:pt x="269" y="872"/>
                      <a:pt x="269" y="872"/>
                    </a:cubicBezTo>
                    <a:cubicBezTo>
                      <a:pt x="409" y="816"/>
                      <a:pt x="409" y="816"/>
                      <a:pt x="409" y="816"/>
                    </a:cubicBezTo>
                    <a:cubicBezTo>
                      <a:pt x="385" y="719"/>
                      <a:pt x="385" y="719"/>
                      <a:pt x="385" y="719"/>
                    </a:cubicBezTo>
                    <a:cubicBezTo>
                      <a:pt x="266" y="754"/>
                      <a:pt x="266" y="754"/>
                      <a:pt x="266" y="754"/>
                    </a:cubicBezTo>
                    <a:cubicBezTo>
                      <a:pt x="305" y="763"/>
                      <a:pt x="305" y="763"/>
                      <a:pt x="305" y="763"/>
                    </a:cubicBezTo>
                    <a:cubicBezTo>
                      <a:pt x="206" y="770"/>
                      <a:pt x="206" y="770"/>
                      <a:pt x="206" y="770"/>
                    </a:cubicBezTo>
                    <a:cubicBezTo>
                      <a:pt x="206" y="749"/>
                      <a:pt x="206" y="749"/>
                      <a:pt x="206" y="749"/>
                    </a:cubicBezTo>
                    <a:cubicBezTo>
                      <a:pt x="371" y="662"/>
                      <a:pt x="371" y="662"/>
                      <a:pt x="371" y="662"/>
                    </a:cubicBezTo>
                    <a:cubicBezTo>
                      <a:pt x="361" y="622"/>
                      <a:pt x="361" y="622"/>
                      <a:pt x="361" y="622"/>
                    </a:cubicBezTo>
                    <a:cubicBezTo>
                      <a:pt x="325" y="653"/>
                      <a:pt x="325" y="653"/>
                      <a:pt x="325" y="653"/>
                    </a:cubicBezTo>
                    <a:cubicBezTo>
                      <a:pt x="336" y="631"/>
                      <a:pt x="336" y="631"/>
                      <a:pt x="336" y="631"/>
                    </a:cubicBezTo>
                    <a:cubicBezTo>
                      <a:pt x="230" y="714"/>
                      <a:pt x="230" y="714"/>
                      <a:pt x="230" y="714"/>
                    </a:cubicBezTo>
                    <a:cubicBezTo>
                      <a:pt x="347" y="568"/>
                      <a:pt x="347" y="568"/>
                      <a:pt x="347" y="568"/>
                    </a:cubicBezTo>
                    <a:cubicBezTo>
                      <a:pt x="297" y="365"/>
                      <a:pt x="297" y="365"/>
                      <a:pt x="297" y="365"/>
                    </a:cubicBezTo>
                    <a:cubicBezTo>
                      <a:pt x="205" y="453"/>
                      <a:pt x="205" y="453"/>
                      <a:pt x="205" y="453"/>
                    </a:cubicBezTo>
                    <a:cubicBezTo>
                      <a:pt x="205" y="412"/>
                      <a:pt x="205" y="412"/>
                      <a:pt x="205" y="412"/>
                    </a:cubicBezTo>
                    <a:cubicBezTo>
                      <a:pt x="295" y="357"/>
                      <a:pt x="295" y="357"/>
                      <a:pt x="295" y="357"/>
                    </a:cubicBezTo>
                    <a:cubicBezTo>
                      <a:pt x="257" y="208"/>
                      <a:pt x="257" y="208"/>
                      <a:pt x="257" y="208"/>
                    </a:cubicBezTo>
                    <a:cubicBezTo>
                      <a:pt x="236" y="226"/>
                      <a:pt x="206" y="223"/>
                      <a:pt x="206" y="223"/>
                    </a:cubicBezTo>
                    <a:cubicBezTo>
                      <a:pt x="253" y="189"/>
                      <a:pt x="253" y="189"/>
                      <a:pt x="253" y="189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177" y="115"/>
                      <a:pt x="177" y="115"/>
                      <a:pt x="177" y="115"/>
                    </a:cubicBezTo>
                    <a:cubicBezTo>
                      <a:pt x="206" y="151"/>
                      <a:pt x="206" y="151"/>
                      <a:pt x="206" y="151"/>
                    </a:cubicBezTo>
                    <a:cubicBezTo>
                      <a:pt x="173" y="130"/>
                      <a:pt x="173" y="130"/>
                      <a:pt x="173" y="130"/>
                    </a:cubicBezTo>
                    <a:cubicBezTo>
                      <a:pt x="149" y="225"/>
                      <a:pt x="149" y="225"/>
                      <a:pt x="149" y="225"/>
                    </a:cubicBezTo>
                    <a:cubicBezTo>
                      <a:pt x="206" y="269"/>
                      <a:pt x="206" y="269"/>
                      <a:pt x="206" y="269"/>
                    </a:cubicBezTo>
                    <a:cubicBezTo>
                      <a:pt x="206" y="302"/>
                      <a:pt x="206" y="302"/>
                      <a:pt x="206" y="302"/>
                    </a:cubicBezTo>
                    <a:cubicBezTo>
                      <a:pt x="141" y="258"/>
                      <a:pt x="141" y="258"/>
                      <a:pt x="141" y="258"/>
                    </a:cubicBezTo>
                    <a:cubicBezTo>
                      <a:pt x="73" y="529"/>
                      <a:pt x="73" y="529"/>
                      <a:pt x="73" y="529"/>
                    </a:cubicBezTo>
                    <a:cubicBezTo>
                      <a:pt x="114" y="561"/>
                      <a:pt x="206" y="637"/>
                      <a:pt x="206" y="637"/>
                    </a:cubicBezTo>
                    <a:cubicBezTo>
                      <a:pt x="206" y="637"/>
                      <a:pt x="115" y="623"/>
                      <a:pt x="68" y="552"/>
                    </a:cubicBezTo>
                    <a:cubicBezTo>
                      <a:pt x="13" y="771"/>
                      <a:pt x="13" y="771"/>
                      <a:pt x="13" y="771"/>
                    </a:cubicBezTo>
                    <a:cubicBezTo>
                      <a:pt x="60" y="831"/>
                      <a:pt x="60" y="831"/>
                      <a:pt x="60" y="831"/>
                    </a:cubicBezTo>
                    <a:cubicBezTo>
                      <a:pt x="44" y="781"/>
                      <a:pt x="44" y="781"/>
                      <a:pt x="44" y="781"/>
                    </a:cubicBezTo>
                    <a:cubicBezTo>
                      <a:pt x="135" y="908"/>
                      <a:pt x="135" y="908"/>
                      <a:pt x="135" y="908"/>
                    </a:cubicBezTo>
                    <a:cubicBezTo>
                      <a:pt x="98" y="890"/>
                      <a:pt x="98" y="890"/>
                      <a:pt x="98" y="890"/>
                    </a:cubicBezTo>
                    <a:cubicBezTo>
                      <a:pt x="169" y="990"/>
                      <a:pt x="169" y="990"/>
                      <a:pt x="169" y="990"/>
                    </a:cubicBezTo>
                    <a:cubicBezTo>
                      <a:pt x="0" y="839"/>
                      <a:pt x="0" y="839"/>
                      <a:pt x="0" y="839"/>
                    </a:cubicBezTo>
                    <a:cubicBezTo>
                      <a:pt x="10" y="1001"/>
                      <a:pt x="206" y="1005"/>
                      <a:pt x="206" y="1005"/>
                    </a:cubicBezTo>
                    <a:cubicBezTo>
                      <a:pt x="206" y="1005"/>
                      <a:pt x="390" y="1001"/>
                      <a:pt x="410" y="853"/>
                    </a:cubicBezTo>
                    <a:lnTo>
                      <a:pt x="359" y="8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1347;p21"/>
              <p:cNvSpPr/>
              <p:nvPr/>
            </p:nvSpPr>
            <p:spPr>
              <a:xfrm>
                <a:off x="6565900" y="1274763"/>
                <a:ext cx="215900" cy="1651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04" extrusionOk="0">
                    <a:moveTo>
                      <a:pt x="136" y="0"/>
                    </a:moveTo>
                    <a:lnTo>
                      <a:pt x="0" y="65"/>
                    </a:lnTo>
                    <a:lnTo>
                      <a:pt x="0" y="104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21"/>
              <p:cNvSpPr/>
              <p:nvPr/>
            </p:nvSpPr>
            <p:spPr>
              <a:xfrm>
                <a:off x="6254750" y="1595438"/>
                <a:ext cx="311150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50" extrusionOk="0">
                    <a:moveTo>
                      <a:pt x="11" y="0"/>
                    </a:moveTo>
                    <a:lnTo>
                      <a:pt x="196" y="100"/>
                    </a:lnTo>
                    <a:lnTo>
                      <a:pt x="196" y="150"/>
                    </a:lnTo>
                    <a:lnTo>
                      <a:pt x="0" y="4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21"/>
              <p:cNvSpPr/>
              <p:nvPr/>
            </p:nvSpPr>
            <p:spPr>
              <a:xfrm>
                <a:off x="6238875" y="1730376"/>
                <a:ext cx="327025" cy="303213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91" extrusionOk="0">
                    <a:moveTo>
                      <a:pt x="0" y="0"/>
                    </a:moveTo>
                    <a:lnTo>
                      <a:pt x="206" y="137"/>
                    </a:lnTo>
                    <a:lnTo>
                      <a:pt x="206" y="1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0" name="Google Shape;1350;p21"/>
              <p:cNvSpPr/>
              <p:nvPr/>
            </p:nvSpPr>
            <p:spPr>
              <a:xfrm>
                <a:off x="6365875" y="1082676"/>
                <a:ext cx="2000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26" h="152" extrusionOk="0">
                    <a:moveTo>
                      <a:pt x="22" y="0"/>
                    </a:moveTo>
                    <a:lnTo>
                      <a:pt x="126" y="71"/>
                    </a:lnTo>
                    <a:lnTo>
                      <a:pt x="126" y="152"/>
                    </a:lnTo>
                    <a:lnTo>
                      <a:pt x="0" y="90"/>
                    </a:lnTo>
                    <a:lnTo>
                      <a:pt x="9" y="46"/>
                    </a:lnTo>
                    <a:lnTo>
                      <a:pt x="96" y="101"/>
                    </a:lnTo>
                    <a:lnTo>
                      <a:pt x="14" y="3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1" name="Google Shape;1351;p21"/>
              <p:cNvSpPr/>
              <p:nvPr/>
            </p:nvSpPr>
            <p:spPr>
              <a:xfrm>
                <a:off x="6565900" y="2030413"/>
                <a:ext cx="387350" cy="2317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46" extrusionOk="0">
                    <a:moveTo>
                      <a:pt x="244" y="0"/>
                    </a:moveTo>
                    <a:lnTo>
                      <a:pt x="0" y="106"/>
                    </a:lnTo>
                    <a:lnTo>
                      <a:pt x="0" y="146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2" name="Google Shape;1352;p21"/>
              <p:cNvSpPr/>
              <p:nvPr/>
            </p:nvSpPr>
            <p:spPr>
              <a:xfrm>
                <a:off x="6567488" y="898526"/>
                <a:ext cx="1317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83" h="93" extrusionOk="0">
                    <a:moveTo>
                      <a:pt x="75" y="0"/>
                    </a:moveTo>
                    <a:lnTo>
                      <a:pt x="0" y="40"/>
                    </a:lnTo>
                    <a:lnTo>
                      <a:pt x="0" y="93"/>
                    </a:lnTo>
                    <a:lnTo>
                      <a:pt x="72" y="56"/>
                    </a:lnTo>
                    <a:lnTo>
                      <a:pt x="18" y="71"/>
                    </a:lnTo>
                    <a:lnTo>
                      <a:pt x="83" y="29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53" name="Google Shape;1353;p21"/>
          <p:cNvGrpSpPr/>
          <p:nvPr/>
        </p:nvGrpSpPr>
        <p:grpSpPr>
          <a:xfrm>
            <a:off x="-3555742" y="6028693"/>
            <a:ext cx="5302219" cy="829135"/>
            <a:chOff x="1040511" y="1999631"/>
            <a:chExt cx="5615964" cy="878196"/>
          </a:xfrm>
        </p:grpSpPr>
        <p:sp>
          <p:nvSpPr>
            <p:cNvPr id="1354" name="Google Shape;1354;p21"/>
            <p:cNvSpPr/>
            <p:nvPr/>
          </p:nvSpPr>
          <p:spPr>
            <a:xfrm>
              <a:off x="1190618" y="2693565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21"/>
            <p:cNvSpPr/>
            <p:nvPr/>
          </p:nvSpPr>
          <p:spPr>
            <a:xfrm>
              <a:off x="1209371" y="2711502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21"/>
            <p:cNvSpPr/>
            <p:nvPr/>
          </p:nvSpPr>
          <p:spPr>
            <a:xfrm>
              <a:off x="1422171" y="2693565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0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0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21"/>
            <p:cNvSpPr/>
            <p:nvPr/>
          </p:nvSpPr>
          <p:spPr>
            <a:xfrm>
              <a:off x="1440108" y="2711502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21"/>
            <p:cNvSpPr/>
            <p:nvPr/>
          </p:nvSpPr>
          <p:spPr>
            <a:xfrm>
              <a:off x="1651278" y="2693565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21"/>
            <p:cNvSpPr/>
            <p:nvPr/>
          </p:nvSpPr>
          <p:spPr>
            <a:xfrm>
              <a:off x="1670030" y="2711502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21"/>
            <p:cNvSpPr/>
            <p:nvPr/>
          </p:nvSpPr>
          <p:spPr>
            <a:xfrm>
              <a:off x="2468868" y="2693565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21"/>
            <p:cNvSpPr/>
            <p:nvPr/>
          </p:nvSpPr>
          <p:spPr>
            <a:xfrm>
              <a:off x="2487621" y="2711502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21"/>
            <p:cNvSpPr/>
            <p:nvPr/>
          </p:nvSpPr>
          <p:spPr>
            <a:xfrm>
              <a:off x="2700421" y="2693565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0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0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21"/>
            <p:cNvSpPr/>
            <p:nvPr/>
          </p:nvSpPr>
          <p:spPr>
            <a:xfrm>
              <a:off x="2718358" y="2711502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21"/>
            <p:cNvSpPr/>
            <p:nvPr/>
          </p:nvSpPr>
          <p:spPr>
            <a:xfrm>
              <a:off x="2929528" y="2693565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21"/>
            <p:cNvSpPr/>
            <p:nvPr/>
          </p:nvSpPr>
          <p:spPr>
            <a:xfrm>
              <a:off x="2948280" y="2711502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21"/>
            <p:cNvSpPr/>
            <p:nvPr/>
          </p:nvSpPr>
          <p:spPr>
            <a:xfrm>
              <a:off x="3298149" y="2045289"/>
              <a:ext cx="230700" cy="740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21"/>
            <p:cNvSpPr/>
            <p:nvPr/>
          </p:nvSpPr>
          <p:spPr>
            <a:xfrm>
              <a:off x="3462029" y="2045289"/>
              <a:ext cx="20400" cy="740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21"/>
            <p:cNvSpPr/>
            <p:nvPr/>
          </p:nvSpPr>
          <p:spPr>
            <a:xfrm>
              <a:off x="3422894" y="2045289"/>
              <a:ext cx="19500" cy="740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21"/>
            <p:cNvSpPr/>
            <p:nvPr/>
          </p:nvSpPr>
          <p:spPr>
            <a:xfrm>
              <a:off x="3382943" y="2045289"/>
              <a:ext cx="20400" cy="740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21"/>
            <p:cNvSpPr/>
            <p:nvPr/>
          </p:nvSpPr>
          <p:spPr>
            <a:xfrm>
              <a:off x="3343807" y="2045289"/>
              <a:ext cx="19500" cy="740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21"/>
            <p:cNvSpPr/>
            <p:nvPr/>
          </p:nvSpPr>
          <p:spPr>
            <a:xfrm>
              <a:off x="1040511" y="1999631"/>
              <a:ext cx="2303400" cy="831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21"/>
            <p:cNvSpPr/>
            <p:nvPr/>
          </p:nvSpPr>
          <p:spPr>
            <a:xfrm>
              <a:off x="1131828" y="2183893"/>
              <a:ext cx="460659" cy="369340"/>
            </a:xfrm>
            <a:custGeom>
              <a:avLst/>
              <a:gdLst/>
              <a:ahLst/>
              <a:cxnLst/>
              <a:rect l="l" t="t" r="r" b="b"/>
              <a:pathLst>
                <a:path w="303" h="242" extrusionOk="0">
                  <a:moveTo>
                    <a:pt x="2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31"/>
                    <a:pt x="12" y="242"/>
                    <a:pt x="26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92" y="242"/>
                    <a:pt x="303" y="231"/>
                    <a:pt x="303" y="216"/>
                  </a:cubicBezTo>
                  <a:cubicBezTo>
                    <a:pt x="303" y="26"/>
                    <a:pt x="303" y="26"/>
                    <a:pt x="303" y="26"/>
                  </a:cubicBezTo>
                  <a:cubicBezTo>
                    <a:pt x="303" y="12"/>
                    <a:pt x="292" y="0"/>
                    <a:pt x="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21"/>
            <p:cNvSpPr/>
            <p:nvPr/>
          </p:nvSpPr>
          <p:spPr>
            <a:xfrm>
              <a:off x="1684619" y="2183893"/>
              <a:ext cx="460659" cy="369340"/>
            </a:xfrm>
            <a:custGeom>
              <a:avLst/>
              <a:gdLst/>
              <a:ahLst/>
              <a:cxnLst/>
              <a:rect l="l" t="t" r="r" b="b"/>
              <a:pathLst>
                <a:path w="303" h="242" extrusionOk="0">
                  <a:moveTo>
                    <a:pt x="0" y="26"/>
                  </a:moveTo>
                  <a:cubicBezTo>
                    <a:pt x="0" y="216"/>
                    <a:pt x="0" y="216"/>
                    <a:pt x="0" y="216"/>
                  </a:cubicBezTo>
                  <a:cubicBezTo>
                    <a:pt x="0" y="231"/>
                    <a:pt x="12" y="242"/>
                    <a:pt x="26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91" y="242"/>
                    <a:pt x="303" y="231"/>
                    <a:pt x="303" y="216"/>
                  </a:cubicBezTo>
                  <a:cubicBezTo>
                    <a:pt x="303" y="26"/>
                    <a:pt x="303" y="26"/>
                    <a:pt x="303" y="26"/>
                  </a:cubicBezTo>
                  <a:cubicBezTo>
                    <a:pt x="303" y="12"/>
                    <a:pt x="291" y="0"/>
                    <a:pt x="27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21"/>
            <p:cNvSpPr/>
            <p:nvPr/>
          </p:nvSpPr>
          <p:spPr>
            <a:xfrm>
              <a:off x="2791831" y="2183893"/>
              <a:ext cx="460659" cy="369340"/>
            </a:xfrm>
            <a:custGeom>
              <a:avLst/>
              <a:gdLst/>
              <a:ahLst/>
              <a:cxnLst/>
              <a:rect l="l" t="t" r="r" b="b"/>
              <a:pathLst>
                <a:path w="303" h="242" extrusionOk="0">
                  <a:moveTo>
                    <a:pt x="0" y="26"/>
                  </a:moveTo>
                  <a:cubicBezTo>
                    <a:pt x="0" y="216"/>
                    <a:pt x="0" y="216"/>
                    <a:pt x="0" y="216"/>
                  </a:cubicBezTo>
                  <a:cubicBezTo>
                    <a:pt x="0" y="231"/>
                    <a:pt x="11" y="242"/>
                    <a:pt x="26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91" y="242"/>
                    <a:pt x="303" y="231"/>
                    <a:pt x="303" y="216"/>
                  </a:cubicBezTo>
                  <a:cubicBezTo>
                    <a:pt x="303" y="26"/>
                    <a:pt x="303" y="26"/>
                    <a:pt x="303" y="26"/>
                  </a:cubicBezTo>
                  <a:cubicBezTo>
                    <a:pt x="303" y="12"/>
                    <a:pt x="291" y="0"/>
                    <a:pt x="27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0"/>
                    <a:pt x="0" y="12"/>
                    <a:pt x="0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21"/>
            <p:cNvSpPr/>
            <p:nvPr/>
          </p:nvSpPr>
          <p:spPr>
            <a:xfrm>
              <a:off x="2238225" y="2183893"/>
              <a:ext cx="460659" cy="369340"/>
            </a:xfrm>
            <a:custGeom>
              <a:avLst/>
              <a:gdLst/>
              <a:ahLst/>
              <a:cxnLst/>
              <a:rect l="l" t="t" r="r" b="b"/>
              <a:pathLst>
                <a:path w="303" h="242" extrusionOk="0">
                  <a:moveTo>
                    <a:pt x="0" y="216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291" y="0"/>
                    <a:pt x="303" y="12"/>
                    <a:pt x="303" y="26"/>
                  </a:cubicBezTo>
                  <a:cubicBezTo>
                    <a:pt x="303" y="216"/>
                    <a:pt x="303" y="216"/>
                    <a:pt x="303" y="216"/>
                  </a:cubicBezTo>
                  <a:cubicBezTo>
                    <a:pt x="303" y="231"/>
                    <a:pt x="291" y="242"/>
                    <a:pt x="277" y="242"/>
                  </a:cubicBezTo>
                  <a:cubicBezTo>
                    <a:pt x="26" y="242"/>
                    <a:pt x="26" y="242"/>
                    <a:pt x="26" y="242"/>
                  </a:cubicBezTo>
                  <a:cubicBezTo>
                    <a:pt x="12" y="242"/>
                    <a:pt x="0" y="231"/>
                    <a:pt x="0" y="2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21"/>
            <p:cNvSpPr/>
            <p:nvPr/>
          </p:nvSpPr>
          <p:spPr>
            <a:xfrm>
              <a:off x="1040511" y="1999631"/>
              <a:ext cx="2303400" cy="9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21"/>
            <p:cNvSpPr/>
            <p:nvPr/>
          </p:nvSpPr>
          <p:spPr>
            <a:xfrm>
              <a:off x="1040511" y="2739941"/>
              <a:ext cx="2303400" cy="91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21"/>
            <p:cNvSpPr/>
            <p:nvPr/>
          </p:nvSpPr>
          <p:spPr>
            <a:xfrm>
              <a:off x="1040511" y="2637211"/>
              <a:ext cx="2303400" cy="1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21"/>
            <p:cNvSpPr/>
            <p:nvPr/>
          </p:nvSpPr>
          <p:spPr>
            <a:xfrm>
              <a:off x="5348693" y="2692652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21"/>
            <p:cNvSpPr/>
            <p:nvPr/>
          </p:nvSpPr>
          <p:spPr>
            <a:xfrm>
              <a:off x="5367446" y="2710589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21"/>
            <p:cNvSpPr/>
            <p:nvPr/>
          </p:nvSpPr>
          <p:spPr>
            <a:xfrm>
              <a:off x="5580246" y="2692652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0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0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21"/>
            <p:cNvSpPr/>
            <p:nvPr/>
          </p:nvSpPr>
          <p:spPr>
            <a:xfrm>
              <a:off x="5598183" y="2710589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21"/>
            <p:cNvSpPr/>
            <p:nvPr/>
          </p:nvSpPr>
          <p:spPr>
            <a:xfrm>
              <a:off x="5809353" y="2692652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21"/>
            <p:cNvSpPr/>
            <p:nvPr/>
          </p:nvSpPr>
          <p:spPr>
            <a:xfrm>
              <a:off x="5828105" y="2710589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21"/>
            <p:cNvSpPr/>
            <p:nvPr/>
          </p:nvSpPr>
          <p:spPr>
            <a:xfrm>
              <a:off x="3574544" y="2692652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21"/>
            <p:cNvSpPr/>
            <p:nvPr/>
          </p:nvSpPr>
          <p:spPr>
            <a:xfrm>
              <a:off x="3593297" y="2710589"/>
              <a:ext cx="147600" cy="148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21"/>
            <p:cNvSpPr/>
            <p:nvPr/>
          </p:nvSpPr>
          <p:spPr>
            <a:xfrm>
              <a:off x="3804466" y="2692652"/>
              <a:ext cx="185079" cy="184262"/>
            </a:xfrm>
            <a:custGeom>
              <a:avLst/>
              <a:gdLst/>
              <a:ahLst/>
              <a:cxnLst/>
              <a:rect l="l" t="t" r="r" b="b"/>
              <a:pathLst>
                <a:path w="122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8" y="121"/>
                    <a:pt x="0" y="94"/>
                    <a:pt x="0" y="61"/>
                  </a:cubicBezTo>
                  <a:cubicBezTo>
                    <a:pt x="0" y="27"/>
                    <a:pt x="28" y="0"/>
                    <a:pt x="61" y="0"/>
                  </a:cubicBezTo>
                  <a:cubicBezTo>
                    <a:pt x="95" y="0"/>
                    <a:pt x="122" y="27"/>
                    <a:pt x="122" y="61"/>
                  </a:cubicBezTo>
                  <a:cubicBezTo>
                    <a:pt x="122" y="94"/>
                    <a:pt x="95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21"/>
            <p:cNvSpPr/>
            <p:nvPr/>
          </p:nvSpPr>
          <p:spPr>
            <a:xfrm>
              <a:off x="3824034" y="2710589"/>
              <a:ext cx="147600" cy="148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21"/>
            <p:cNvSpPr/>
            <p:nvPr/>
          </p:nvSpPr>
          <p:spPr>
            <a:xfrm>
              <a:off x="4035204" y="2692652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21"/>
            <p:cNvSpPr/>
            <p:nvPr/>
          </p:nvSpPr>
          <p:spPr>
            <a:xfrm>
              <a:off x="4053956" y="2710589"/>
              <a:ext cx="147600" cy="148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21"/>
            <p:cNvSpPr/>
            <p:nvPr/>
          </p:nvSpPr>
          <p:spPr>
            <a:xfrm>
              <a:off x="3482413" y="1999631"/>
              <a:ext cx="3174063" cy="831625"/>
            </a:xfrm>
            <a:custGeom>
              <a:avLst/>
              <a:gdLst/>
              <a:ahLst/>
              <a:cxnLst/>
              <a:rect l="l" t="t" r="r" b="b"/>
              <a:pathLst>
                <a:path w="2088" h="545" extrusionOk="0">
                  <a:moveTo>
                    <a:pt x="0" y="0"/>
                  </a:moveTo>
                  <a:cubicBezTo>
                    <a:pt x="0" y="545"/>
                    <a:pt x="0" y="545"/>
                    <a:pt x="0" y="545"/>
                  </a:cubicBezTo>
                  <a:cubicBezTo>
                    <a:pt x="1985" y="545"/>
                    <a:pt x="1985" y="545"/>
                    <a:pt x="1985" y="545"/>
                  </a:cubicBezTo>
                  <a:cubicBezTo>
                    <a:pt x="2042" y="545"/>
                    <a:pt x="2088" y="499"/>
                    <a:pt x="2088" y="442"/>
                  </a:cubicBezTo>
                  <a:cubicBezTo>
                    <a:pt x="2088" y="430"/>
                    <a:pt x="2086" y="418"/>
                    <a:pt x="2082" y="407"/>
                  </a:cubicBezTo>
                  <a:cubicBezTo>
                    <a:pt x="1986" y="143"/>
                    <a:pt x="1986" y="143"/>
                    <a:pt x="1986" y="143"/>
                  </a:cubicBezTo>
                  <a:cubicBezTo>
                    <a:pt x="1955" y="57"/>
                    <a:pt x="1873" y="0"/>
                    <a:pt x="178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21"/>
            <p:cNvSpPr/>
            <p:nvPr/>
          </p:nvSpPr>
          <p:spPr>
            <a:xfrm>
              <a:off x="3574544" y="2183893"/>
              <a:ext cx="460659" cy="369340"/>
            </a:xfrm>
            <a:custGeom>
              <a:avLst/>
              <a:gdLst/>
              <a:ahLst/>
              <a:cxnLst/>
              <a:rect l="l" t="t" r="r" b="b"/>
              <a:pathLst>
                <a:path w="303" h="242" extrusionOk="0">
                  <a:moveTo>
                    <a:pt x="2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31"/>
                    <a:pt x="12" y="242"/>
                    <a:pt x="26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91" y="242"/>
                    <a:pt x="303" y="231"/>
                    <a:pt x="303" y="216"/>
                  </a:cubicBezTo>
                  <a:cubicBezTo>
                    <a:pt x="303" y="26"/>
                    <a:pt x="303" y="26"/>
                    <a:pt x="303" y="26"/>
                  </a:cubicBezTo>
                  <a:cubicBezTo>
                    <a:pt x="303" y="12"/>
                    <a:pt x="291" y="0"/>
                    <a:pt x="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21"/>
            <p:cNvSpPr/>
            <p:nvPr/>
          </p:nvSpPr>
          <p:spPr>
            <a:xfrm>
              <a:off x="4128151" y="2183893"/>
              <a:ext cx="460659" cy="369340"/>
            </a:xfrm>
            <a:custGeom>
              <a:avLst/>
              <a:gdLst/>
              <a:ahLst/>
              <a:cxnLst/>
              <a:rect l="l" t="t" r="r" b="b"/>
              <a:pathLst>
                <a:path w="303" h="242" extrusionOk="0">
                  <a:moveTo>
                    <a:pt x="0" y="26"/>
                  </a:moveTo>
                  <a:cubicBezTo>
                    <a:pt x="0" y="216"/>
                    <a:pt x="0" y="216"/>
                    <a:pt x="0" y="216"/>
                  </a:cubicBezTo>
                  <a:cubicBezTo>
                    <a:pt x="0" y="231"/>
                    <a:pt x="11" y="242"/>
                    <a:pt x="26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91" y="242"/>
                    <a:pt x="303" y="231"/>
                    <a:pt x="303" y="216"/>
                  </a:cubicBezTo>
                  <a:cubicBezTo>
                    <a:pt x="303" y="26"/>
                    <a:pt x="303" y="26"/>
                    <a:pt x="303" y="26"/>
                  </a:cubicBezTo>
                  <a:cubicBezTo>
                    <a:pt x="303" y="12"/>
                    <a:pt x="291" y="0"/>
                    <a:pt x="27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0"/>
                    <a:pt x="0" y="12"/>
                    <a:pt x="0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21"/>
            <p:cNvSpPr/>
            <p:nvPr/>
          </p:nvSpPr>
          <p:spPr>
            <a:xfrm>
              <a:off x="4979351" y="2183893"/>
              <a:ext cx="462290" cy="369340"/>
            </a:xfrm>
            <a:custGeom>
              <a:avLst/>
              <a:gdLst/>
              <a:ahLst/>
              <a:cxnLst/>
              <a:rect l="l" t="t" r="r" b="b"/>
              <a:pathLst>
                <a:path w="304" h="242" extrusionOk="0">
                  <a:moveTo>
                    <a:pt x="27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31"/>
                    <a:pt x="12" y="242"/>
                    <a:pt x="27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92" y="242"/>
                    <a:pt x="304" y="231"/>
                    <a:pt x="304" y="216"/>
                  </a:cubicBezTo>
                  <a:cubicBezTo>
                    <a:pt x="304" y="26"/>
                    <a:pt x="304" y="26"/>
                    <a:pt x="304" y="26"/>
                  </a:cubicBezTo>
                  <a:cubicBezTo>
                    <a:pt x="304" y="12"/>
                    <a:pt x="292" y="0"/>
                    <a:pt x="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21"/>
            <p:cNvSpPr/>
            <p:nvPr/>
          </p:nvSpPr>
          <p:spPr>
            <a:xfrm>
              <a:off x="5532957" y="2183893"/>
              <a:ext cx="460659" cy="369340"/>
            </a:xfrm>
            <a:custGeom>
              <a:avLst/>
              <a:gdLst/>
              <a:ahLst/>
              <a:cxnLst/>
              <a:rect l="l" t="t" r="r" b="b"/>
              <a:pathLst>
                <a:path w="303" h="242" extrusionOk="0">
                  <a:moveTo>
                    <a:pt x="0" y="26"/>
                  </a:moveTo>
                  <a:cubicBezTo>
                    <a:pt x="0" y="216"/>
                    <a:pt x="0" y="216"/>
                    <a:pt x="0" y="216"/>
                  </a:cubicBezTo>
                  <a:cubicBezTo>
                    <a:pt x="0" y="231"/>
                    <a:pt x="12" y="242"/>
                    <a:pt x="26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92" y="242"/>
                    <a:pt x="303" y="231"/>
                    <a:pt x="303" y="216"/>
                  </a:cubicBezTo>
                  <a:cubicBezTo>
                    <a:pt x="303" y="26"/>
                    <a:pt x="303" y="26"/>
                    <a:pt x="303" y="26"/>
                  </a:cubicBezTo>
                  <a:cubicBezTo>
                    <a:pt x="303" y="12"/>
                    <a:pt x="292" y="0"/>
                    <a:pt x="27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21"/>
            <p:cNvSpPr/>
            <p:nvPr/>
          </p:nvSpPr>
          <p:spPr>
            <a:xfrm>
              <a:off x="4680126" y="2183893"/>
              <a:ext cx="207908" cy="369340"/>
            </a:xfrm>
            <a:custGeom>
              <a:avLst/>
              <a:gdLst/>
              <a:ahLst/>
              <a:cxnLst/>
              <a:rect l="l" t="t" r="r" b="b"/>
              <a:pathLst>
                <a:path w="137" h="242" extrusionOk="0">
                  <a:moveTo>
                    <a:pt x="111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31"/>
                    <a:pt x="12" y="242"/>
                    <a:pt x="27" y="242"/>
                  </a:cubicBezTo>
                  <a:cubicBezTo>
                    <a:pt x="111" y="242"/>
                    <a:pt x="111" y="242"/>
                    <a:pt x="111" y="242"/>
                  </a:cubicBezTo>
                  <a:cubicBezTo>
                    <a:pt x="125" y="242"/>
                    <a:pt x="137" y="231"/>
                    <a:pt x="137" y="216"/>
                  </a:cubicBezTo>
                  <a:cubicBezTo>
                    <a:pt x="137" y="26"/>
                    <a:pt x="137" y="26"/>
                    <a:pt x="137" y="26"/>
                  </a:cubicBezTo>
                  <a:cubicBezTo>
                    <a:pt x="137" y="12"/>
                    <a:pt x="125" y="0"/>
                    <a:pt x="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21"/>
            <p:cNvSpPr/>
            <p:nvPr/>
          </p:nvSpPr>
          <p:spPr>
            <a:xfrm>
              <a:off x="3482413" y="1999631"/>
              <a:ext cx="2936804" cy="91316"/>
            </a:xfrm>
            <a:custGeom>
              <a:avLst/>
              <a:gdLst/>
              <a:ahLst/>
              <a:cxnLst/>
              <a:rect l="l" t="t" r="r" b="b"/>
              <a:pathLst>
                <a:path w="1932" h="60" extrusionOk="0">
                  <a:moveTo>
                    <a:pt x="178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932" y="60"/>
                    <a:pt x="1932" y="60"/>
                    <a:pt x="1932" y="60"/>
                  </a:cubicBezTo>
                  <a:cubicBezTo>
                    <a:pt x="1892" y="22"/>
                    <a:pt x="1839" y="0"/>
                    <a:pt x="1781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21"/>
            <p:cNvSpPr/>
            <p:nvPr/>
          </p:nvSpPr>
          <p:spPr>
            <a:xfrm>
              <a:off x="6215385" y="2183893"/>
              <a:ext cx="407663" cy="369340"/>
            </a:xfrm>
            <a:custGeom>
              <a:avLst/>
              <a:gdLst/>
              <a:ahLst/>
              <a:cxnLst/>
              <a:rect l="l" t="t" r="r" b="b"/>
              <a:pathLst>
                <a:path w="268" h="242" extrusionOk="0">
                  <a:moveTo>
                    <a:pt x="6" y="35"/>
                  </a:moveTo>
                  <a:cubicBezTo>
                    <a:pt x="75" y="225"/>
                    <a:pt x="75" y="225"/>
                    <a:pt x="75" y="225"/>
                  </a:cubicBezTo>
                  <a:cubicBezTo>
                    <a:pt x="79" y="235"/>
                    <a:pt x="89" y="242"/>
                    <a:pt x="100" y="242"/>
                  </a:cubicBezTo>
                  <a:cubicBezTo>
                    <a:pt x="268" y="242"/>
                    <a:pt x="268" y="242"/>
                    <a:pt x="268" y="242"/>
                  </a:cubicBezTo>
                  <a:cubicBezTo>
                    <a:pt x="188" y="22"/>
                    <a:pt x="188" y="22"/>
                    <a:pt x="188" y="22"/>
                  </a:cubicBezTo>
                  <a:cubicBezTo>
                    <a:pt x="185" y="14"/>
                    <a:pt x="182" y="7"/>
                    <a:pt x="179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3" y="0"/>
                    <a:pt x="0" y="18"/>
                    <a:pt x="6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21"/>
            <p:cNvSpPr/>
            <p:nvPr/>
          </p:nvSpPr>
          <p:spPr>
            <a:xfrm>
              <a:off x="3482413" y="2739941"/>
              <a:ext cx="3160205" cy="91316"/>
            </a:xfrm>
            <a:custGeom>
              <a:avLst/>
              <a:gdLst/>
              <a:ahLst/>
              <a:cxnLst/>
              <a:rect l="l" t="t" r="r" b="b"/>
              <a:pathLst>
                <a:path w="2079" h="60" extrusionOk="0">
                  <a:moveTo>
                    <a:pt x="0" y="60"/>
                  </a:moveTo>
                  <a:cubicBezTo>
                    <a:pt x="1985" y="60"/>
                    <a:pt x="1985" y="60"/>
                    <a:pt x="1985" y="60"/>
                  </a:cubicBezTo>
                  <a:cubicBezTo>
                    <a:pt x="2027" y="60"/>
                    <a:pt x="2063" y="35"/>
                    <a:pt x="207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21"/>
            <p:cNvSpPr/>
            <p:nvPr/>
          </p:nvSpPr>
          <p:spPr>
            <a:xfrm>
              <a:off x="4625499" y="2090947"/>
              <a:ext cx="317977" cy="648994"/>
            </a:xfrm>
            <a:custGeom>
              <a:avLst/>
              <a:gdLst/>
              <a:ahLst/>
              <a:cxnLst/>
              <a:rect l="l" t="t" r="r" b="b"/>
              <a:pathLst>
                <a:path w="209" h="425" extrusionOk="0">
                  <a:moveTo>
                    <a:pt x="19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8" y="7"/>
                    <a:pt x="0" y="20"/>
                    <a:pt x="0" y="35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12" y="425"/>
                    <a:pt x="12" y="42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19"/>
                    <a:pt x="25" y="6"/>
                    <a:pt x="41" y="6"/>
                  </a:cubicBezTo>
                  <a:cubicBezTo>
                    <a:pt x="168" y="6"/>
                    <a:pt x="168" y="6"/>
                    <a:pt x="168" y="6"/>
                  </a:cubicBezTo>
                  <a:cubicBezTo>
                    <a:pt x="184" y="6"/>
                    <a:pt x="197" y="19"/>
                    <a:pt x="197" y="35"/>
                  </a:cubicBezTo>
                  <a:cubicBezTo>
                    <a:pt x="197" y="425"/>
                    <a:pt x="197" y="425"/>
                    <a:pt x="197" y="425"/>
                  </a:cubicBezTo>
                  <a:cubicBezTo>
                    <a:pt x="209" y="425"/>
                    <a:pt x="209" y="425"/>
                    <a:pt x="209" y="425"/>
                  </a:cubicBezTo>
                  <a:cubicBezTo>
                    <a:pt x="209" y="35"/>
                    <a:pt x="209" y="35"/>
                    <a:pt x="209" y="35"/>
                  </a:cubicBezTo>
                  <a:cubicBezTo>
                    <a:pt x="209" y="20"/>
                    <a:pt x="201" y="7"/>
                    <a:pt x="19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21"/>
            <p:cNvSpPr/>
            <p:nvPr/>
          </p:nvSpPr>
          <p:spPr>
            <a:xfrm>
              <a:off x="3482413" y="2637211"/>
              <a:ext cx="2626979" cy="102730"/>
            </a:xfrm>
            <a:custGeom>
              <a:avLst/>
              <a:gdLst/>
              <a:ahLst/>
              <a:cxnLst/>
              <a:rect l="l" t="t" r="r" b="b"/>
              <a:pathLst>
                <a:path w="1728" h="67" extrusionOk="0">
                  <a:moveTo>
                    <a:pt x="15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530" y="12"/>
                    <a:pt x="1530" y="12"/>
                    <a:pt x="1530" y="12"/>
                  </a:cubicBezTo>
                  <a:cubicBezTo>
                    <a:pt x="1595" y="12"/>
                    <a:pt x="1656" y="31"/>
                    <a:pt x="1707" y="67"/>
                  </a:cubicBezTo>
                  <a:cubicBezTo>
                    <a:pt x="1728" y="67"/>
                    <a:pt x="1728" y="67"/>
                    <a:pt x="1728" y="67"/>
                  </a:cubicBezTo>
                  <a:cubicBezTo>
                    <a:pt x="1672" y="24"/>
                    <a:pt x="1603" y="0"/>
                    <a:pt x="15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21"/>
          <p:cNvGrpSpPr/>
          <p:nvPr/>
        </p:nvGrpSpPr>
        <p:grpSpPr>
          <a:xfrm>
            <a:off x="-387663" y="223940"/>
            <a:ext cx="12835833" cy="1248240"/>
            <a:chOff x="-290748" y="167955"/>
            <a:chExt cx="9626875" cy="936180"/>
          </a:xfrm>
        </p:grpSpPr>
        <p:sp>
          <p:nvSpPr>
            <p:cNvPr id="1403" name="Google Shape;1403;p21"/>
            <p:cNvSpPr/>
            <p:nvPr/>
          </p:nvSpPr>
          <p:spPr>
            <a:xfrm>
              <a:off x="-290748" y="923125"/>
              <a:ext cx="1207140" cy="181011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21"/>
            <p:cNvSpPr/>
            <p:nvPr/>
          </p:nvSpPr>
          <p:spPr>
            <a:xfrm flipH="1">
              <a:off x="1183744" y="167955"/>
              <a:ext cx="710808" cy="277069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21"/>
            <p:cNvSpPr/>
            <p:nvPr/>
          </p:nvSpPr>
          <p:spPr>
            <a:xfrm flipH="1">
              <a:off x="8625319" y="688343"/>
              <a:ext cx="710808" cy="277069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51450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7" name="Google Shape;140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8" name="Google Shape;1408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409" name="Google Shape;1409;p22"/>
          <p:cNvCxnSpPr/>
          <p:nvPr/>
        </p:nvCxnSpPr>
        <p:spPr>
          <a:xfrm>
            <a:off x="6096000" y="-267900"/>
            <a:ext cx="0" cy="77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1410" name="Google Shape;1410;p22"/>
          <p:cNvSpPr/>
          <p:nvPr/>
        </p:nvSpPr>
        <p:spPr>
          <a:xfrm>
            <a:off x="-55167" y="6676231"/>
            <a:ext cx="12247165" cy="1430679"/>
          </a:xfrm>
          <a:custGeom>
            <a:avLst/>
            <a:gdLst/>
            <a:ahLst/>
            <a:cxnLst/>
            <a:rect l="l" t="t" r="r" b="b"/>
            <a:pathLst>
              <a:path w="4160" h="486" extrusionOk="0">
                <a:moveTo>
                  <a:pt x="4144" y="14"/>
                </a:moveTo>
                <a:cubicBezTo>
                  <a:pt x="4144" y="14"/>
                  <a:pt x="4143" y="17"/>
                  <a:pt x="4143" y="21"/>
                </a:cubicBezTo>
                <a:cubicBezTo>
                  <a:pt x="4140" y="16"/>
                  <a:pt x="4137" y="12"/>
                  <a:pt x="4137" y="12"/>
                </a:cubicBezTo>
                <a:cubicBezTo>
                  <a:pt x="4137" y="12"/>
                  <a:pt x="4132" y="16"/>
                  <a:pt x="4127" y="22"/>
                </a:cubicBezTo>
                <a:cubicBezTo>
                  <a:pt x="4124" y="10"/>
                  <a:pt x="4113" y="0"/>
                  <a:pt x="4113" y="0"/>
                </a:cubicBezTo>
                <a:cubicBezTo>
                  <a:pt x="4113" y="0"/>
                  <a:pt x="4098" y="15"/>
                  <a:pt x="4098" y="28"/>
                </a:cubicBezTo>
                <a:cubicBezTo>
                  <a:pt x="4094" y="22"/>
                  <a:pt x="4089" y="18"/>
                  <a:pt x="4089" y="18"/>
                </a:cubicBezTo>
                <a:cubicBezTo>
                  <a:pt x="4089" y="18"/>
                  <a:pt x="4083" y="25"/>
                  <a:pt x="4078" y="33"/>
                </a:cubicBezTo>
                <a:cubicBezTo>
                  <a:pt x="4080" y="25"/>
                  <a:pt x="4080" y="18"/>
                  <a:pt x="4080" y="18"/>
                </a:cubicBezTo>
                <a:cubicBezTo>
                  <a:pt x="4080" y="18"/>
                  <a:pt x="4057" y="17"/>
                  <a:pt x="4044" y="27"/>
                </a:cubicBezTo>
                <a:cubicBezTo>
                  <a:pt x="4040" y="14"/>
                  <a:pt x="4030" y="4"/>
                  <a:pt x="4030" y="4"/>
                </a:cubicBezTo>
                <a:cubicBezTo>
                  <a:pt x="4030" y="4"/>
                  <a:pt x="4022" y="11"/>
                  <a:pt x="4015" y="21"/>
                </a:cubicBezTo>
                <a:cubicBezTo>
                  <a:pt x="4010" y="21"/>
                  <a:pt x="3997" y="24"/>
                  <a:pt x="3989" y="31"/>
                </a:cubicBezTo>
                <a:cubicBezTo>
                  <a:pt x="3987" y="20"/>
                  <a:pt x="3979" y="9"/>
                  <a:pt x="3979" y="9"/>
                </a:cubicBezTo>
                <a:cubicBezTo>
                  <a:pt x="3979" y="9"/>
                  <a:pt x="3969" y="16"/>
                  <a:pt x="3963" y="26"/>
                </a:cubicBezTo>
                <a:cubicBezTo>
                  <a:pt x="3953" y="20"/>
                  <a:pt x="3942" y="18"/>
                  <a:pt x="3942" y="18"/>
                </a:cubicBezTo>
                <a:cubicBezTo>
                  <a:pt x="3942" y="18"/>
                  <a:pt x="3941" y="22"/>
                  <a:pt x="3941" y="27"/>
                </a:cubicBezTo>
                <a:cubicBezTo>
                  <a:pt x="3938" y="23"/>
                  <a:pt x="3933" y="20"/>
                  <a:pt x="3929" y="18"/>
                </a:cubicBezTo>
                <a:cubicBezTo>
                  <a:pt x="3921" y="15"/>
                  <a:pt x="3913" y="14"/>
                  <a:pt x="3913" y="14"/>
                </a:cubicBezTo>
                <a:cubicBezTo>
                  <a:pt x="3913" y="14"/>
                  <a:pt x="3912" y="17"/>
                  <a:pt x="3912" y="21"/>
                </a:cubicBezTo>
                <a:cubicBezTo>
                  <a:pt x="3909" y="16"/>
                  <a:pt x="3906" y="12"/>
                  <a:pt x="3906" y="12"/>
                </a:cubicBezTo>
                <a:cubicBezTo>
                  <a:pt x="3906" y="12"/>
                  <a:pt x="3901" y="16"/>
                  <a:pt x="3896" y="22"/>
                </a:cubicBezTo>
                <a:cubicBezTo>
                  <a:pt x="3892" y="10"/>
                  <a:pt x="3882" y="0"/>
                  <a:pt x="3882" y="0"/>
                </a:cubicBezTo>
                <a:cubicBezTo>
                  <a:pt x="3882" y="0"/>
                  <a:pt x="3867" y="15"/>
                  <a:pt x="3866" y="28"/>
                </a:cubicBezTo>
                <a:cubicBezTo>
                  <a:pt x="3862" y="22"/>
                  <a:pt x="3858" y="18"/>
                  <a:pt x="3858" y="18"/>
                </a:cubicBezTo>
                <a:cubicBezTo>
                  <a:pt x="3858" y="18"/>
                  <a:pt x="3852" y="25"/>
                  <a:pt x="3847" y="33"/>
                </a:cubicBezTo>
                <a:cubicBezTo>
                  <a:pt x="3849" y="25"/>
                  <a:pt x="3849" y="18"/>
                  <a:pt x="3849" y="18"/>
                </a:cubicBezTo>
                <a:cubicBezTo>
                  <a:pt x="3849" y="18"/>
                  <a:pt x="3826" y="17"/>
                  <a:pt x="3813" y="27"/>
                </a:cubicBezTo>
                <a:cubicBezTo>
                  <a:pt x="3809" y="14"/>
                  <a:pt x="3799" y="4"/>
                  <a:pt x="3799" y="4"/>
                </a:cubicBezTo>
                <a:cubicBezTo>
                  <a:pt x="3799" y="4"/>
                  <a:pt x="3791" y="11"/>
                  <a:pt x="3784" y="21"/>
                </a:cubicBezTo>
                <a:cubicBezTo>
                  <a:pt x="3779" y="21"/>
                  <a:pt x="3766" y="24"/>
                  <a:pt x="3758" y="31"/>
                </a:cubicBezTo>
                <a:cubicBezTo>
                  <a:pt x="3756" y="20"/>
                  <a:pt x="3748" y="9"/>
                  <a:pt x="3748" y="9"/>
                </a:cubicBezTo>
                <a:cubicBezTo>
                  <a:pt x="3748" y="9"/>
                  <a:pt x="3738" y="16"/>
                  <a:pt x="3732" y="26"/>
                </a:cubicBezTo>
                <a:cubicBezTo>
                  <a:pt x="3722" y="20"/>
                  <a:pt x="3711" y="18"/>
                  <a:pt x="3711" y="18"/>
                </a:cubicBezTo>
                <a:cubicBezTo>
                  <a:pt x="3711" y="18"/>
                  <a:pt x="3710" y="22"/>
                  <a:pt x="3710" y="27"/>
                </a:cubicBezTo>
                <a:cubicBezTo>
                  <a:pt x="3707" y="23"/>
                  <a:pt x="3702" y="20"/>
                  <a:pt x="3698" y="18"/>
                </a:cubicBezTo>
                <a:cubicBezTo>
                  <a:pt x="3690" y="15"/>
                  <a:pt x="3682" y="14"/>
                  <a:pt x="3682" y="14"/>
                </a:cubicBezTo>
                <a:cubicBezTo>
                  <a:pt x="3682" y="14"/>
                  <a:pt x="3681" y="17"/>
                  <a:pt x="3681" y="21"/>
                </a:cubicBezTo>
                <a:cubicBezTo>
                  <a:pt x="3678" y="16"/>
                  <a:pt x="3675" y="12"/>
                  <a:pt x="3675" y="12"/>
                </a:cubicBezTo>
                <a:cubicBezTo>
                  <a:pt x="3675" y="12"/>
                  <a:pt x="3670" y="16"/>
                  <a:pt x="3665" y="22"/>
                </a:cubicBezTo>
                <a:cubicBezTo>
                  <a:pt x="3661" y="10"/>
                  <a:pt x="3651" y="0"/>
                  <a:pt x="3651" y="0"/>
                </a:cubicBezTo>
                <a:cubicBezTo>
                  <a:pt x="3651" y="0"/>
                  <a:pt x="3636" y="15"/>
                  <a:pt x="3635" y="28"/>
                </a:cubicBezTo>
                <a:cubicBezTo>
                  <a:pt x="3631" y="22"/>
                  <a:pt x="3627" y="18"/>
                  <a:pt x="3627" y="18"/>
                </a:cubicBezTo>
                <a:cubicBezTo>
                  <a:pt x="3627" y="18"/>
                  <a:pt x="3621" y="25"/>
                  <a:pt x="3616" y="33"/>
                </a:cubicBezTo>
                <a:cubicBezTo>
                  <a:pt x="3618" y="25"/>
                  <a:pt x="3618" y="18"/>
                  <a:pt x="3618" y="18"/>
                </a:cubicBezTo>
                <a:cubicBezTo>
                  <a:pt x="3618" y="18"/>
                  <a:pt x="3595" y="17"/>
                  <a:pt x="3582" y="27"/>
                </a:cubicBezTo>
                <a:cubicBezTo>
                  <a:pt x="3578" y="14"/>
                  <a:pt x="3568" y="4"/>
                  <a:pt x="3568" y="4"/>
                </a:cubicBezTo>
                <a:cubicBezTo>
                  <a:pt x="3568" y="4"/>
                  <a:pt x="3560" y="11"/>
                  <a:pt x="3553" y="21"/>
                </a:cubicBezTo>
                <a:cubicBezTo>
                  <a:pt x="3547" y="21"/>
                  <a:pt x="3535" y="24"/>
                  <a:pt x="3527" y="31"/>
                </a:cubicBezTo>
                <a:cubicBezTo>
                  <a:pt x="3525" y="20"/>
                  <a:pt x="3517" y="9"/>
                  <a:pt x="3517" y="9"/>
                </a:cubicBezTo>
                <a:cubicBezTo>
                  <a:pt x="3517" y="9"/>
                  <a:pt x="3507" y="16"/>
                  <a:pt x="3501" y="26"/>
                </a:cubicBezTo>
                <a:cubicBezTo>
                  <a:pt x="3491" y="20"/>
                  <a:pt x="3480" y="18"/>
                  <a:pt x="3480" y="18"/>
                </a:cubicBezTo>
                <a:cubicBezTo>
                  <a:pt x="3480" y="18"/>
                  <a:pt x="3479" y="22"/>
                  <a:pt x="3479" y="27"/>
                </a:cubicBezTo>
                <a:cubicBezTo>
                  <a:pt x="3475" y="23"/>
                  <a:pt x="3471" y="20"/>
                  <a:pt x="3467" y="18"/>
                </a:cubicBezTo>
                <a:cubicBezTo>
                  <a:pt x="3459" y="15"/>
                  <a:pt x="3451" y="14"/>
                  <a:pt x="3451" y="14"/>
                </a:cubicBezTo>
                <a:cubicBezTo>
                  <a:pt x="3451" y="14"/>
                  <a:pt x="3450" y="17"/>
                  <a:pt x="3450" y="21"/>
                </a:cubicBezTo>
                <a:cubicBezTo>
                  <a:pt x="3447" y="16"/>
                  <a:pt x="3444" y="12"/>
                  <a:pt x="3444" y="12"/>
                </a:cubicBezTo>
                <a:cubicBezTo>
                  <a:pt x="3444" y="12"/>
                  <a:pt x="3439" y="16"/>
                  <a:pt x="3434" y="22"/>
                </a:cubicBezTo>
                <a:cubicBezTo>
                  <a:pt x="3430" y="10"/>
                  <a:pt x="3419" y="0"/>
                  <a:pt x="3419" y="0"/>
                </a:cubicBezTo>
                <a:cubicBezTo>
                  <a:pt x="3419" y="0"/>
                  <a:pt x="3405" y="15"/>
                  <a:pt x="3404" y="28"/>
                </a:cubicBezTo>
                <a:cubicBezTo>
                  <a:pt x="3400" y="22"/>
                  <a:pt x="3396" y="18"/>
                  <a:pt x="3396" y="18"/>
                </a:cubicBezTo>
                <a:cubicBezTo>
                  <a:pt x="3396" y="18"/>
                  <a:pt x="3389" y="25"/>
                  <a:pt x="3385" y="33"/>
                </a:cubicBezTo>
                <a:cubicBezTo>
                  <a:pt x="3387" y="25"/>
                  <a:pt x="3387" y="18"/>
                  <a:pt x="3387" y="18"/>
                </a:cubicBezTo>
                <a:cubicBezTo>
                  <a:pt x="3387" y="18"/>
                  <a:pt x="3364" y="17"/>
                  <a:pt x="3351" y="27"/>
                </a:cubicBezTo>
                <a:cubicBezTo>
                  <a:pt x="3346" y="14"/>
                  <a:pt x="3337" y="4"/>
                  <a:pt x="3337" y="4"/>
                </a:cubicBezTo>
                <a:cubicBezTo>
                  <a:pt x="3337" y="4"/>
                  <a:pt x="3328" y="11"/>
                  <a:pt x="3322" y="21"/>
                </a:cubicBezTo>
                <a:cubicBezTo>
                  <a:pt x="3316" y="21"/>
                  <a:pt x="3303" y="24"/>
                  <a:pt x="3296" y="31"/>
                </a:cubicBezTo>
                <a:cubicBezTo>
                  <a:pt x="3294" y="20"/>
                  <a:pt x="3286" y="9"/>
                  <a:pt x="3286" y="9"/>
                </a:cubicBezTo>
                <a:cubicBezTo>
                  <a:pt x="3286" y="9"/>
                  <a:pt x="3275" y="16"/>
                  <a:pt x="3269" y="26"/>
                </a:cubicBezTo>
                <a:cubicBezTo>
                  <a:pt x="3260" y="20"/>
                  <a:pt x="3248" y="18"/>
                  <a:pt x="3248" y="18"/>
                </a:cubicBezTo>
                <a:cubicBezTo>
                  <a:pt x="3248" y="18"/>
                  <a:pt x="3248" y="22"/>
                  <a:pt x="3248" y="27"/>
                </a:cubicBezTo>
                <a:cubicBezTo>
                  <a:pt x="3244" y="23"/>
                  <a:pt x="3240" y="20"/>
                  <a:pt x="3235" y="18"/>
                </a:cubicBezTo>
                <a:cubicBezTo>
                  <a:pt x="3227" y="15"/>
                  <a:pt x="3220" y="14"/>
                  <a:pt x="3220" y="14"/>
                </a:cubicBezTo>
                <a:cubicBezTo>
                  <a:pt x="3220" y="14"/>
                  <a:pt x="3219" y="17"/>
                  <a:pt x="3219" y="21"/>
                </a:cubicBezTo>
                <a:cubicBezTo>
                  <a:pt x="3216" y="16"/>
                  <a:pt x="3213" y="12"/>
                  <a:pt x="3213" y="12"/>
                </a:cubicBezTo>
                <a:cubicBezTo>
                  <a:pt x="3213" y="12"/>
                  <a:pt x="3208" y="16"/>
                  <a:pt x="3203" y="22"/>
                </a:cubicBezTo>
                <a:cubicBezTo>
                  <a:pt x="3199" y="10"/>
                  <a:pt x="3188" y="0"/>
                  <a:pt x="3188" y="0"/>
                </a:cubicBezTo>
                <a:cubicBezTo>
                  <a:pt x="3188" y="0"/>
                  <a:pt x="3174" y="15"/>
                  <a:pt x="3173" y="28"/>
                </a:cubicBezTo>
                <a:cubicBezTo>
                  <a:pt x="3169" y="22"/>
                  <a:pt x="3165" y="18"/>
                  <a:pt x="3165" y="18"/>
                </a:cubicBezTo>
                <a:cubicBezTo>
                  <a:pt x="3165" y="18"/>
                  <a:pt x="3158" y="25"/>
                  <a:pt x="3154" y="33"/>
                </a:cubicBezTo>
                <a:cubicBezTo>
                  <a:pt x="3155" y="25"/>
                  <a:pt x="3156" y="18"/>
                  <a:pt x="3156" y="18"/>
                </a:cubicBezTo>
                <a:cubicBezTo>
                  <a:pt x="3156" y="18"/>
                  <a:pt x="3133" y="17"/>
                  <a:pt x="3120" y="27"/>
                </a:cubicBezTo>
                <a:cubicBezTo>
                  <a:pt x="3115" y="14"/>
                  <a:pt x="3106" y="4"/>
                  <a:pt x="3106" y="4"/>
                </a:cubicBezTo>
                <a:cubicBezTo>
                  <a:pt x="3106" y="4"/>
                  <a:pt x="3097" y="11"/>
                  <a:pt x="3091" y="21"/>
                </a:cubicBezTo>
                <a:cubicBezTo>
                  <a:pt x="3085" y="21"/>
                  <a:pt x="3072" y="24"/>
                  <a:pt x="3065" y="31"/>
                </a:cubicBezTo>
                <a:cubicBezTo>
                  <a:pt x="3063" y="20"/>
                  <a:pt x="3055" y="9"/>
                  <a:pt x="3055" y="9"/>
                </a:cubicBezTo>
                <a:cubicBezTo>
                  <a:pt x="3055" y="9"/>
                  <a:pt x="3044" y="16"/>
                  <a:pt x="3038" y="26"/>
                </a:cubicBezTo>
                <a:cubicBezTo>
                  <a:pt x="3029" y="20"/>
                  <a:pt x="3017" y="18"/>
                  <a:pt x="3017" y="18"/>
                </a:cubicBezTo>
                <a:cubicBezTo>
                  <a:pt x="3017" y="18"/>
                  <a:pt x="3017" y="22"/>
                  <a:pt x="3016" y="27"/>
                </a:cubicBezTo>
                <a:cubicBezTo>
                  <a:pt x="3013" y="23"/>
                  <a:pt x="3009" y="20"/>
                  <a:pt x="3004" y="18"/>
                </a:cubicBezTo>
                <a:cubicBezTo>
                  <a:pt x="2996" y="15"/>
                  <a:pt x="2988" y="14"/>
                  <a:pt x="2988" y="14"/>
                </a:cubicBezTo>
                <a:cubicBezTo>
                  <a:pt x="2988" y="14"/>
                  <a:pt x="2988" y="17"/>
                  <a:pt x="2988" y="21"/>
                </a:cubicBezTo>
                <a:cubicBezTo>
                  <a:pt x="2985" y="16"/>
                  <a:pt x="2982" y="12"/>
                  <a:pt x="2982" y="12"/>
                </a:cubicBezTo>
                <a:cubicBezTo>
                  <a:pt x="2982" y="12"/>
                  <a:pt x="2977" y="16"/>
                  <a:pt x="2972" y="22"/>
                </a:cubicBezTo>
                <a:cubicBezTo>
                  <a:pt x="2968" y="10"/>
                  <a:pt x="2957" y="0"/>
                  <a:pt x="2957" y="0"/>
                </a:cubicBezTo>
                <a:cubicBezTo>
                  <a:pt x="2957" y="0"/>
                  <a:pt x="2942" y="15"/>
                  <a:pt x="2942" y="28"/>
                </a:cubicBezTo>
                <a:cubicBezTo>
                  <a:pt x="2938" y="22"/>
                  <a:pt x="2934" y="18"/>
                  <a:pt x="2934" y="18"/>
                </a:cubicBezTo>
                <a:cubicBezTo>
                  <a:pt x="2934" y="18"/>
                  <a:pt x="2927" y="25"/>
                  <a:pt x="2923" y="33"/>
                </a:cubicBezTo>
                <a:cubicBezTo>
                  <a:pt x="2924" y="25"/>
                  <a:pt x="2924" y="18"/>
                  <a:pt x="2924" y="18"/>
                </a:cubicBezTo>
                <a:cubicBezTo>
                  <a:pt x="2924" y="18"/>
                  <a:pt x="2902" y="17"/>
                  <a:pt x="2889" y="27"/>
                </a:cubicBezTo>
                <a:cubicBezTo>
                  <a:pt x="2884" y="14"/>
                  <a:pt x="2875" y="4"/>
                  <a:pt x="2875" y="4"/>
                </a:cubicBezTo>
                <a:cubicBezTo>
                  <a:pt x="2875" y="4"/>
                  <a:pt x="2866" y="11"/>
                  <a:pt x="2860" y="21"/>
                </a:cubicBezTo>
                <a:cubicBezTo>
                  <a:pt x="2854" y="21"/>
                  <a:pt x="2841" y="24"/>
                  <a:pt x="2834" y="31"/>
                </a:cubicBezTo>
                <a:cubicBezTo>
                  <a:pt x="2832" y="20"/>
                  <a:pt x="2824" y="9"/>
                  <a:pt x="2824" y="9"/>
                </a:cubicBezTo>
                <a:cubicBezTo>
                  <a:pt x="2824" y="9"/>
                  <a:pt x="2813" y="16"/>
                  <a:pt x="2807" y="26"/>
                </a:cubicBezTo>
                <a:cubicBezTo>
                  <a:pt x="2798" y="20"/>
                  <a:pt x="2786" y="18"/>
                  <a:pt x="2786" y="18"/>
                </a:cubicBezTo>
                <a:cubicBezTo>
                  <a:pt x="2786" y="18"/>
                  <a:pt x="2786" y="22"/>
                  <a:pt x="2785" y="27"/>
                </a:cubicBezTo>
                <a:cubicBezTo>
                  <a:pt x="2782" y="23"/>
                  <a:pt x="2778" y="20"/>
                  <a:pt x="2773" y="18"/>
                </a:cubicBezTo>
                <a:cubicBezTo>
                  <a:pt x="2765" y="15"/>
                  <a:pt x="2757" y="14"/>
                  <a:pt x="2757" y="14"/>
                </a:cubicBezTo>
                <a:cubicBezTo>
                  <a:pt x="2757" y="14"/>
                  <a:pt x="2757" y="17"/>
                  <a:pt x="2756" y="21"/>
                </a:cubicBezTo>
                <a:cubicBezTo>
                  <a:pt x="2753" y="16"/>
                  <a:pt x="2750" y="12"/>
                  <a:pt x="2750" y="12"/>
                </a:cubicBezTo>
                <a:cubicBezTo>
                  <a:pt x="2750" y="12"/>
                  <a:pt x="2745" y="16"/>
                  <a:pt x="2741" y="22"/>
                </a:cubicBezTo>
                <a:cubicBezTo>
                  <a:pt x="2737" y="10"/>
                  <a:pt x="2726" y="0"/>
                  <a:pt x="2726" y="0"/>
                </a:cubicBezTo>
                <a:cubicBezTo>
                  <a:pt x="2726" y="0"/>
                  <a:pt x="2711" y="15"/>
                  <a:pt x="2711" y="28"/>
                </a:cubicBezTo>
                <a:cubicBezTo>
                  <a:pt x="2707" y="22"/>
                  <a:pt x="2703" y="18"/>
                  <a:pt x="2703" y="18"/>
                </a:cubicBezTo>
                <a:cubicBezTo>
                  <a:pt x="2703" y="18"/>
                  <a:pt x="2696" y="25"/>
                  <a:pt x="2692" y="33"/>
                </a:cubicBezTo>
                <a:cubicBezTo>
                  <a:pt x="2693" y="25"/>
                  <a:pt x="2693" y="18"/>
                  <a:pt x="2693" y="18"/>
                </a:cubicBezTo>
                <a:cubicBezTo>
                  <a:pt x="2693" y="18"/>
                  <a:pt x="2670" y="17"/>
                  <a:pt x="2658" y="27"/>
                </a:cubicBezTo>
                <a:cubicBezTo>
                  <a:pt x="2653" y="14"/>
                  <a:pt x="2644" y="4"/>
                  <a:pt x="2644" y="4"/>
                </a:cubicBezTo>
                <a:cubicBezTo>
                  <a:pt x="2644" y="4"/>
                  <a:pt x="2635" y="11"/>
                  <a:pt x="2629" y="21"/>
                </a:cubicBezTo>
                <a:cubicBezTo>
                  <a:pt x="2623" y="21"/>
                  <a:pt x="2610" y="24"/>
                  <a:pt x="2603" y="31"/>
                </a:cubicBezTo>
                <a:cubicBezTo>
                  <a:pt x="2600" y="20"/>
                  <a:pt x="2593" y="9"/>
                  <a:pt x="2593" y="9"/>
                </a:cubicBezTo>
                <a:cubicBezTo>
                  <a:pt x="2593" y="9"/>
                  <a:pt x="2582" y="16"/>
                  <a:pt x="2576" y="26"/>
                </a:cubicBezTo>
                <a:cubicBezTo>
                  <a:pt x="2567" y="20"/>
                  <a:pt x="2555" y="18"/>
                  <a:pt x="2555" y="18"/>
                </a:cubicBezTo>
                <a:cubicBezTo>
                  <a:pt x="2555" y="18"/>
                  <a:pt x="2554" y="22"/>
                  <a:pt x="2554" y="27"/>
                </a:cubicBezTo>
                <a:cubicBezTo>
                  <a:pt x="2551" y="23"/>
                  <a:pt x="2547" y="20"/>
                  <a:pt x="2542" y="18"/>
                </a:cubicBezTo>
                <a:cubicBezTo>
                  <a:pt x="2534" y="15"/>
                  <a:pt x="2526" y="14"/>
                  <a:pt x="2526" y="14"/>
                </a:cubicBezTo>
                <a:cubicBezTo>
                  <a:pt x="2526" y="14"/>
                  <a:pt x="2526" y="17"/>
                  <a:pt x="2525" y="21"/>
                </a:cubicBezTo>
                <a:cubicBezTo>
                  <a:pt x="2522" y="16"/>
                  <a:pt x="2519" y="12"/>
                  <a:pt x="2519" y="12"/>
                </a:cubicBezTo>
                <a:cubicBezTo>
                  <a:pt x="2519" y="12"/>
                  <a:pt x="2514" y="16"/>
                  <a:pt x="2510" y="22"/>
                </a:cubicBezTo>
                <a:cubicBezTo>
                  <a:pt x="2506" y="10"/>
                  <a:pt x="2495" y="0"/>
                  <a:pt x="2495" y="0"/>
                </a:cubicBezTo>
                <a:cubicBezTo>
                  <a:pt x="2495" y="0"/>
                  <a:pt x="2480" y="15"/>
                  <a:pt x="2480" y="28"/>
                </a:cubicBezTo>
                <a:cubicBezTo>
                  <a:pt x="2476" y="22"/>
                  <a:pt x="2472" y="18"/>
                  <a:pt x="2472" y="18"/>
                </a:cubicBezTo>
                <a:cubicBezTo>
                  <a:pt x="2472" y="18"/>
                  <a:pt x="2465" y="25"/>
                  <a:pt x="2460" y="33"/>
                </a:cubicBezTo>
                <a:cubicBezTo>
                  <a:pt x="2462" y="25"/>
                  <a:pt x="2462" y="18"/>
                  <a:pt x="2462" y="18"/>
                </a:cubicBezTo>
                <a:cubicBezTo>
                  <a:pt x="2462" y="18"/>
                  <a:pt x="2439" y="17"/>
                  <a:pt x="2426" y="27"/>
                </a:cubicBezTo>
                <a:cubicBezTo>
                  <a:pt x="2422" y="14"/>
                  <a:pt x="2413" y="4"/>
                  <a:pt x="2413" y="4"/>
                </a:cubicBezTo>
                <a:cubicBezTo>
                  <a:pt x="2413" y="4"/>
                  <a:pt x="2404" y="11"/>
                  <a:pt x="2398" y="21"/>
                </a:cubicBezTo>
                <a:cubicBezTo>
                  <a:pt x="2392" y="21"/>
                  <a:pt x="2379" y="24"/>
                  <a:pt x="2372" y="31"/>
                </a:cubicBezTo>
                <a:cubicBezTo>
                  <a:pt x="2369" y="20"/>
                  <a:pt x="2362" y="9"/>
                  <a:pt x="2362" y="9"/>
                </a:cubicBezTo>
                <a:cubicBezTo>
                  <a:pt x="2362" y="9"/>
                  <a:pt x="2351" y="16"/>
                  <a:pt x="2345" y="26"/>
                </a:cubicBezTo>
                <a:cubicBezTo>
                  <a:pt x="2336" y="20"/>
                  <a:pt x="2324" y="18"/>
                  <a:pt x="2324" y="18"/>
                </a:cubicBezTo>
                <a:cubicBezTo>
                  <a:pt x="2324" y="18"/>
                  <a:pt x="2323" y="22"/>
                  <a:pt x="2323" y="27"/>
                </a:cubicBezTo>
                <a:cubicBezTo>
                  <a:pt x="2320" y="23"/>
                  <a:pt x="2315" y="20"/>
                  <a:pt x="2311" y="18"/>
                </a:cubicBezTo>
                <a:cubicBezTo>
                  <a:pt x="2303" y="15"/>
                  <a:pt x="2295" y="14"/>
                  <a:pt x="2295" y="14"/>
                </a:cubicBezTo>
                <a:cubicBezTo>
                  <a:pt x="2295" y="14"/>
                  <a:pt x="2295" y="17"/>
                  <a:pt x="2294" y="21"/>
                </a:cubicBezTo>
                <a:cubicBezTo>
                  <a:pt x="2291" y="16"/>
                  <a:pt x="2288" y="12"/>
                  <a:pt x="2288" y="12"/>
                </a:cubicBezTo>
                <a:cubicBezTo>
                  <a:pt x="2288" y="12"/>
                  <a:pt x="2283" y="16"/>
                  <a:pt x="2278" y="22"/>
                </a:cubicBezTo>
                <a:cubicBezTo>
                  <a:pt x="2275" y="10"/>
                  <a:pt x="2264" y="0"/>
                  <a:pt x="2264" y="0"/>
                </a:cubicBezTo>
                <a:cubicBezTo>
                  <a:pt x="2264" y="0"/>
                  <a:pt x="2249" y="15"/>
                  <a:pt x="2249" y="28"/>
                </a:cubicBezTo>
                <a:cubicBezTo>
                  <a:pt x="2245" y="22"/>
                  <a:pt x="2240" y="18"/>
                  <a:pt x="2240" y="18"/>
                </a:cubicBezTo>
                <a:cubicBezTo>
                  <a:pt x="2240" y="18"/>
                  <a:pt x="2234" y="25"/>
                  <a:pt x="2229" y="33"/>
                </a:cubicBezTo>
                <a:cubicBezTo>
                  <a:pt x="2231" y="25"/>
                  <a:pt x="2231" y="18"/>
                  <a:pt x="2231" y="18"/>
                </a:cubicBezTo>
                <a:cubicBezTo>
                  <a:pt x="2231" y="18"/>
                  <a:pt x="2208" y="17"/>
                  <a:pt x="2195" y="27"/>
                </a:cubicBezTo>
                <a:cubicBezTo>
                  <a:pt x="2191" y="14"/>
                  <a:pt x="2182" y="4"/>
                  <a:pt x="2182" y="4"/>
                </a:cubicBezTo>
                <a:cubicBezTo>
                  <a:pt x="2182" y="4"/>
                  <a:pt x="2173" y="11"/>
                  <a:pt x="2167" y="21"/>
                </a:cubicBezTo>
                <a:cubicBezTo>
                  <a:pt x="2161" y="21"/>
                  <a:pt x="2148" y="24"/>
                  <a:pt x="2141" y="31"/>
                </a:cubicBezTo>
                <a:cubicBezTo>
                  <a:pt x="2138" y="20"/>
                  <a:pt x="2130" y="9"/>
                  <a:pt x="2130" y="9"/>
                </a:cubicBezTo>
                <a:cubicBezTo>
                  <a:pt x="2130" y="9"/>
                  <a:pt x="2120" y="16"/>
                  <a:pt x="2114" y="26"/>
                </a:cubicBezTo>
                <a:cubicBezTo>
                  <a:pt x="2105" y="20"/>
                  <a:pt x="2093" y="18"/>
                  <a:pt x="2093" y="18"/>
                </a:cubicBezTo>
                <a:cubicBezTo>
                  <a:pt x="2093" y="18"/>
                  <a:pt x="2092" y="22"/>
                  <a:pt x="2092" y="27"/>
                </a:cubicBezTo>
                <a:cubicBezTo>
                  <a:pt x="2089" y="23"/>
                  <a:pt x="2084" y="20"/>
                  <a:pt x="2080" y="18"/>
                </a:cubicBezTo>
                <a:cubicBezTo>
                  <a:pt x="2072" y="15"/>
                  <a:pt x="2064" y="14"/>
                  <a:pt x="2064" y="14"/>
                </a:cubicBezTo>
                <a:cubicBezTo>
                  <a:pt x="2064" y="14"/>
                  <a:pt x="2063" y="17"/>
                  <a:pt x="2063" y="21"/>
                </a:cubicBezTo>
                <a:cubicBezTo>
                  <a:pt x="2060" y="16"/>
                  <a:pt x="2057" y="12"/>
                  <a:pt x="2057" y="12"/>
                </a:cubicBezTo>
                <a:cubicBezTo>
                  <a:pt x="2057" y="12"/>
                  <a:pt x="2052" y="16"/>
                  <a:pt x="2047" y="22"/>
                </a:cubicBezTo>
                <a:cubicBezTo>
                  <a:pt x="2044" y="10"/>
                  <a:pt x="2033" y="0"/>
                  <a:pt x="2033" y="0"/>
                </a:cubicBezTo>
                <a:cubicBezTo>
                  <a:pt x="2033" y="0"/>
                  <a:pt x="2018" y="15"/>
                  <a:pt x="2018" y="28"/>
                </a:cubicBezTo>
                <a:cubicBezTo>
                  <a:pt x="2014" y="22"/>
                  <a:pt x="2009" y="18"/>
                  <a:pt x="2009" y="18"/>
                </a:cubicBezTo>
                <a:cubicBezTo>
                  <a:pt x="2009" y="18"/>
                  <a:pt x="2003" y="25"/>
                  <a:pt x="1998" y="33"/>
                </a:cubicBezTo>
                <a:cubicBezTo>
                  <a:pt x="2000" y="25"/>
                  <a:pt x="2000" y="18"/>
                  <a:pt x="2000" y="18"/>
                </a:cubicBezTo>
                <a:cubicBezTo>
                  <a:pt x="2000" y="18"/>
                  <a:pt x="1977" y="17"/>
                  <a:pt x="1964" y="27"/>
                </a:cubicBezTo>
                <a:cubicBezTo>
                  <a:pt x="1960" y="14"/>
                  <a:pt x="1950" y="4"/>
                  <a:pt x="1950" y="4"/>
                </a:cubicBezTo>
                <a:cubicBezTo>
                  <a:pt x="1950" y="4"/>
                  <a:pt x="1942" y="11"/>
                  <a:pt x="1935" y="21"/>
                </a:cubicBezTo>
                <a:cubicBezTo>
                  <a:pt x="1930" y="21"/>
                  <a:pt x="1917" y="24"/>
                  <a:pt x="1909" y="31"/>
                </a:cubicBezTo>
                <a:cubicBezTo>
                  <a:pt x="1907" y="20"/>
                  <a:pt x="1899" y="9"/>
                  <a:pt x="1899" y="9"/>
                </a:cubicBezTo>
                <a:cubicBezTo>
                  <a:pt x="1899" y="9"/>
                  <a:pt x="1889" y="16"/>
                  <a:pt x="1883" y="26"/>
                </a:cubicBezTo>
                <a:cubicBezTo>
                  <a:pt x="1873" y="20"/>
                  <a:pt x="1862" y="18"/>
                  <a:pt x="1862" y="18"/>
                </a:cubicBezTo>
                <a:cubicBezTo>
                  <a:pt x="1862" y="18"/>
                  <a:pt x="1861" y="22"/>
                  <a:pt x="1861" y="27"/>
                </a:cubicBezTo>
                <a:cubicBezTo>
                  <a:pt x="1858" y="23"/>
                  <a:pt x="1853" y="20"/>
                  <a:pt x="1849" y="18"/>
                </a:cubicBezTo>
                <a:cubicBezTo>
                  <a:pt x="1841" y="15"/>
                  <a:pt x="1833" y="14"/>
                  <a:pt x="1833" y="14"/>
                </a:cubicBezTo>
                <a:cubicBezTo>
                  <a:pt x="1833" y="14"/>
                  <a:pt x="1832" y="17"/>
                  <a:pt x="1832" y="21"/>
                </a:cubicBezTo>
                <a:cubicBezTo>
                  <a:pt x="1829" y="16"/>
                  <a:pt x="1826" y="12"/>
                  <a:pt x="1826" y="12"/>
                </a:cubicBezTo>
                <a:cubicBezTo>
                  <a:pt x="1826" y="12"/>
                  <a:pt x="1821" y="16"/>
                  <a:pt x="1816" y="22"/>
                </a:cubicBezTo>
                <a:cubicBezTo>
                  <a:pt x="1812" y="10"/>
                  <a:pt x="1802" y="0"/>
                  <a:pt x="1802" y="0"/>
                </a:cubicBezTo>
                <a:cubicBezTo>
                  <a:pt x="1802" y="0"/>
                  <a:pt x="1787" y="15"/>
                  <a:pt x="1786" y="28"/>
                </a:cubicBezTo>
                <a:cubicBezTo>
                  <a:pt x="1782" y="22"/>
                  <a:pt x="1778" y="18"/>
                  <a:pt x="1778" y="18"/>
                </a:cubicBezTo>
                <a:cubicBezTo>
                  <a:pt x="1778" y="18"/>
                  <a:pt x="1772" y="25"/>
                  <a:pt x="1767" y="33"/>
                </a:cubicBezTo>
                <a:cubicBezTo>
                  <a:pt x="1769" y="25"/>
                  <a:pt x="1769" y="18"/>
                  <a:pt x="1769" y="18"/>
                </a:cubicBezTo>
                <a:cubicBezTo>
                  <a:pt x="1769" y="18"/>
                  <a:pt x="1746" y="17"/>
                  <a:pt x="1733" y="27"/>
                </a:cubicBezTo>
                <a:cubicBezTo>
                  <a:pt x="1729" y="14"/>
                  <a:pt x="1719" y="4"/>
                  <a:pt x="1719" y="4"/>
                </a:cubicBezTo>
                <a:cubicBezTo>
                  <a:pt x="1719" y="4"/>
                  <a:pt x="1711" y="11"/>
                  <a:pt x="1704" y="21"/>
                </a:cubicBezTo>
                <a:cubicBezTo>
                  <a:pt x="1699" y="21"/>
                  <a:pt x="1686" y="24"/>
                  <a:pt x="1678" y="31"/>
                </a:cubicBezTo>
                <a:cubicBezTo>
                  <a:pt x="1676" y="20"/>
                  <a:pt x="1668" y="9"/>
                  <a:pt x="1668" y="9"/>
                </a:cubicBezTo>
                <a:cubicBezTo>
                  <a:pt x="1668" y="9"/>
                  <a:pt x="1658" y="16"/>
                  <a:pt x="1652" y="26"/>
                </a:cubicBezTo>
                <a:cubicBezTo>
                  <a:pt x="1642" y="20"/>
                  <a:pt x="1631" y="18"/>
                  <a:pt x="1631" y="18"/>
                </a:cubicBezTo>
                <a:cubicBezTo>
                  <a:pt x="1631" y="18"/>
                  <a:pt x="1630" y="22"/>
                  <a:pt x="1630" y="27"/>
                </a:cubicBezTo>
                <a:cubicBezTo>
                  <a:pt x="1627" y="23"/>
                  <a:pt x="1622" y="20"/>
                  <a:pt x="1618" y="18"/>
                </a:cubicBezTo>
                <a:cubicBezTo>
                  <a:pt x="1610" y="15"/>
                  <a:pt x="1602" y="14"/>
                  <a:pt x="1602" y="14"/>
                </a:cubicBezTo>
                <a:cubicBezTo>
                  <a:pt x="1602" y="14"/>
                  <a:pt x="1601" y="17"/>
                  <a:pt x="1601" y="21"/>
                </a:cubicBezTo>
                <a:cubicBezTo>
                  <a:pt x="1598" y="16"/>
                  <a:pt x="1595" y="12"/>
                  <a:pt x="1595" y="12"/>
                </a:cubicBezTo>
                <a:cubicBezTo>
                  <a:pt x="1595" y="12"/>
                  <a:pt x="1590" y="16"/>
                  <a:pt x="1585" y="22"/>
                </a:cubicBezTo>
                <a:cubicBezTo>
                  <a:pt x="1581" y="10"/>
                  <a:pt x="1571" y="0"/>
                  <a:pt x="1571" y="0"/>
                </a:cubicBezTo>
                <a:cubicBezTo>
                  <a:pt x="1571" y="0"/>
                  <a:pt x="1556" y="15"/>
                  <a:pt x="1555" y="28"/>
                </a:cubicBezTo>
                <a:cubicBezTo>
                  <a:pt x="1551" y="22"/>
                  <a:pt x="1547" y="18"/>
                  <a:pt x="1547" y="18"/>
                </a:cubicBezTo>
                <a:cubicBezTo>
                  <a:pt x="1547" y="18"/>
                  <a:pt x="1541" y="25"/>
                  <a:pt x="1536" y="33"/>
                </a:cubicBezTo>
                <a:cubicBezTo>
                  <a:pt x="1538" y="25"/>
                  <a:pt x="1538" y="18"/>
                  <a:pt x="1538" y="18"/>
                </a:cubicBezTo>
                <a:cubicBezTo>
                  <a:pt x="1538" y="18"/>
                  <a:pt x="1515" y="17"/>
                  <a:pt x="1502" y="27"/>
                </a:cubicBezTo>
                <a:cubicBezTo>
                  <a:pt x="1498" y="14"/>
                  <a:pt x="1488" y="4"/>
                  <a:pt x="1488" y="4"/>
                </a:cubicBezTo>
                <a:cubicBezTo>
                  <a:pt x="1488" y="4"/>
                  <a:pt x="1480" y="11"/>
                  <a:pt x="1473" y="21"/>
                </a:cubicBezTo>
                <a:cubicBezTo>
                  <a:pt x="1467" y="21"/>
                  <a:pt x="1455" y="24"/>
                  <a:pt x="1447" y="31"/>
                </a:cubicBezTo>
                <a:cubicBezTo>
                  <a:pt x="1445" y="20"/>
                  <a:pt x="1437" y="9"/>
                  <a:pt x="1437" y="9"/>
                </a:cubicBezTo>
                <a:cubicBezTo>
                  <a:pt x="1437" y="9"/>
                  <a:pt x="1427" y="16"/>
                  <a:pt x="1421" y="26"/>
                </a:cubicBezTo>
                <a:cubicBezTo>
                  <a:pt x="1411" y="20"/>
                  <a:pt x="1400" y="18"/>
                  <a:pt x="1400" y="18"/>
                </a:cubicBezTo>
                <a:cubicBezTo>
                  <a:pt x="1400" y="18"/>
                  <a:pt x="1399" y="22"/>
                  <a:pt x="1399" y="27"/>
                </a:cubicBezTo>
                <a:cubicBezTo>
                  <a:pt x="1395" y="23"/>
                  <a:pt x="1391" y="20"/>
                  <a:pt x="1387" y="18"/>
                </a:cubicBezTo>
                <a:cubicBezTo>
                  <a:pt x="1379" y="15"/>
                  <a:pt x="1371" y="14"/>
                  <a:pt x="1371" y="14"/>
                </a:cubicBezTo>
                <a:cubicBezTo>
                  <a:pt x="1371" y="14"/>
                  <a:pt x="1370" y="17"/>
                  <a:pt x="1370" y="21"/>
                </a:cubicBezTo>
                <a:cubicBezTo>
                  <a:pt x="1367" y="16"/>
                  <a:pt x="1364" y="12"/>
                  <a:pt x="1364" y="12"/>
                </a:cubicBezTo>
                <a:cubicBezTo>
                  <a:pt x="1364" y="12"/>
                  <a:pt x="1359" y="16"/>
                  <a:pt x="1354" y="22"/>
                </a:cubicBezTo>
                <a:cubicBezTo>
                  <a:pt x="1350" y="10"/>
                  <a:pt x="1339" y="0"/>
                  <a:pt x="1339" y="0"/>
                </a:cubicBezTo>
                <a:cubicBezTo>
                  <a:pt x="1339" y="0"/>
                  <a:pt x="1325" y="15"/>
                  <a:pt x="1324" y="28"/>
                </a:cubicBezTo>
                <a:cubicBezTo>
                  <a:pt x="1320" y="22"/>
                  <a:pt x="1316" y="18"/>
                  <a:pt x="1316" y="18"/>
                </a:cubicBezTo>
                <a:cubicBezTo>
                  <a:pt x="1316" y="18"/>
                  <a:pt x="1309" y="25"/>
                  <a:pt x="1305" y="33"/>
                </a:cubicBezTo>
                <a:cubicBezTo>
                  <a:pt x="1307" y="25"/>
                  <a:pt x="1307" y="18"/>
                  <a:pt x="1307" y="18"/>
                </a:cubicBezTo>
                <a:cubicBezTo>
                  <a:pt x="1307" y="18"/>
                  <a:pt x="1284" y="17"/>
                  <a:pt x="1271" y="27"/>
                </a:cubicBezTo>
                <a:cubicBezTo>
                  <a:pt x="1266" y="14"/>
                  <a:pt x="1257" y="4"/>
                  <a:pt x="1257" y="4"/>
                </a:cubicBezTo>
                <a:cubicBezTo>
                  <a:pt x="1257" y="4"/>
                  <a:pt x="1248" y="11"/>
                  <a:pt x="1242" y="21"/>
                </a:cubicBezTo>
                <a:cubicBezTo>
                  <a:pt x="1236" y="21"/>
                  <a:pt x="1223" y="24"/>
                  <a:pt x="1216" y="31"/>
                </a:cubicBezTo>
                <a:cubicBezTo>
                  <a:pt x="1214" y="20"/>
                  <a:pt x="1206" y="9"/>
                  <a:pt x="1206" y="9"/>
                </a:cubicBezTo>
                <a:cubicBezTo>
                  <a:pt x="1206" y="9"/>
                  <a:pt x="1195" y="16"/>
                  <a:pt x="1189" y="26"/>
                </a:cubicBezTo>
                <a:cubicBezTo>
                  <a:pt x="1180" y="20"/>
                  <a:pt x="1168" y="18"/>
                  <a:pt x="1168" y="18"/>
                </a:cubicBezTo>
                <a:cubicBezTo>
                  <a:pt x="1168" y="18"/>
                  <a:pt x="1168" y="22"/>
                  <a:pt x="1168" y="27"/>
                </a:cubicBezTo>
                <a:cubicBezTo>
                  <a:pt x="1164" y="23"/>
                  <a:pt x="1160" y="20"/>
                  <a:pt x="1155" y="18"/>
                </a:cubicBezTo>
                <a:cubicBezTo>
                  <a:pt x="1147" y="15"/>
                  <a:pt x="1140" y="14"/>
                  <a:pt x="1140" y="14"/>
                </a:cubicBezTo>
                <a:cubicBezTo>
                  <a:pt x="1140" y="14"/>
                  <a:pt x="1139" y="17"/>
                  <a:pt x="1139" y="21"/>
                </a:cubicBezTo>
                <a:cubicBezTo>
                  <a:pt x="1136" y="16"/>
                  <a:pt x="1133" y="12"/>
                  <a:pt x="1133" y="12"/>
                </a:cubicBezTo>
                <a:cubicBezTo>
                  <a:pt x="1133" y="12"/>
                  <a:pt x="1128" y="16"/>
                  <a:pt x="1123" y="22"/>
                </a:cubicBezTo>
                <a:cubicBezTo>
                  <a:pt x="1119" y="10"/>
                  <a:pt x="1108" y="0"/>
                  <a:pt x="1108" y="0"/>
                </a:cubicBezTo>
                <a:cubicBezTo>
                  <a:pt x="1108" y="0"/>
                  <a:pt x="1094" y="15"/>
                  <a:pt x="1093" y="28"/>
                </a:cubicBezTo>
                <a:cubicBezTo>
                  <a:pt x="1089" y="22"/>
                  <a:pt x="1085" y="18"/>
                  <a:pt x="1085" y="18"/>
                </a:cubicBezTo>
                <a:cubicBezTo>
                  <a:pt x="1085" y="18"/>
                  <a:pt x="1078" y="25"/>
                  <a:pt x="1074" y="33"/>
                </a:cubicBezTo>
                <a:cubicBezTo>
                  <a:pt x="1075" y="25"/>
                  <a:pt x="1076" y="18"/>
                  <a:pt x="1076" y="18"/>
                </a:cubicBezTo>
                <a:cubicBezTo>
                  <a:pt x="1076" y="18"/>
                  <a:pt x="1053" y="17"/>
                  <a:pt x="1040" y="27"/>
                </a:cubicBezTo>
                <a:cubicBezTo>
                  <a:pt x="1035" y="14"/>
                  <a:pt x="1026" y="4"/>
                  <a:pt x="1026" y="4"/>
                </a:cubicBezTo>
                <a:cubicBezTo>
                  <a:pt x="1026" y="4"/>
                  <a:pt x="1017" y="11"/>
                  <a:pt x="1011" y="21"/>
                </a:cubicBezTo>
                <a:cubicBezTo>
                  <a:pt x="1005" y="21"/>
                  <a:pt x="992" y="24"/>
                  <a:pt x="985" y="31"/>
                </a:cubicBezTo>
                <a:cubicBezTo>
                  <a:pt x="983" y="20"/>
                  <a:pt x="975" y="9"/>
                  <a:pt x="975" y="9"/>
                </a:cubicBezTo>
                <a:cubicBezTo>
                  <a:pt x="975" y="9"/>
                  <a:pt x="964" y="16"/>
                  <a:pt x="958" y="26"/>
                </a:cubicBezTo>
                <a:cubicBezTo>
                  <a:pt x="949" y="20"/>
                  <a:pt x="937" y="18"/>
                  <a:pt x="937" y="18"/>
                </a:cubicBezTo>
                <a:cubicBezTo>
                  <a:pt x="937" y="18"/>
                  <a:pt x="937" y="22"/>
                  <a:pt x="936" y="27"/>
                </a:cubicBezTo>
                <a:cubicBezTo>
                  <a:pt x="933" y="23"/>
                  <a:pt x="929" y="20"/>
                  <a:pt x="924" y="18"/>
                </a:cubicBezTo>
                <a:cubicBezTo>
                  <a:pt x="916" y="15"/>
                  <a:pt x="908" y="14"/>
                  <a:pt x="908" y="14"/>
                </a:cubicBezTo>
                <a:cubicBezTo>
                  <a:pt x="908" y="14"/>
                  <a:pt x="908" y="17"/>
                  <a:pt x="908" y="21"/>
                </a:cubicBezTo>
                <a:cubicBezTo>
                  <a:pt x="905" y="16"/>
                  <a:pt x="902" y="12"/>
                  <a:pt x="902" y="12"/>
                </a:cubicBezTo>
                <a:cubicBezTo>
                  <a:pt x="902" y="12"/>
                  <a:pt x="897" y="16"/>
                  <a:pt x="892" y="22"/>
                </a:cubicBezTo>
                <a:cubicBezTo>
                  <a:pt x="888" y="10"/>
                  <a:pt x="877" y="0"/>
                  <a:pt x="877" y="0"/>
                </a:cubicBezTo>
                <a:cubicBezTo>
                  <a:pt x="877" y="0"/>
                  <a:pt x="862" y="15"/>
                  <a:pt x="862" y="28"/>
                </a:cubicBezTo>
                <a:cubicBezTo>
                  <a:pt x="858" y="22"/>
                  <a:pt x="854" y="18"/>
                  <a:pt x="854" y="18"/>
                </a:cubicBezTo>
                <a:cubicBezTo>
                  <a:pt x="854" y="18"/>
                  <a:pt x="847" y="25"/>
                  <a:pt x="843" y="33"/>
                </a:cubicBezTo>
                <a:cubicBezTo>
                  <a:pt x="844" y="25"/>
                  <a:pt x="844" y="18"/>
                  <a:pt x="844" y="18"/>
                </a:cubicBezTo>
                <a:cubicBezTo>
                  <a:pt x="844" y="18"/>
                  <a:pt x="822" y="17"/>
                  <a:pt x="809" y="27"/>
                </a:cubicBezTo>
                <a:cubicBezTo>
                  <a:pt x="804" y="14"/>
                  <a:pt x="795" y="4"/>
                  <a:pt x="795" y="4"/>
                </a:cubicBezTo>
                <a:cubicBezTo>
                  <a:pt x="795" y="4"/>
                  <a:pt x="786" y="11"/>
                  <a:pt x="780" y="21"/>
                </a:cubicBezTo>
                <a:cubicBezTo>
                  <a:pt x="774" y="21"/>
                  <a:pt x="761" y="24"/>
                  <a:pt x="754" y="31"/>
                </a:cubicBezTo>
                <a:cubicBezTo>
                  <a:pt x="752" y="20"/>
                  <a:pt x="744" y="9"/>
                  <a:pt x="744" y="9"/>
                </a:cubicBezTo>
                <a:cubicBezTo>
                  <a:pt x="744" y="9"/>
                  <a:pt x="733" y="16"/>
                  <a:pt x="727" y="26"/>
                </a:cubicBezTo>
                <a:cubicBezTo>
                  <a:pt x="718" y="20"/>
                  <a:pt x="706" y="18"/>
                  <a:pt x="706" y="18"/>
                </a:cubicBezTo>
                <a:cubicBezTo>
                  <a:pt x="706" y="18"/>
                  <a:pt x="706" y="22"/>
                  <a:pt x="705" y="27"/>
                </a:cubicBezTo>
                <a:cubicBezTo>
                  <a:pt x="702" y="23"/>
                  <a:pt x="698" y="20"/>
                  <a:pt x="693" y="18"/>
                </a:cubicBezTo>
                <a:cubicBezTo>
                  <a:pt x="685" y="15"/>
                  <a:pt x="677" y="14"/>
                  <a:pt x="677" y="14"/>
                </a:cubicBezTo>
                <a:cubicBezTo>
                  <a:pt x="677" y="14"/>
                  <a:pt x="677" y="17"/>
                  <a:pt x="676" y="21"/>
                </a:cubicBezTo>
                <a:cubicBezTo>
                  <a:pt x="673" y="16"/>
                  <a:pt x="670" y="12"/>
                  <a:pt x="670" y="12"/>
                </a:cubicBezTo>
                <a:cubicBezTo>
                  <a:pt x="670" y="12"/>
                  <a:pt x="665" y="16"/>
                  <a:pt x="661" y="22"/>
                </a:cubicBezTo>
                <a:cubicBezTo>
                  <a:pt x="657" y="10"/>
                  <a:pt x="646" y="0"/>
                  <a:pt x="646" y="0"/>
                </a:cubicBezTo>
                <a:cubicBezTo>
                  <a:pt x="646" y="0"/>
                  <a:pt x="631" y="15"/>
                  <a:pt x="631" y="28"/>
                </a:cubicBezTo>
                <a:cubicBezTo>
                  <a:pt x="627" y="22"/>
                  <a:pt x="623" y="18"/>
                  <a:pt x="623" y="18"/>
                </a:cubicBezTo>
                <a:cubicBezTo>
                  <a:pt x="623" y="18"/>
                  <a:pt x="616" y="25"/>
                  <a:pt x="612" y="33"/>
                </a:cubicBezTo>
                <a:cubicBezTo>
                  <a:pt x="613" y="25"/>
                  <a:pt x="613" y="18"/>
                  <a:pt x="613" y="18"/>
                </a:cubicBezTo>
                <a:cubicBezTo>
                  <a:pt x="613" y="18"/>
                  <a:pt x="590" y="17"/>
                  <a:pt x="578" y="27"/>
                </a:cubicBezTo>
                <a:cubicBezTo>
                  <a:pt x="573" y="14"/>
                  <a:pt x="564" y="4"/>
                  <a:pt x="564" y="4"/>
                </a:cubicBezTo>
                <a:cubicBezTo>
                  <a:pt x="564" y="4"/>
                  <a:pt x="555" y="11"/>
                  <a:pt x="549" y="21"/>
                </a:cubicBezTo>
                <a:cubicBezTo>
                  <a:pt x="543" y="21"/>
                  <a:pt x="530" y="24"/>
                  <a:pt x="523" y="31"/>
                </a:cubicBezTo>
                <a:cubicBezTo>
                  <a:pt x="520" y="20"/>
                  <a:pt x="513" y="9"/>
                  <a:pt x="513" y="9"/>
                </a:cubicBezTo>
                <a:cubicBezTo>
                  <a:pt x="513" y="9"/>
                  <a:pt x="502" y="16"/>
                  <a:pt x="496" y="26"/>
                </a:cubicBezTo>
                <a:cubicBezTo>
                  <a:pt x="487" y="20"/>
                  <a:pt x="475" y="18"/>
                  <a:pt x="475" y="18"/>
                </a:cubicBezTo>
                <a:cubicBezTo>
                  <a:pt x="475" y="18"/>
                  <a:pt x="474" y="22"/>
                  <a:pt x="474" y="27"/>
                </a:cubicBezTo>
                <a:cubicBezTo>
                  <a:pt x="471" y="23"/>
                  <a:pt x="467" y="20"/>
                  <a:pt x="462" y="18"/>
                </a:cubicBezTo>
                <a:cubicBezTo>
                  <a:pt x="454" y="15"/>
                  <a:pt x="446" y="14"/>
                  <a:pt x="446" y="14"/>
                </a:cubicBezTo>
                <a:cubicBezTo>
                  <a:pt x="446" y="14"/>
                  <a:pt x="446" y="17"/>
                  <a:pt x="445" y="21"/>
                </a:cubicBezTo>
                <a:cubicBezTo>
                  <a:pt x="442" y="16"/>
                  <a:pt x="439" y="12"/>
                  <a:pt x="439" y="12"/>
                </a:cubicBezTo>
                <a:cubicBezTo>
                  <a:pt x="439" y="12"/>
                  <a:pt x="434" y="16"/>
                  <a:pt x="430" y="22"/>
                </a:cubicBezTo>
                <a:cubicBezTo>
                  <a:pt x="426" y="10"/>
                  <a:pt x="415" y="0"/>
                  <a:pt x="415" y="0"/>
                </a:cubicBezTo>
                <a:cubicBezTo>
                  <a:pt x="415" y="0"/>
                  <a:pt x="400" y="15"/>
                  <a:pt x="400" y="28"/>
                </a:cubicBezTo>
                <a:cubicBezTo>
                  <a:pt x="396" y="22"/>
                  <a:pt x="392" y="18"/>
                  <a:pt x="392" y="18"/>
                </a:cubicBezTo>
                <a:cubicBezTo>
                  <a:pt x="392" y="18"/>
                  <a:pt x="385" y="25"/>
                  <a:pt x="380" y="33"/>
                </a:cubicBezTo>
                <a:cubicBezTo>
                  <a:pt x="382" y="25"/>
                  <a:pt x="382" y="18"/>
                  <a:pt x="382" y="18"/>
                </a:cubicBezTo>
                <a:cubicBezTo>
                  <a:pt x="382" y="18"/>
                  <a:pt x="359" y="17"/>
                  <a:pt x="346" y="27"/>
                </a:cubicBezTo>
                <a:cubicBezTo>
                  <a:pt x="342" y="14"/>
                  <a:pt x="333" y="4"/>
                  <a:pt x="333" y="4"/>
                </a:cubicBezTo>
                <a:cubicBezTo>
                  <a:pt x="333" y="4"/>
                  <a:pt x="324" y="11"/>
                  <a:pt x="318" y="21"/>
                </a:cubicBezTo>
                <a:cubicBezTo>
                  <a:pt x="312" y="21"/>
                  <a:pt x="299" y="24"/>
                  <a:pt x="292" y="31"/>
                </a:cubicBezTo>
                <a:cubicBezTo>
                  <a:pt x="289" y="20"/>
                  <a:pt x="282" y="9"/>
                  <a:pt x="282" y="9"/>
                </a:cubicBezTo>
                <a:cubicBezTo>
                  <a:pt x="282" y="9"/>
                  <a:pt x="271" y="16"/>
                  <a:pt x="265" y="26"/>
                </a:cubicBezTo>
                <a:cubicBezTo>
                  <a:pt x="256" y="20"/>
                  <a:pt x="244" y="18"/>
                  <a:pt x="244" y="18"/>
                </a:cubicBezTo>
                <a:cubicBezTo>
                  <a:pt x="244" y="18"/>
                  <a:pt x="243" y="22"/>
                  <a:pt x="243" y="27"/>
                </a:cubicBezTo>
                <a:cubicBezTo>
                  <a:pt x="240" y="23"/>
                  <a:pt x="235" y="20"/>
                  <a:pt x="231" y="18"/>
                </a:cubicBezTo>
                <a:cubicBezTo>
                  <a:pt x="223" y="15"/>
                  <a:pt x="215" y="14"/>
                  <a:pt x="215" y="14"/>
                </a:cubicBezTo>
                <a:cubicBezTo>
                  <a:pt x="215" y="14"/>
                  <a:pt x="215" y="17"/>
                  <a:pt x="214" y="21"/>
                </a:cubicBezTo>
                <a:cubicBezTo>
                  <a:pt x="211" y="16"/>
                  <a:pt x="208" y="12"/>
                  <a:pt x="208" y="12"/>
                </a:cubicBezTo>
                <a:cubicBezTo>
                  <a:pt x="208" y="12"/>
                  <a:pt x="203" y="16"/>
                  <a:pt x="198" y="22"/>
                </a:cubicBezTo>
                <a:cubicBezTo>
                  <a:pt x="195" y="10"/>
                  <a:pt x="184" y="0"/>
                  <a:pt x="184" y="0"/>
                </a:cubicBezTo>
                <a:cubicBezTo>
                  <a:pt x="184" y="0"/>
                  <a:pt x="169" y="15"/>
                  <a:pt x="169" y="28"/>
                </a:cubicBezTo>
                <a:cubicBezTo>
                  <a:pt x="165" y="22"/>
                  <a:pt x="160" y="18"/>
                  <a:pt x="160" y="18"/>
                </a:cubicBezTo>
                <a:cubicBezTo>
                  <a:pt x="160" y="18"/>
                  <a:pt x="154" y="25"/>
                  <a:pt x="149" y="33"/>
                </a:cubicBezTo>
                <a:cubicBezTo>
                  <a:pt x="151" y="25"/>
                  <a:pt x="151" y="18"/>
                  <a:pt x="151" y="18"/>
                </a:cubicBezTo>
                <a:cubicBezTo>
                  <a:pt x="151" y="18"/>
                  <a:pt x="128" y="17"/>
                  <a:pt x="115" y="27"/>
                </a:cubicBezTo>
                <a:cubicBezTo>
                  <a:pt x="111" y="14"/>
                  <a:pt x="102" y="4"/>
                  <a:pt x="102" y="4"/>
                </a:cubicBezTo>
                <a:cubicBezTo>
                  <a:pt x="102" y="4"/>
                  <a:pt x="93" y="11"/>
                  <a:pt x="87" y="21"/>
                </a:cubicBezTo>
                <a:cubicBezTo>
                  <a:pt x="81" y="21"/>
                  <a:pt x="68" y="24"/>
                  <a:pt x="61" y="31"/>
                </a:cubicBezTo>
                <a:cubicBezTo>
                  <a:pt x="58" y="20"/>
                  <a:pt x="50" y="9"/>
                  <a:pt x="50" y="9"/>
                </a:cubicBezTo>
                <a:cubicBezTo>
                  <a:pt x="50" y="9"/>
                  <a:pt x="40" y="16"/>
                  <a:pt x="34" y="26"/>
                </a:cubicBezTo>
                <a:cubicBezTo>
                  <a:pt x="25" y="20"/>
                  <a:pt x="13" y="18"/>
                  <a:pt x="13" y="18"/>
                </a:cubicBezTo>
                <a:cubicBezTo>
                  <a:pt x="13" y="18"/>
                  <a:pt x="12" y="22"/>
                  <a:pt x="12" y="27"/>
                </a:cubicBezTo>
                <a:cubicBezTo>
                  <a:pt x="9" y="23"/>
                  <a:pt x="4" y="20"/>
                  <a:pt x="0" y="18"/>
                </a:cubicBezTo>
                <a:cubicBezTo>
                  <a:pt x="0" y="486"/>
                  <a:pt x="0" y="486"/>
                  <a:pt x="0" y="486"/>
                </a:cubicBezTo>
                <a:cubicBezTo>
                  <a:pt x="4160" y="486"/>
                  <a:pt x="4160" y="486"/>
                  <a:pt x="4160" y="486"/>
                </a:cubicBezTo>
                <a:cubicBezTo>
                  <a:pt x="4160" y="18"/>
                  <a:pt x="4160" y="18"/>
                  <a:pt x="4160" y="18"/>
                </a:cubicBezTo>
                <a:cubicBezTo>
                  <a:pt x="4152" y="15"/>
                  <a:pt x="4144" y="14"/>
                  <a:pt x="4144" y="1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1" name="Google Shape;1411;p22"/>
          <p:cNvGrpSpPr/>
          <p:nvPr/>
        </p:nvGrpSpPr>
        <p:grpSpPr>
          <a:xfrm flipH="1">
            <a:off x="-1155130" y="6190879"/>
            <a:ext cx="4937873" cy="713360"/>
            <a:chOff x="1134148" y="4193002"/>
            <a:chExt cx="4953725" cy="715650"/>
          </a:xfrm>
        </p:grpSpPr>
        <p:sp>
          <p:nvSpPr>
            <p:cNvPr id="1412" name="Google Shape;1412;p22"/>
            <p:cNvSpPr/>
            <p:nvPr/>
          </p:nvSpPr>
          <p:spPr>
            <a:xfrm>
              <a:off x="4192744" y="4806036"/>
              <a:ext cx="455790" cy="102616"/>
            </a:xfrm>
            <a:custGeom>
              <a:avLst/>
              <a:gdLst/>
              <a:ahLst/>
              <a:cxnLst/>
              <a:rect l="l" t="t" r="r" b="b"/>
              <a:pathLst>
                <a:path w="297" h="67" extrusionOk="0">
                  <a:moveTo>
                    <a:pt x="285" y="8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8" y="9"/>
                    <a:pt x="0" y="20"/>
                    <a:pt x="0" y="34"/>
                  </a:cubicBezTo>
                  <a:cubicBezTo>
                    <a:pt x="0" y="52"/>
                    <a:pt x="15" y="67"/>
                    <a:pt x="34" y="67"/>
                  </a:cubicBezTo>
                  <a:cubicBezTo>
                    <a:pt x="48" y="67"/>
                    <a:pt x="60" y="58"/>
                    <a:pt x="65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7" y="58"/>
                    <a:pt x="89" y="67"/>
                    <a:pt x="103" y="67"/>
                  </a:cubicBezTo>
                  <a:cubicBezTo>
                    <a:pt x="118" y="67"/>
                    <a:pt x="130" y="58"/>
                    <a:pt x="135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8" y="58"/>
                    <a:pt x="180" y="67"/>
                    <a:pt x="194" y="67"/>
                  </a:cubicBezTo>
                  <a:cubicBezTo>
                    <a:pt x="209" y="67"/>
                    <a:pt x="221" y="58"/>
                    <a:pt x="226" y="45"/>
                  </a:cubicBezTo>
                  <a:cubicBezTo>
                    <a:pt x="233" y="45"/>
                    <a:pt x="233" y="45"/>
                    <a:pt x="233" y="45"/>
                  </a:cubicBezTo>
                  <a:cubicBezTo>
                    <a:pt x="237" y="58"/>
                    <a:pt x="250" y="67"/>
                    <a:pt x="264" y="67"/>
                  </a:cubicBezTo>
                  <a:cubicBezTo>
                    <a:pt x="282" y="67"/>
                    <a:pt x="297" y="52"/>
                    <a:pt x="297" y="34"/>
                  </a:cubicBezTo>
                  <a:cubicBezTo>
                    <a:pt x="297" y="23"/>
                    <a:pt x="293" y="14"/>
                    <a:pt x="285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22"/>
            <p:cNvSpPr/>
            <p:nvPr/>
          </p:nvSpPr>
          <p:spPr>
            <a:xfrm>
              <a:off x="5429509" y="4806036"/>
              <a:ext cx="457124" cy="102616"/>
            </a:xfrm>
            <a:custGeom>
              <a:avLst/>
              <a:gdLst/>
              <a:ahLst/>
              <a:cxnLst/>
              <a:rect l="l" t="t" r="r" b="b"/>
              <a:pathLst>
                <a:path w="298" h="67" extrusionOk="0">
                  <a:moveTo>
                    <a:pt x="285" y="8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8" y="9"/>
                    <a:pt x="0" y="20"/>
                    <a:pt x="0" y="34"/>
                  </a:cubicBezTo>
                  <a:cubicBezTo>
                    <a:pt x="0" y="52"/>
                    <a:pt x="15" y="67"/>
                    <a:pt x="34" y="67"/>
                  </a:cubicBezTo>
                  <a:cubicBezTo>
                    <a:pt x="48" y="67"/>
                    <a:pt x="60" y="58"/>
                    <a:pt x="65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7" y="58"/>
                    <a:pt x="89" y="67"/>
                    <a:pt x="103" y="67"/>
                  </a:cubicBezTo>
                  <a:cubicBezTo>
                    <a:pt x="118" y="67"/>
                    <a:pt x="130" y="58"/>
                    <a:pt x="135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8" y="58"/>
                    <a:pt x="180" y="67"/>
                    <a:pt x="195" y="67"/>
                  </a:cubicBezTo>
                  <a:cubicBezTo>
                    <a:pt x="209" y="67"/>
                    <a:pt x="221" y="58"/>
                    <a:pt x="226" y="45"/>
                  </a:cubicBezTo>
                  <a:cubicBezTo>
                    <a:pt x="233" y="45"/>
                    <a:pt x="233" y="45"/>
                    <a:pt x="233" y="45"/>
                  </a:cubicBezTo>
                  <a:cubicBezTo>
                    <a:pt x="238" y="58"/>
                    <a:pt x="250" y="67"/>
                    <a:pt x="264" y="67"/>
                  </a:cubicBezTo>
                  <a:cubicBezTo>
                    <a:pt x="283" y="67"/>
                    <a:pt x="298" y="52"/>
                    <a:pt x="298" y="34"/>
                  </a:cubicBezTo>
                  <a:cubicBezTo>
                    <a:pt x="298" y="23"/>
                    <a:pt x="293" y="14"/>
                    <a:pt x="285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22"/>
            <p:cNvSpPr/>
            <p:nvPr/>
          </p:nvSpPr>
          <p:spPr>
            <a:xfrm>
              <a:off x="3991502" y="4251640"/>
              <a:ext cx="2096370" cy="586381"/>
            </a:xfrm>
            <a:custGeom>
              <a:avLst/>
              <a:gdLst/>
              <a:ahLst/>
              <a:cxnLst/>
              <a:rect l="l" t="t" r="r" b="b"/>
              <a:pathLst>
                <a:path w="1365" h="382" extrusionOk="0">
                  <a:moveTo>
                    <a:pt x="1343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0" y="372"/>
                    <a:pt x="9" y="382"/>
                    <a:pt x="22" y="382"/>
                  </a:cubicBezTo>
                  <a:cubicBezTo>
                    <a:pt x="1343" y="382"/>
                    <a:pt x="1343" y="382"/>
                    <a:pt x="1343" y="382"/>
                  </a:cubicBezTo>
                  <a:cubicBezTo>
                    <a:pt x="1355" y="382"/>
                    <a:pt x="1365" y="372"/>
                    <a:pt x="1365" y="360"/>
                  </a:cubicBezTo>
                  <a:cubicBezTo>
                    <a:pt x="1365" y="22"/>
                    <a:pt x="1365" y="22"/>
                    <a:pt x="1365" y="22"/>
                  </a:cubicBezTo>
                  <a:cubicBezTo>
                    <a:pt x="1365" y="10"/>
                    <a:pt x="1355" y="0"/>
                    <a:pt x="13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22"/>
            <p:cNvSpPr/>
            <p:nvPr/>
          </p:nvSpPr>
          <p:spPr>
            <a:xfrm>
              <a:off x="3991502" y="4744732"/>
              <a:ext cx="2096369" cy="150593"/>
            </a:xfrm>
            <a:custGeom>
              <a:avLst/>
              <a:gdLst/>
              <a:ahLst/>
              <a:cxnLst/>
              <a:rect l="l" t="t" r="r" b="b"/>
              <a:pathLst>
                <a:path w="1573" h="113" extrusionOk="0">
                  <a:moveTo>
                    <a:pt x="1541" y="0"/>
                  </a:moveTo>
                  <a:lnTo>
                    <a:pt x="1535" y="10"/>
                  </a:lnTo>
                  <a:lnTo>
                    <a:pt x="1535" y="33"/>
                  </a:lnTo>
                  <a:lnTo>
                    <a:pt x="38" y="33"/>
                  </a:lnTo>
                  <a:lnTo>
                    <a:pt x="38" y="1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85"/>
                  </a:lnTo>
                  <a:lnTo>
                    <a:pt x="131" y="85"/>
                  </a:lnTo>
                  <a:lnTo>
                    <a:pt x="155" y="56"/>
                  </a:lnTo>
                  <a:lnTo>
                    <a:pt x="501" y="56"/>
                  </a:lnTo>
                  <a:lnTo>
                    <a:pt x="523" y="113"/>
                  </a:lnTo>
                  <a:lnTo>
                    <a:pt x="1050" y="113"/>
                  </a:lnTo>
                  <a:lnTo>
                    <a:pt x="1071" y="56"/>
                  </a:lnTo>
                  <a:lnTo>
                    <a:pt x="1416" y="56"/>
                  </a:lnTo>
                  <a:lnTo>
                    <a:pt x="1442" y="85"/>
                  </a:lnTo>
                  <a:lnTo>
                    <a:pt x="1573" y="85"/>
                  </a:lnTo>
                  <a:lnTo>
                    <a:pt x="1573" y="0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22"/>
            <p:cNvSpPr/>
            <p:nvPr/>
          </p:nvSpPr>
          <p:spPr>
            <a:xfrm>
              <a:off x="4729830" y="4820695"/>
              <a:ext cx="619800" cy="33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22"/>
            <p:cNvSpPr/>
            <p:nvPr/>
          </p:nvSpPr>
          <p:spPr>
            <a:xfrm>
              <a:off x="4107450" y="4710083"/>
              <a:ext cx="1875000" cy="34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22"/>
            <p:cNvSpPr/>
            <p:nvPr/>
          </p:nvSpPr>
          <p:spPr>
            <a:xfrm>
              <a:off x="4107450" y="4684761"/>
              <a:ext cx="1875000" cy="10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22"/>
            <p:cNvSpPr/>
            <p:nvPr/>
          </p:nvSpPr>
          <p:spPr>
            <a:xfrm>
              <a:off x="4098120" y="4226319"/>
              <a:ext cx="507600" cy="25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22"/>
            <p:cNvSpPr/>
            <p:nvPr/>
          </p:nvSpPr>
          <p:spPr>
            <a:xfrm>
              <a:off x="5460161" y="4226319"/>
              <a:ext cx="505200" cy="25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22"/>
            <p:cNvSpPr/>
            <p:nvPr/>
          </p:nvSpPr>
          <p:spPr>
            <a:xfrm>
              <a:off x="4071466" y="4335599"/>
              <a:ext cx="1935111" cy="175914"/>
            </a:xfrm>
            <a:custGeom>
              <a:avLst/>
              <a:gdLst/>
              <a:ahLst/>
              <a:cxnLst/>
              <a:rect l="l" t="t" r="r" b="b"/>
              <a:pathLst>
                <a:path w="1260" h="114" extrusionOk="0">
                  <a:moveTo>
                    <a:pt x="124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105"/>
                    <a:pt x="9" y="114"/>
                    <a:pt x="20" y="114"/>
                  </a:cubicBezTo>
                  <a:cubicBezTo>
                    <a:pt x="1240" y="114"/>
                    <a:pt x="1240" y="114"/>
                    <a:pt x="1240" y="114"/>
                  </a:cubicBezTo>
                  <a:cubicBezTo>
                    <a:pt x="1251" y="114"/>
                    <a:pt x="1260" y="105"/>
                    <a:pt x="1260" y="94"/>
                  </a:cubicBezTo>
                  <a:cubicBezTo>
                    <a:pt x="1260" y="20"/>
                    <a:pt x="1260" y="20"/>
                    <a:pt x="1260" y="20"/>
                  </a:cubicBezTo>
                  <a:cubicBezTo>
                    <a:pt x="1260" y="9"/>
                    <a:pt x="1251" y="0"/>
                    <a:pt x="1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22"/>
            <p:cNvSpPr/>
            <p:nvPr/>
          </p:nvSpPr>
          <p:spPr>
            <a:xfrm>
              <a:off x="4369995" y="4335599"/>
              <a:ext cx="5400" cy="17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22"/>
            <p:cNvSpPr/>
            <p:nvPr/>
          </p:nvSpPr>
          <p:spPr>
            <a:xfrm>
              <a:off x="4369995" y="4335599"/>
              <a:ext cx="5331" cy="175914"/>
            </a:xfrm>
            <a:custGeom>
              <a:avLst/>
              <a:gdLst/>
              <a:ahLst/>
              <a:cxnLst/>
              <a:rect l="l" t="t" r="r" b="b"/>
              <a:pathLst>
                <a:path w="4" h="132" extrusionOk="0">
                  <a:moveTo>
                    <a:pt x="0" y="0"/>
                  </a:moveTo>
                  <a:lnTo>
                    <a:pt x="0" y="132"/>
                  </a:lnTo>
                  <a:lnTo>
                    <a:pt x="4" y="132"/>
                  </a:lnTo>
                  <a:lnTo>
                    <a:pt x="4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22"/>
            <p:cNvSpPr/>
            <p:nvPr/>
          </p:nvSpPr>
          <p:spPr>
            <a:xfrm>
              <a:off x="4815124" y="4335599"/>
              <a:ext cx="3900" cy="17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22"/>
            <p:cNvSpPr/>
            <p:nvPr/>
          </p:nvSpPr>
          <p:spPr>
            <a:xfrm>
              <a:off x="4815124" y="4335599"/>
              <a:ext cx="3999" cy="175914"/>
            </a:xfrm>
            <a:custGeom>
              <a:avLst/>
              <a:gdLst/>
              <a:ahLst/>
              <a:cxnLst/>
              <a:rect l="l" t="t" r="r" b="b"/>
              <a:pathLst>
                <a:path w="3" h="132" extrusionOk="0">
                  <a:moveTo>
                    <a:pt x="0" y="0"/>
                  </a:moveTo>
                  <a:lnTo>
                    <a:pt x="0" y="132"/>
                  </a:lnTo>
                  <a:lnTo>
                    <a:pt x="3" y="132"/>
                  </a:lnTo>
                  <a:lnTo>
                    <a:pt x="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22"/>
            <p:cNvSpPr/>
            <p:nvPr/>
          </p:nvSpPr>
          <p:spPr>
            <a:xfrm>
              <a:off x="5260253" y="4335599"/>
              <a:ext cx="3900" cy="17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22"/>
            <p:cNvSpPr/>
            <p:nvPr/>
          </p:nvSpPr>
          <p:spPr>
            <a:xfrm>
              <a:off x="5260253" y="4335599"/>
              <a:ext cx="3999" cy="175914"/>
            </a:xfrm>
            <a:custGeom>
              <a:avLst/>
              <a:gdLst/>
              <a:ahLst/>
              <a:cxnLst/>
              <a:rect l="l" t="t" r="r" b="b"/>
              <a:pathLst>
                <a:path w="3" h="132" extrusionOk="0">
                  <a:moveTo>
                    <a:pt x="0" y="0"/>
                  </a:moveTo>
                  <a:lnTo>
                    <a:pt x="0" y="132"/>
                  </a:lnTo>
                  <a:lnTo>
                    <a:pt x="3" y="132"/>
                  </a:lnTo>
                  <a:lnTo>
                    <a:pt x="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22"/>
            <p:cNvSpPr/>
            <p:nvPr/>
          </p:nvSpPr>
          <p:spPr>
            <a:xfrm>
              <a:off x="5704050" y="4335599"/>
              <a:ext cx="3900" cy="17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22"/>
            <p:cNvSpPr/>
            <p:nvPr/>
          </p:nvSpPr>
          <p:spPr>
            <a:xfrm>
              <a:off x="5704050" y="4335599"/>
              <a:ext cx="3999" cy="175914"/>
            </a:xfrm>
            <a:custGeom>
              <a:avLst/>
              <a:gdLst/>
              <a:ahLst/>
              <a:cxnLst/>
              <a:rect l="l" t="t" r="r" b="b"/>
              <a:pathLst>
                <a:path w="3" h="132" extrusionOk="0">
                  <a:moveTo>
                    <a:pt x="0" y="0"/>
                  </a:moveTo>
                  <a:lnTo>
                    <a:pt x="0" y="132"/>
                  </a:lnTo>
                  <a:lnTo>
                    <a:pt x="3" y="132"/>
                  </a:lnTo>
                  <a:lnTo>
                    <a:pt x="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22"/>
            <p:cNvSpPr/>
            <p:nvPr/>
          </p:nvSpPr>
          <p:spPr>
            <a:xfrm>
              <a:off x="3964848" y="4260968"/>
              <a:ext cx="26700" cy="55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22"/>
            <p:cNvSpPr/>
            <p:nvPr/>
          </p:nvSpPr>
          <p:spPr>
            <a:xfrm>
              <a:off x="1779185" y="4806036"/>
              <a:ext cx="455790" cy="102616"/>
            </a:xfrm>
            <a:custGeom>
              <a:avLst/>
              <a:gdLst/>
              <a:ahLst/>
              <a:cxnLst/>
              <a:rect l="l" t="t" r="r" b="b"/>
              <a:pathLst>
                <a:path w="297" h="67" extrusionOk="0">
                  <a:moveTo>
                    <a:pt x="285" y="8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8" y="9"/>
                    <a:pt x="0" y="20"/>
                    <a:pt x="0" y="34"/>
                  </a:cubicBezTo>
                  <a:cubicBezTo>
                    <a:pt x="0" y="52"/>
                    <a:pt x="15" y="67"/>
                    <a:pt x="33" y="67"/>
                  </a:cubicBezTo>
                  <a:cubicBezTo>
                    <a:pt x="48" y="67"/>
                    <a:pt x="60" y="58"/>
                    <a:pt x="65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6" y="58"/>
                    <a:pt x="88" y="67"/>
                    <a:pt x="103" y="67"/>
                  </a:cubicBezTo>
                  <a:cubicBezTo>
                    <a:pt x="117" y="67"/>
                    <a:pt x="130" y="58"/>
                    <a:pt x="134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8" y="58"/>
                    <a:pt x="180" y="67"/>
                    <a:pt x="194" y="67"/>
                  </a:cubicBezTo>
                  <a:cubicBezTo>
                    <a:pt x="209" y="67"/>
                    <a:pt x="221" y="58"/>
                    <a:pt x="225" y="45"/>
                  </a:cubicBezTo>
                  <a:cubicBezTo>
                    <a:pt x="232" y="45"/>
                    <a:pt x="232" y="45"/>
                    <a:pt x="232" y="45"/>
                  </a:cubicBezTo>
                  <a:cubicBezTo>
                    <a:pt x="237" y="58"/>
                    <a:pt x="249" y="67"/>
                    <a:pt x="264" y="67"/>
                  </a:cubicBezTo>
                  <a:cubicBezTo>
                    <a:pt x="282" y="67"/>
                    <a:pt x="297" y="52"/>
                    <a:pt x="297" y="34"/>
                  </a:cubicBezTo>
                  <a:cubicBezTo>
                    <a:pt x="297" y="23"/>
                    <a:pt x="292" y="14"/>
                    <a:pt x="285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22"/>
            <p:cNvSpPr/>
            <p:nvPr/>
          </p:nvSpPr>
          <p:spPr>
            <a:xfrm>
              <a:off x="3350464" y="4806036"/>
              <a:ext cx="458456" cy="102616"/>
            </a:xfrm>
            <a:custGeom>
              <a:avLst/>
              <a:gdLst/>
              <a:ahLst/>
              <a:cxnLst/>
              <a:rect l="l" t="t" r="r" b="b"/>
              <a:pathLst>
                <a:path w="298" h="67" extrusionOk="0">
                  <a:moveTo>
                    <a:pt x="285" y="8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8" y="9"/>
                    <a:pt x="0" y="20"/>
                    <a:pt x="0" y="34"/>
                  </a:cubicBezTo>
                  <a:cubicBezTo>
                    <a:pt x="0" y="52"/>
                    <a:pt x="15" y="67"/>
                    <a:pt x="34" y="67"/>
                  </a:cubicBezTo>
                  <a:cubicBezTo>
                    <a:pt x="48" y="67"/>
                    <a:pt x="60" y="58"/>
                    <a:pt x="65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7" y="58"/>
                    <a:pt x="89" y="67"/>
                    <a:pt x="103" y="67"/>
                  </a:cubicBezTo>
                  <a:cubicBezTo>
                    <a:pt x="118" y="67"/>
                    <a:pt x="130" y="58"/>
                    <a:pt x="135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8" y="58"/>
                    <a:pt x="180" y="67"/>
                    <a:pt x="195" y="67"/>
                  </a:cubicBezTo>
                  <a:cubicBezTo>
                    <a:pt x="209" y="67"/>
                    <a:pt x="221" y="58"/>
                    <a:pt x="226" y="45"/>
                  </a:cubicBezTo>
                  <a:cubicBezTo>
                    <a:pt x="233" y="45"/>
                    <a:pt x="233" y="45"/>
                    <a:pt x="233" y="45"/>
                  </a:cubicBezTo>
                  <a:cubicBezTo>
                    <a:pt x="238" y="58"/>
                    <a:pt x="250" y="67"/>
                    <a:pt x="264" y="67"/>
                  </a:cubicBezTo>
                  <a:cubicBezTo>
                    <a:pt x="283" y="67"/>
                    <a:pt x="298" y="52"/>
                    <a:pt x="298" y="34"/>
                  </a:cubicBezTo>
                  <a:cubicBezTo>
                    <a:pt x="298" y="23"/>
                    <a:pt x="293" y="14"/>
                    <a:pt x="285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22"/>
            <p:cNvSpPr/>
            <p:nvPr/>
          </p:nvSpPr>
          <p:spPr>
            <a:xfrm>
              <a:off x="1330059" y="4251640"/>
              <a:ext cx="2634789" cy="569056"/>
            </a:xfrm>
            <a:custGeom>
              <a:avLst/>
              <a:gdLst/>
              <a:ahLst/>
              <a:cxnLst/>
              <a:rect l="l" t="t" r="r" b="b"/>
              <a:pathLst>
                <a:path w="1715" h="371" extrusionOk="0">
                  <a:moveTo>
                    <a:pt x="451" y="0"/>
                  </a:moveTo>
                  <a:cubicBezTo>
                    <a:pt x="369" y="108"/>
                    <a:pt x="369" y="108"/>
                    <a:pt x="369" y="108"/>
                  </a:cubicBezTo>
                  <a:cubicBezTo>
                    <a:pt x="291" y="108"/>
                    <a:pt x="291" y="108"/>
                    <a:pt x="291" y="108"/>
                  </a:cubicBezTo>
                  <a:cubicBezTo>
                    <a:pt x="217" y="108"/>
                    <a:pt x="148" y="145"/>
                    <a:pt x="107" y="207"/>
                  </a:cubicBezTo>
                  <a:cubicBezTo>
                    <a:pt x="0" y="371"/>
                    <a:pt x="0" y="371"/>
                    <a:pt x="0" y="371"/>
                  </a:cubicBezTo>
                  <a:cubicBezTo>
                    <a:pt x="1715" y="371"/>
                    <a:pt x="1715" y="371"/>
                    <a:pt x="1715" y="371"/>
                  </a:cubicBezTo>
                  <a:cubicBezTo>
                    <a:pt x="1715" y="0"/>
                    <a:pt x="1715" y="0"/>
                    <a:pt x="1715" y="0"/>
                  </a:cubicBezTo>
                  <a:lnTo>
                    <a:pt x="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4" name="Google Shape;1434;p22"/>
            <p:cNvSpPr/>
            <p:nvPr/>
          </p:nvSpPr>
          <p:spPr>
            <a:xfrm>
              <a:off x="1476658" y="4447544"/>
              <a:ext cx="158594" cy="118608"/>
            </a:xfrm>
            <a:custGeom>
              <a:avLst/>
              <a:gdLst/>
              <a:ahLst/>
              <a:cxnLst/>
              <a:rect l="l" t="t" r="r" b="b"/>
              <a:pathLst>
                <a:path w="119" h="89" extrusionOk="0">
                  <a:moveTo>
                    <a:pt x="119" y="0"/>
                  </a:moveTo>
                  <a:lnTo>
                    <a:pt x="69" y="0"/>
                  </a:lnTo>
                  <a:lnTo>
                    <a:pt x="0" y="89"/>
                  </a:lnTo>
                  <a:lnTo>
                    <a:pt x="14" y="89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22"/>
            <p:cNvSpPr/>
            <p:nvPr/>
          </p:nvSpPr>
          <p:spPr>
            <a:xfrm>
              <a:off x="1899130" y="4744732"/>
              <a:ext cx="2065716" cy="150593"/>
            </a:xfrm>
            <a:custGeom>
              <a:avLst/>
              <a:gdLst/>
              <a:ahLst/>
              <a:cxnLst/>
              <a:rect l="l" t="t" r="r" b="b"/>
              <a:pathLst>
                <a:path w="1550" h="113" extrusionOk="0">
                  <a:moveTo>
                    <a:pt x="1423" y="0"/>
                  </a:moveTo>
                  <a:lnTo>
                    <a:pt x="1347" y="29"/>
                  </a:lnTo>
                  <a:lnTo>
                    <a:pt x="0" y="29"/>
                  </a:lnTo>
                  <a:lnTo>
                    <a:pt x="0" y="57"/>
                  </a:lnTo>
                  <a:lnTo>
                    <a:pt x="205" y="57"/>
                  </a:lnTo>
                  <a:lnTo>
                    <a:pt x="245" y="113"/>
                  </a:lnTo>
                  <a:lnTo>
                    <a:pt x="1056" y="113"/>
                  </a:lnTo>
                  <a:lnTo>
                    <a:pt x="1105" y="57"/>
                  </a:lnTo>
                  <a:lnTo>
                    <a:pt x="1413" y="57"/>
                  </a:lnTo>
                  <a:lnTo>
                    <a:pt x="1441" y="75"/>
                  </a:lnTo>
                  <a:lnTo>
                    <a:pt x="1550" y="75"/>
                  </a:lnTo>
                  <a:lnTo>
                    <a:pt x="1550" y="0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22"/>
            <p:cNvSpPr/>
            <p:nvPr/>
          </p:nvSpPr>
          <p:spPr>
            <a:xfrm>
              <a:off x="1134148" y="4706084"/>
              <a:ext cx="683686" cy="189241"/>
            </a:xfrm>
            <a:custGeom>
              <a:avLst/>
              <a:gdLst/>
              <a:ahLst/>
              <a:cxnLst/>
              <a:rect l="l" t="t" r="r" b="b"/>
              <a:pathLst>
                <a:path w="445" h="123" extrusionOk="0">
                  <a:moveTo>
                    <a:pt x="318" y="3"/>
                  </a:moveTo>
                  <a:cubicBezTo>
                    <a:pt x="318" y="2"/>
                    <a:pt x="317" y="0"/>
                    <a:pt x="315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4" y="0"/>
                    <a:pt x="123" y="2"/>
                    <a:pt x="123" y="3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09" y="72"/>
                    <a:pt x="109" y="72"/>
                    <a:pt x="109" y="72"/>
                  </a:cubicBezTo>
                  <a:cubicBezTo>
                    <a:pt x="98" y="72"/>
                    <a:pt x="98" y="72"/>
                    <a:pt x="98" y="72"/>
                  </a:cubicBezTo>
                  <a:cubicBezTo>
                    <a:pt x="98" y="72"/>
                    <a:pt x="56" y="123"/>
                    <a:pt x="0" y="123"/>
                  </a:cubicBezTo>
                  <a:cubicBezTo>
                    <a:pt x="428" y="123"/>
                    <a:pt x="428" y="123"/>
                    <a:pt x="428" y="123"/>
                  </a:cubicBezTo>
                  <a:cubicBezTo>
                    <a:pt x="428" y="107"/>
                    <a:pt x="428" y="107"/>
                    <a:pt x="428" y="107"/>
                  </a:cubicBezTo>
                  <a:cubicBezTo>
                    <a:pt x="428" y="107"/>
                    <a:pt x="429" y="89"/>
                    <a:pt x="445" y="89"/>
                  </a:cubicBezTo>
                  <a:cubicBezTo>
                    <a:pt x="445" y="50"/>
                    <a:pt x="445" y="50"/>
                    <a:pt x="445" y="50"/>
                  </a:cubicBezTo>
                  <a:cubicBezTo>
                    <a:pt x="318" y="50"/>
                    <a:pt x="318" y="50"/>
                    <a:pt x="318" y="50"/>
                  </a:cubicBezTo>
                  <a:lnTo>
                    <a:pt x="318" y="3"/>
                  </a:lnTo>
                  <a:close/>
                  <a:moveTo>
                    <a:pt x="312" y="6"/>
                  </a:moveTo>
                  <a:cubicBezTo>
                    <a:pt x="312" y="50"/>
                    <a:pt x="312" y="50"/>
                    <a:pt x="312" y="50"/>
                  </a:cubicBezTo>
                  <a:cubicBezTo>
                    <a:pt x="269" y="50"/>
                    <a:pt x="269" y="50"/>
                    <a:pt x="269" y="50"/>
                  </a:cubicBezTo>
                  <a:cubicBezTo>
                    <a:pt x="269" y="6"/>
                    <a:pt x="269" y="6"/>
                    <a:pt x="269" y="6"/>
                  </a:cubicBezTo>
                  <a:lnTo>
                    <a:pt x="312" y="6"/>
                  </a:lnTo>
                  <a:close/>
                  <a:moveTo>
                    <a:pt x="263" y="6"/>
                  </a:moveTo>
                  <a:cubicBezTo>
                    <a:pt x="263" y="50"/>
                    <a:pt x="263" y="50"/>
                    <a:pt x="263" y="50"/>
                  </a:cubicBezTo>
                  <a:cubicBezTo>
                    <a:pt x="224" y="50"/>
                    <a:pt x="224" y="50"/>
                    <a:pt x="224" y="50"/>
                  </a:cubicBezTo>
                  <a:cubicBezTo>
                    <a:pt x="224" y="6"/>
                    <a:pt x="224" y="6"/>
                    <a:pt x="224" y="6"/>
                  </a:cubicBezTo>
                  <a:lnTo>
                    <a:pt x="263" y="6"/>
                  </a:lnTo>
                  <a:close/>
                  <a:moveTo>
                    <a:pt x="218" y="6"/>
                  </a:moveTo>
                  <a:cubicBezTo>
                    <a:pt x="218" y="50"/>
                    <a:pt x="218" y="50"/>
                    <a:pt x="218" y="50"/>
                  </a:cubicBezTo>
                  <a:cubicBezTo>
                    <a:pt x="178" y="50"/>
                    <a:pt x="178" y="50"/>
                    <a:pt x="178" y="50"/>
                  </a:cubicBezTo>
                  <a:cubicBezTo>
                    <a:pt x="178" y="6"/>
                    <a:pt x="178" y="6"/>
                    <a:pt x="178" y="6"/>
                  </a:cubicBezTo>
                  <a:lnTo>
                    <a:pt x="218" y="6"/>
                  </a:lnTo>
                  <a:close/>
                  <a:moveTo>
                    <a:pt x="129" y="6"/>
                  </a:moveTo>
                  <a:cubicBezTo>
                    <a:pt x="172" y="6"/>
                    <a:pt x="172" y="6"/>
                    <a:pt x="172" y="6"/>
                  </a:cubicBezTo>
                  <a:cubicBezTo>
                    <a:pt x="172" y="50"/>
                    <a:pt x="172" y="50"/>
                    <a:pt x="172" y="50"/>
                  </a:cubicBezTo>
                  <a:cubicBezTo>
                    <a:pt x="129" y="50"/>
                    <a:pt x="129" y="50"/>
                    <a:pt x="129" y="50"/>
                  </a:cubicBezTo>
                  <a:lnTo>
                    <a:pt x="129" y="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22"/>
            <p:cNvSpPr/>
            <p:nvPr/>
          </p:nvSpPr>
          <p:spPr>
            <a:xfrm>
              <a:off x="2261630" y="4827359"/>
              <a:ext cx="994200" cy="30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22"/>
            <p:cNvSpPr/>
            <p:nvPr/>
          </p:nvSpPr>
          <p:spPr>
            <a:xfrm>
              <a:off x="1430012" y="4840686"/>
              <a:ext cx="309300" cy="1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22"/>
            <p:cNvSpPr/>
            <p:nvPr/>
          </p:nvSpPr>
          <p:spPr>
            <a:xfrm>
              <a:off x="3823579" y="4779382"/>
              <a:ext cx="108000" cy="1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22"/>
            <p:cNvSpPr/>
            <p:nvPr/>
          </p:nvSpPr>
          <p:spPr>
            <a:xfrm>
              <a:off x="2184332" y="4214325"/>
              <a:ext cx="1732536" cy="37315"/>
            </a:xfrm>
            <a:custGeom>
              <a:avLst/>
              <a:gdLst/>
              <a:ahLst/>
              <a:cxnLst/>
              <a:rect l="l" t="t" r="r" b="b"/>
              <a:pathLst>
                <a:path w="1300" h="28" extrusionOk="0">
                  <a:moveTo>
                    <a:pt x="0" y="28"/>
                  </a:moveTo>
                  <a:lnTo>
                    <a:pt x="28" y="0"/>
                  </a:lnTo>
                  <a:lnTo>
                    <a:pt x="1285" y="0"/>
                  </a:lnTo>
                  <a:lnTo>
                    <a:pt x="130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22"/>
            <p:cNvSpPr/>
            <p:nvPr/>
          </p:nvSpPr>
          <p:spPr>
            <a:xfrm>
              <a:off x="2314939" y="4193002"/>
              <a:ext cx="286500" cy="2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22"/>
            <p:cNvSpPr/>
            <p:nvPr/>
          </p:nvSpPr>
          <p:spPr>
            <a:xfrm>
              <a:off x="3479737" y="4193002"/>
              <a:ext cx="286500" cy="2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22"/>
            <p:cNvSpPr/>
            <p:nvPr/>
          </p:nvSpPr>
          <p:spPr>
            <a:xfrm>
              <a:off x="3170546" y="4193002"/>
              <a:ext cx="288000" cy="2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22"/>
            <p:cNvSpPr/>
            <p:nvPr/>
          </p:nvSpPr>
          <p:spPr>
            <a:xfrm>
              <a:off x="1911125" y="4300949"/>
              <a:ext cx="273208" cy="95953"/>
            </a:xfrm>
            <a:custGeom>
              <a:avLst/>
              <a:gdLst/>
              <a:ahLst/>
              <a:cxnLst/>
              <a:rect l="l" t="t" r="r" b="b"/>
              <a:pathLst>
                <a:path w="205" h="72" extrusionOk="0">
                  <a:moveTo>
                    <a:pt x="0" y="72"/>
                  </a:moveTo>
                  <a:lnTo>
                    <a:pt x="146" y="72"/>
                  </a:lnTo>
                  <a:lnTo>
                    <a:pt x="205" y="0"/>
                  </a:lnTo>
                  <a:lnTo>
                    <a:pt x="58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22"/>
            <p:cNvSpPr/>
            <p:nvPr/>
          </p:nvSpPr>
          <p:spPr>
            <a:xfrm>
              <a:off x="2837366" y="4340929"/>
              <a:ext cx="294532" cy="135934"/>
            </a:xfrm>
            <a:custGeom>
              <a:avLst/>
              <a:gdLst/>
              <a:ahLst/>
              <a:cxnLst/>
              <a:rect l="l" t="t" r="r" b="b"/>
              <a:pathLst>
                <a:path w="192" h="89" extrusionOk="0">
                  <a:moveTo>
                    <a:pt x="17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9"/>
                    <a:pt x="9" y="89"/>
                    <a:pt x="21" y="89"/>
                  </a:cubicBezTo>
                  <a:cubicBezTo>
                    <a:pt x="171" y="89"/>
                    <a:pt x="171" y="89"/>
                    <a:pt x="171" y="89"/>
                  </a:cubicBezTo>
                  <a:cubicBezTo>
                    <a:pt x="183" y="89"/>
                    <a:pt x="192" y="79"/>
                    <a:pt x="192" y="68"/>
                  </a:cubicBezTo>
                  <a:cubicBezTo>
                    <a:pt x="192" y="22"/>
                    <a:pt x="192" y="22"/>
                    <a:pt x="192" y="22"/>
                  </a:cubicBezTo>
                  <a:cubicBezTo>
                    <a:pt x="192" y="10"/>
                    <a:pt x="183" y="0"/>
                    <a:pt x="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22"/>
            <p:cNvSpPr/>
            <p:nvPr/>
          </p:nvSpPr>
          <p:spPr>
            <a:xfrm>
              <a:off x="3166548" y="4340929"/>
              <a:ext cx="295864" cy="135934"/>
            </a:xfrm>
            <a:custGeom>
              <a:avLst/>
              <a:gdLst/>
              <a:ahLst/>
              <a:cxnLst/>
              <a:rect l="l" t="t" r="r" b="b"/>
              <a:pathLst>
                <a:path w="193" h="89" extrusionOk="0">
                  <a:moveTo>
                    <a:pt x="17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3" y="89"/>
                    <a:pt x="193" y="79"/>
                    <a:pt x="193" y="68"/>
                  </a:cubicBezTo>
                  <a:cubicBezTo>
                    <a:pt x="193" y="22"/>
                    <a:pt x="193" y="22"/>
                    <a:pt x="193" y="22"/>
                  </a:cubicBezTo>
                  <a:cubicBezTo>
                    <a:pt x="193" y="10"/>
                    <a:pt x="183" y="0"/>
                    <a:pt x="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22"/>
            <p:cNvSpPr/>
            <p:nvPr/>
          </p:nvSpPr>
          <p:spPr>
            <a:xfrm>
              <a:off x="3868892" y="4348925"/>
              <a:ext cx="58800" cy="60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22"/>
            <p:cNvSpPr/>
            <p:nvPr/>
          </p:nvSpPr>
          <p:spPr>
            <a:xfrm>
              <a:off x="1983092" y="4214325"/>
              <a:ext cx="1987089" cy="573054"/>
            </a:xfrm>
            <a:custGeom>
              <a:avLst/>
              <a:gdLst/>
              <a:ahLst/>
              <a:cxnLst/>
              <a:rect l="l" t="t" r="r" b="b"/>
              <a:pathLst>
                <a:path w="1293" h="373" extrusionOk="0">
                  <a:moveTo>
                    <a:pt x="1290" y="53"/>
                  </a:moveTo>
                  <a:cubicBezTo>
                    <a:pt x="1075" y="53"/>
                    <a:pt x="1075" y="53"/>
                    <a:pt x="1075" y="53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072" y="0"/>
                    <a:pt x="1072" y="0"/>
                    <a:pt x="1072" y="0"/>
                  </a:cubicBezTo>
                  <a:cubicBezTo>
                    <a:pt x="1072" y="26"/>
                    <a:pt x="1072" y="26"/>
                    <a:pt x="1072" y="26"/>
                  </a:cubicBezTo>
                  <a:cubicBezTo>
                    <a:pt x="1030" y="26"/>
                    <a:pt x="1030" y="26"/>
                    <a:pt x="1030" y="26"/>
                  </a:cubicBezTo>
                  <a:cubicBezTo>
                    <a:pt x="1030" y="0"/>
                    <a:pt x="1030" y="0"/>
                    <a:pt x="1030" y="0"/>
                  </a:cubicBezTo>
                  <a:cubicBezTo>
                    <a:pt x="1027" y="0"/>
                    <a:pt x="1027" y="0"/>
                    <a:pt x="1027" y="0"/>
                  </a:cubicBezTo>
                  <a:cubicBezTo>
                    <a:pt x="1027" y="53"/>
                    <a:pt x="1027" y="53"/>
                    <a:pt x="1027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2" y="53"/>
                    <a:pt x="0" y="54"/>
                    <a:pt x="0" y="56"/>
                  </a:cubicBezTo>
                  <a:cubicBezTo>
                    <a:pt x="0" y="57"/>
                    <a:pt x="2" y="59"/>
                    <a:pt x="3" y="59"/>
                  </a:cubicBezTo>
                  <a:cubicBezTo>
                    <a:pt x="505" y="59"/>
                    <a:pt x="505" y="59"/>
                    <a:pt x="505" y="59"/>
                  </a:cubicBezTo>
                  <a:cubicBezTo>
                    <a:pt x="505" y="370"/>
                    <a:pt x="505" y="370"/>
                    <a:pt x="505" y="370"/>
                  </a:cubicBezTo>
                  <a:cubicBezTo>
                    <a:pt x="505" y="372"/>
                    <a:pt x="507" y="373"/>
                    <a:pt x="508" y="373"/>
                  </a:cubicBezTo>
                  <a:cubicBezTo>
                    <a:pt x="510" y="373"/>
                    <a:pt x="512" y="372"/>
                    <a:pt x="512" y="370"/>
                  </a:cubicBezTo>
                  <a:cubicBezTo>
                    <a:pt x="512" y="59"/>
                    <a:pt x="512" y="59"/>
                    <a:pt x="512" y="59"/>
                  </a:cubicBezTo>
                  <a:cubicBezTo>
                    <a:pt x="522" y="59"/>
                    <a:pt x="522" y="59"/>
                    <a:pt x="522" y="59"/>
                  </a:cubicBezTo>
                  <a:cubicBezTo>
                    <a:pt x="522" y="370"/>
                    <a:pt x="522" y="370"/>
                    <a:pt x="522" y="370"/>
                  </a:cubicBezTo>
                  <a:cubicBezTo>
                    <a:pt x="522" y="372"/>
                    <a:pt x="524" y="373"/>
                    <a:pt x="526" y="373"/>
                  </a:cubicBezTo>
                  <a:cubicBezTo>
                    <a:pt x="527" y="373"/>
                    <a:pt x="529" y="372"/>
                    <a:pt x="529" y="370"/>
                  </a:cubicBezTo>
                  <a:cubicBezTo>
                    <a:pt x="529" y="59"/>
                    <a:pt x="529" y="59"/>
                    <a:pt x="529" y="59"/>
                  </a:cubicBezTo>
                  <a:cubicBezTo>
                    <a:pt x="1027" y="59"/>
                    <a:pt x="1027" y="59"/>
                    <a:pt x="1027" y="59"/>
                  </a:cubicBezTo>
                  <a:cubicBezTo>
                    <a:pt x="1027" y="360"/>
                    <a:pt x="1027" y="360"/>
                    <a:pt x="1027" y="360"/>
                  </a:cubicBezTo>
                  <a:cubicBezTo>
                    <a:pt x="1030" y="360"/>
                    <a:pt x="1030" y="360"/>
                    <a:pt x="1030" y="360"/>
                  </a:cubicBezTo>
                  <a:cubicBezTo>
                    <a:pt x="1030" y="324"/>
                    <a:pt x="1030" y="324"/>
                    <a:pt x="1030" y="324"/>
                  </a:cubicBezTo>
                  <a:cubicBezTo>
                    <a:pt x="1072" y="324"/>
                    <a:pt x="1072" y="324"/>
                    <a:pt x="1072" y="324"/>
                  </a:cubicBezTo>
                  <a:cubicBezTo>
                    <a:pt x="1072" y="360"/>
                    <a:pt x="1072" y="360"/>
                    <a:pt x="1072" y="360"/>
                  </a:cubicBezTo>
                  <a:cubicBezTo>
                    <a:pt x="1075" y="360"/>
                    <a:pt x="1075" y="360"/>
                    <a:pt x="1075" y="360"/>
                  </a:cubicBezTo>
                  <a:cubicBezTo>
                    <a:pt x="1075" y="59"/>
                    <a:pt x="1075" y="59"/>
                    <a:pt x="1075" y="59"/>
                  </a:cubicBezTo>
                  <a:cubicBezTo>
                    <a:pt x="1290" y="59"/>
                    <a:pt x="1290" y="59"/>
                    <a:pt x="1290" y="59"/>
                  </a:cubicBezTo>
                  <a:cubicBezTo>
                    <a:pt x="1292" y="59"/>
                    <a:pt x="1293" y="57"/>
                    <a:pt x="1293" y="56"/>
                  </a:cubicBezTo>
                  <a:cubicBezTo>
                    <a:pt x="1293" y="54"/>
                    <a:pt x="1292" y="53"/>
                    <a:pt x="1290" y="53"/>
                  </a:cubicBezTo>
                  <a:close/>
                  <a:moveTo>
                    <a:pt x="1030" y="29"/>
                  </a:moveTo>
                  <a:cubicBezTo>
                    <a:pt x="1072" y="29"/>
                    <a:pt x="1072" y="29"/>
                    <a:pt x="1072" y="29"/>
                  </a:cubicBezTo>
                  <a:cubicBezTo>
                    <a:pt x="1072" y="53"/>
                    <a:pt x="1072" y="53"/>
                    <a:pt x="1072" y="53"/>
                  </a:cubicBezTo>
                  <a:cubicBezTo>
                    <a:pt x="1030" y="53"/>
                    <a:pt x="1030" y="53"/>
                    <a:pt x="1030" y="53"/>
                  </a:cubicBezTo>
                  <a:lnTo>
                    <a:pt x="1030" y="29"/>
                  </a:lnTo>
                  <a:close/>
                  <a:moveTo>
                    <a:pt x="1072" y="321"/>
                  </a:moveTo>
                  <a:cubicBezTo>
                    <a:pt x="1030" y="321"/>
                    <a:pt x="1030" y="321"/>
                    <a:pt x="1030" y="321"/>
                  </a:cubicBezTo>
                  <a:cubicBezTo>
                    <a:pt x="1030" y="297"/>
                    <a:pt x="1030" y="297"/>
                    <a:pt x="1030" y="297"/>
                  </a:cubicBezTo>
                  <a:cubicBezTo>
                    <a:pt x="1072" y="297"/>
                    <a:pt x="1072" y="297"/>
                    <a:pt x="1072" y="297"/>
                  </a:cubicBezTo>
                  <a:lnTo>
                    <a:pt x="1072" y="321"/>
                  </a:lnTo>
                  <a:close/>
                  <a:moveTo>
                    <a:pt x="1072" y="294"/>
                  </a:moveTo>
                  <a:cubicBezTo>
                    <a:pt x="1030" y="294"/>
                    <a:pt x="1030" y="294"/>
                    <a:pt x="1030" y="294"/>
                  </a:cubicBezTo>
                  <a:cubicBezTo>
                    <a:pt x="1030" y="271"/>
                    <a:pt x="1030" y="271"/>
                    <a:pt x="1030" y="271"/>
                  </a:cubicBezTo>
                  <a:cubicBezTo>
                    <a:pt x="1072" y="271"/>
                    <a:pt x="1072" y="271"/>
                    <a:pt x="1072" y="271"/>
                  </a:cubicBezTo>
                  <a:lnTo>
                    <a:pt x="1072" y="294"/>
                  </a:lnTo>
                  <a:close/>
                  <a:moveTo>
                    <a:pt x="1072" y="268"/>
                  </a:moveTo>
                  <a:cubicBezTo>
                    <a:pt x="1030" y="268"/>
                    <a:pt x="1030" y="268"/>
                    <a:pt x="1030" y="268"/>
                  </a:cubicBezTo>
                  <a:cubicBezTo>
                    <a:pt x="1030" y="244"/>
                    <a:pt x="1030" y="244"/>
                    <a:pt x="1030" y="244"/>
                  </a:cubicBezTo>
                  <a:cubicBezTo>
                    <a:pt x="1072" y="244"/>
                    <a:pt x="1072" y="244"/>
                    <a:pt x="1072" y="244"/>
                  </a:cubicBezTo>
                  <a:lnTo>
                    <a:pt x="1072" y="268"/>
                  </a:lnTo>
                  <a:close/>
                  <a:moveTo>
                    <a:pt x="1072" y="241"/>
                  </a:moveTo>
                  <a:cubicBezTo>
                    <a:pt x="1030" y="241"/>
                    <a:pt x="1030" y="241"/>
                    <a:pt x="1030" y="241"/>
                  </a:cubicBezTo>
                  <a:cubicBezTo>
                    <a:pt x="1030" y="218"/>
                    <a:pt x="1030" y="218"/>
                    <a:pt x="1030" y="218"/>
                  </a:cubicBezTo>
                  <a:cubicBezTo>
                    <a:pt x="1072" y="218"/>
                    <a:pt x="1072" y="218"/>
                    <a:pt x="1072" y="218"/>
                  </a:cubicBezTo>
                  <a:lnTo>
                    <a:pt x="1072" y="241"/>
                  </a:lnTo>
                  <a:close/>
                  <a:moveTo>
                    <a:pt x="1072" y="215"/>
                  </a:moveTo>
                  <a:cubicBezTo>
                    <a:pt x="1030" y="215"/>
                    <a:pt x="1030" y="215"/>
                    <a:pt x="1030" y="215"/>
                  </a:cubicBezTo>
                  <a:cubicBezTo>
                    <a:pt x="1030" y="191"/>
                    <a:pt x="1030" y="191"/>
                    <a:pt x="1030" y="191"/>
                  </a:cubicBezTo>
                  <a:cubicBezTo>
                    <a:pt x="1072" y="191"/>
                    <a:pt x="1072" y="191"/>
                    <a:pt x="1072" y="191"/>
                  </a:cubicBezTo>
                  <a:lnTo>
                    <a:pt x="1072" y="215"/>
                  </a:lnTo>
                  <a:close/>
                  <a:moveTo>
                    <a:pt x="1072" y="188"/>
                  </a:moveTo>
                  <a:cubicBezTo>
                    <a:pt x="1030" y="188"/>
                    <a:pt x="1030" y="188"/>
                    <a:pt x="1030" y="188"/>
                  </a:cubicBezTo>
                  <a:cubicBezTo>
                    <a:pt x="1030" y="165"/>
                    <a:pt x="1030" y="165"/>
                    <a:pt x="1030" y="165"/>
                  </a:cubicBezTo>
                  <a:cubicBezTo>
                    <a:pt x="1072" y="165"/>
                    <a:pt x="1072" y="165"/>
                    <a:pt x="1072" y="165"/>
                  </a:cubicBezTo>
                  <a:lnTo>
                    <a:pt x="1072" y="188"/>
                  </a:lnTo>
                  <a:close/>
                  <a:moveTo>
                    <a:pt x="1072" y="162"/>
                  </a:moveTo>
                  <a:cubicBezTo>
                    <a:pt x="1030" y="162"/>
                    <a:pt x="1030" y="162"/>
                    <a:pt x="1030" y="162"/>
                  </a:cubicBezTo>
                  <a:cubicBezTo>
                    <a:pt x="1030" y="138"/>
                    <a:pt x="1030" y="138"/>
                    <a:pt x="1030" y="138"/>
                  </a:cubicBezTo>
                  <a:cubicBezTo>
                    <a:pt x="1072" y="138"/>
                    <a:pt x="1072" y="138"/>
                    <a:pt x="1072" y="138"/>
                  </a:cubicBezTo>
                  <a:lnTo>
                    <a:pt x="1072" y="162"/>
                  </a:lnTo>
                  <a:close/>
                  <a:moveTo>
                    <a:pt x="1072" y="135"/>
                  </a:moveTo>
                  <a:cubicBezTo>
                    <a:pt x="1030" y="135"/>
                    <a:pt x="1030" y="135"/>
                    <a:pt x="1030" y="135"/>
                  </a:cubicBezTo>
                  <a:cubicBezTo>
                    <a:pt x="1030" y="109"/>
                    <a:pt x="1030" y="109"/>
                    <a:pt x="1030" y="109"/>
                  </a:cubicBezTo>
                  <a:cubicBezTo>
                    <a:pt x="1072" y="109"/>
                    <a:pt x="1072" y="109"/>
                    <a:pt x="1072" y="109"/>
                  </a:cubicBezTo>
                  <a:lnTo>
                    <a:pt x="1072" y="135"/>
                  </a:lnTo>
                  <a:close/>
                  <a:moveTo>
                    <a:pt x="1072" y="106"/>
                  </a:moveTo>
                  <a:cubicBezTo>
                    <a:pt x="1030" y="106"/>
                    <a:pt x="1030" y="106"/>
                    <a:pt x="1030" y="106"/>
                  </a:cubicBezTo>
                  <a:cubicBezTo>
                    <a:pt x="1030" y="82"/>
                    <a:pt x="1030" y="82"/>
                    <a:pt x="1030" y="82"/>
                  </a:cubicBezTo>
                  <a:cubicBezTo>
                    <a:pt x="1072" y="82"/>
                    <a:pt x="1072" y="82"/>
                    <a:pt x="1072" y="82"/>
                  </a:cubicBezTo>
                  <a:lnTo>
                    <a:pt x="1072" y="106"/>
                  </a:lnTo>
                  <a:close/>
                  <a:moveTo>
                    <a:pt x="1072" y="78"/>
                  </a:moveTo>
                  <a:cubicBezTo>
                    <a:pt x="1030" y="78"/>
                    <a:pt x="1030" y="78"/>
                    <a:pt x="1030" y="78"/>
                  </a:cubicBezTo>
                  <a:cubicBezTo>
                    <a:pt x="1030" y="59"/>
                    <a:pt x="1030" y="59"/>
                    <a:pt x="1030" y="59"/>
                  </a:cubicBezTo>
                  <a:cubicBezTo>
                    <a:pt x="1072" y="59"/>
                    <a:pt x="1072" y="59"/>
                    <a:pt x="1072" y="59"/>
                  </a:cubicBezTo>
                  <a:lnTo>
                    <a:pt x="1072" y="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22"/>
            <p:cNvSpPr/>
            <p:nvPr/>
          </p:nvSpPr>
          <p:spPr>
            <a:xfrm>
              <a:off x="2490858" y="4356921"/>
              <a:ext cx="217234" cy="9328"/>
            </a:xfrm>
            <a:custGeom>
              <a:avLst/>
              <a:gdLst/>
              <a:ahLst/>
              <a:cxnLst/>
              <a:rect l="l" t="t" r="r" b="b"/>
              <a:pathLst>
                <a:path w="142" h="6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1" y="6"/>
                    <a:pt x="142" y="5"/>
                    <a:pt x="142" y="3"/>
                  </a:cubicBezTo>
                  <a:cubicBezTo>
                    <a:pt x="142" y="1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22"/>
            <p:cNvSpPr/>
            <p:nvPr/>
          </p:nvSpPr>
          <p:spPr>
            <a:xfrm>
              <a:off x="2490858" y="4395570"/>
              <a:ext cx="217234" cy="9328"/>
            </a:xfrm>
            <a:custGeom>
              <a:avLst/>
              <a:gdLst/>
              <a:ahLst/>
              <a:cxnLst/>
              <a:rect l="l" t="t" r="r" b="b"/>
              <a:pathLst>
                <a:path w="142" h="6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1" y="6"/>
                    <a:pt x="142" y="5"/>
                    <a:pt x="142" y="3"/>
                  </a:cubicBezTo>
                  <a:cubicBezTo>
                    <a:pt x="142" y="1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22"/>
            <p:cNvSpPr/>
            <p:nvPr/>
          </p:nvSpPr>
          <p:spPr>
            <a:xfrm>
              <a:off x="2490858" y="4434217"/>
              <a:ext cx="217234" cy="10661"/>
            </a:xfrm>
            <a:custGeom>
              <a:avLst/>
              <a:gdLst/>
              <a:ahLst/>
              <a:cxnLst/>
              <a:rect l="l" t="t" r="r" b="b"/>
              <a:pathLst>
                <a:path w="142" h="7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5"/>
                    <a:pt x="2" y="7"/>
                    <a:pt x="3" y="7"/>
                  </a:cubicBezTo>
                  <a:cubicBezTo>
                    <a:pt x="139" y="7"/>
                    <a:pt x="139" y="7"/>
                    <a:pt x="139" y="7"/>
                  </a:cubicBezTo>
                  <a:cubicBezTo>
                    <a:pt x="141" y="7"/>
                    <a:pt x="142" y="5"/>
                    <a:pt x="142" y="3"/>
                  </a:cubicBezTo>
                  <a:cubicBezTo>
                    <a:pt x="142" y="2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22"/>
            <p:cNvSpPr/>
            <p:nvPr/>
          </p:nvSpPr>
          <p:spPr>
            <a:xfrm>
              <a:off x="2490858" y="4472865"/>
              <a:ext cx="217234" cy="9328"/>
            </a:xfrm>
            <a:custGeom>
              <a:avLst/>
              <a:gdLst/>
              <a:ahLst/>
              <a:cxnLst/>
              <a:rect l="l" t="t" r="r" b="b"/>
              <a:pathLst>
                <a:path w="142" h="6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1" y="6"/>
                    <a:pt x="142" y="5"/>
                    <a:pt x="142" y="3"/>
                  </a:cubicBezTo>
                  <a:cubicBezTo>
                    <a:pt x="142" y="1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22"/>
            <p:cNvSpPr/>
            <p:nvPr/>
          </p:nvSpPr>
          <p:spPr>
            <a:xfrm>
              <a:off x="2490858" y="4514178"/>
              <a:ext cx="217234" cy="9328"/>
            </a:xfrm>
            <a:custGeom>
              <a:avLst/>
              <a:gdLst/>
              <a:ahLst/>
              <a:cxnLst/>
              <a:rect l="l" t="t" r="r" b="b"/>
              <a:pathLst>
                <a:path w="142" h="6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2" y="6"/>
                    <a:pt x="3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1" y="6"/>
                    <a:pt x="142" y="4"/>
                    <a:pt x="142" y="3"/>
                  </a:cubicBezTo>
                  <a:cubicBezTo>
                    <a:pt x="142" y="1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22"/>
            <p:cNvSpPr/>
            <p:nvPr/>
          </p:nvSpPr>
          <p:spPr>
            <a:xfrm>
              <a:off x="2490858" y="4551493"/>
              <a:ext cx="217234" cy="7996"/>
            </a:xfrm>
            <a:custGeom>
              <a:avLst/>
              <a:gdLst/>
              <a:ahLst/>
              <a:cxnLst/>
              <a:rect l="l" t="t" r="r" b="b"/>
              <a:pathLst>
                <a:path w="142" h="6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1" y="6"/>
                    <a:pt x="142" y="5"/>
                    <a:pt x="142" y="3"/>
                  </a:cubicBezTo>
                  <a:cubicBezTo>
                    <a:pt x="142" y="2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22"/>
            <p:cNvSpPr/>
            <p:nvPr/>
          </p:nvSpPr>
          <p:spPr>
            <a:xfrm>
              <a:off x="1430012" y="4607466"/>
              <a:ext cx="2530835" cy="175914"/>
            </a:xfrm>
            <a:custGeom>
              <a:avLst/>
              <a:gdLst/>
              <a:ahLst/>
              <a:cxnLst/>
              <a:rect l="l" t="t" r="r" b="b"/>
              <a:pathLst>
                <a:path w="1899" h="132" extrusionOk="0">
                  <a:moveTo>
                    <a:pt x="0" y="132"/>
                  </a:moveTo>
                  <a:lnTo>
                    <a:pt x="262" y="119"/>
                  </a:lnTo>
                  <a:lnTo>
                    <a:pt x="448" y="0"/>
                  </a:lnTo>
                  <a:lnTo>
                    <a:pt x="1899" y="0"/>
                  </a:lnTo>
                  <a:lnTo>
                    <a:pt x="1899" y="75"/>
                  </a:lnTo>
                  <a:lnTo>
                    <a:pt x="424" y="75"/>
                  </a:lnTo>
                  <a:lnTo>
                    <a:pt x="333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22"/>
            <p:cNvSpPr/>
            <p:nvPr/>
          </p:nvSpPr>
          <p:spPr>
            <a:xfrm>
              <a:off x="2089710" y="4638118"/>
              <a:ext cx="1827159" cy="39980"/>
            </a:xfrm>
            <a:custGeom>
              <a:avLst/>
              <a:gdLst/>
              <a:ahLst/>
              <a:cxnLst/>
              <a:rect l="l" t="t" r="r" b="b"/>
              <a:pathLst>
                <a:path w="1371" h="30" extrusionOk="0">
                  <a:moveTo>
                    <a:pt x="1371" y="0"/>
                  </a:moveTo>
                  <a:lnTo>
                    <a:pt x="46" y="0"/>
                  </a:lnTo>
                  <a:lnTo>
                    <a:pt x="0" y="30"/>
                  </a:lnTo>
                  <a:lnTo>
                    <a:pt x="1371" y="30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22"/>
            <p:cNvSpPr/>
            <p:nvPr/>
          </p:nvSpPr>
          <p:spPr>
            <a:xfrm>
              <a:off x="1495316" y="4447544"/>
              <a:ext cx="313190" cy="118608"/>
            </a:xfrm>
            <a:custGeom>
              <a:avLst/>
              <a:gdLst/>
              <a:ahLst/>
              <a:cxnLst/>
              <a:rect l="l" t="t" r="r" b="b"/>
              <a:pathLst>
                <a:path w="204" h="77" extrusionOk="0">
                  <a:moveTo>
                    <a:pt x="0" y="77"/>
                  </a:moveTo>
                  <a:cubicBezTo>
                    <a:pt x="0" y="77"/>
                    <a:pt x="119" y="0"/>
                    <a:pt x="204" y="0"/>
                  </a:cubicBezTo>
                  <a:cubicBezTo>
                    <a:pt x="91" y="0"/>
                    <a:pt x="91" y="0"/>
                    <a:pt x="91" y="0"/>
                  </a:cubicBezTo>
                  <a:lnTo>
                    <a:pt x="0" y="7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8" name="Google Shape;1458;p22"/>
          <p:cNvGrpSpPr/>
          <p:nvPr/>
        </p:nvGrpSpPr>
        <p:grpSpPr>
          <a:xfrm>
            <a:off x="10360714" y="5867033"/>
            <a:ext cx="1491508" cy="1034359"/>
            <a:chOff x="7770535" y="4400274"/>
            <a:chExt cx="1118631" cy="775769"/>
          </a:xfrm>
        </p:grpSpPr>
        <p:grpSp>
          <p:nvGrpSpPr>
            <p:cNvPr id="1459" name="Google Shape;1459;p22"/>
            <p:cNvGrpSpPr/>
            <p:nvPr/>
          </p:nvGrpSpPr>
          <p:grpSpPr>
            <a:xfrm>
              <a:off x="8708738" y="4596980"/>
              <a:ext cx="180428" cy="494327"/>
              <a:chOff x="6178550" y="415926"/>
              <a:chExt cx="774700" cy="2122487"/>
            </a:xfrm>
          </p:grpSpPr>
          <p:sp>
            <p:nvSpPr>
              <p:cNvPr id="1460" name="Google Shape;1460;p22"/>
              <p:cNvSpPr/>
              <p:nvPr/>
            </p:nvSpPr>
            <p:spPr>
              <a:xfrm>
                <a:off x="6205538" y="604838"/>
                <a:ext cx="674688" cy="1933575"/>
              </a:xfrm>
              <a:custGeom>
                <a:avLst/>
                <a:gdLst/>
                <a:ahLst/>
                <a:cxnLst/>
                <a:rect l="l" t="t" r="r" b="b"/>
                <a:pathLst>
                  <a:path w="357" h="1021" extrusionOk="0">
                    <a:moveTo>
                      <a:pt x="356" y="591"/>
                    </a:moveTo>
                    <a:cubicBezTo>
                      <a:pt x="199" y="653"/>
                      <a:pt x="199" y="653"/>
                      <a:pt x="199" y="653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89" y="183"/>
                      <a:pt x="189" y="183"/>
                      <a:pt x="189" y="183"/>
                    </a:cubicBezTo>
                    <a:cubicBezTo>
                      <a:pt x="133" y="143"/>
                      <a:pt x="133" y="143"/>
                      <a:pt x="133" y="143"/>
                    </a:cubicBezTo>
                    <a:cubicBezTo>
                      <a:pt x="132" y="143"/>
                      <a:pt x="132" y="143"/>
                      <a:pt x="131" y="143"/>
                    </a:cubicBezTo>
                    <a:cubicBezTo>
                      <a:pt x="131" y="144"/>
                      <a:pt x="131" y="144"/>
                      <a:pt x="132" y="145"/>
                    </a:cubicBezTo>
                    <a:cubicBezTo>
                      <a:pt x="189" y="185"/>
                      <a:pt x="189" y="185"/>
                      <a:pt x="189" y="185"/>
                    </a:cubicBezTo>
                    <a:cubicBezTo>
                      <a:pt x="184" y="542"/>
                      <a:pt x="184" y="542"/>
                      <a:pt x="184" y="542"/>
                    </a:cubicBezTo>
                    <a:cubicBezTo>
                      <a:pt x="83" y="467"/>
                      <a:pt x="83" y="467"/>
                      <a:pt x="83" y="467"/>
                    </a:cubicBezTo>
                    <a:cubicBezTo>
                      <a:pt x="83" y="467"/>
                      <a:pt x="82" y="467"/>
                      <a:pt x="82" y="467"/>
                    </a:cubicBezTo>
                    <a:cubicBezTo>
                      <a:pt x="81" y="468"/>
                      <a:pt x="82" y="468"/>
                      <a:pt x="82" y="469"/>
                    </a:cubicBezTo>
                    <a:cubicBezTo>
                      <a:pt x="184" y="545"/>
                      <a:pt x="184" y="545"/>
                      <a:pt x="184" y="545"/>
                    </a:cubicBezTo>
                    <a:cubicBezTo>
                      <a:pt x="180" y="905"/>
                      <a:pt x="180" y="905"/>
                      <a:pt x="180" y="905"/>
                    </a:cubicBezTo>
                    <a:cubicBezTo>
                      <a:pt x="2" y="718"/>
                      <a:pt x="2" y="718"/>
                      <a:pt x="2" y="718"/>
                    </a:cubicBezTo>
                    <a:cubicBezTo>
                      <a:pt x="1" y="718"/>
                      <a:pt x="1" y="718"/>
                      <a:pt x="0" y="718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180" y="907"/>
                      <a:pt x="180" y="907"/>
                      <a:pt x="180" y="907"/>
                    </a:cubicBezTo>
                    <a:cubicBezTo>
                      <a:pt x="179" y="1021"/>
                      <a:pt x="179" y="1021"/>
                      <a:pt x="179" y="1021"/>
                    </a:cubicBezTo>
                    <a:cubicBezTo>
                      <a:pt x="203" y="1021"/>
                      <a:pt x="203" y="1021"/>
                      <a:pt x="203" y="1021"/>
                    </a:cubicBezTo>
                    <a:cubicBezTo>
                      <a:pt x="199" y="655"/>
                      <a:pt x="199" y="655"/>
                      <a:pt x="199" y="655"/>
                    </a:cubicBezTo>
                    <a:cubicBezTo>
                      <a:pt x="232" y="642"/>
                      <a:pt x="232" y="642"/>
                      <a:pt x="232" y="642"/>
                    </a:cubicBezTo>
                    <a:cubicBezTo>
                      <a:pt x="344" y="617"/>
                      <a:pt x="344" y="617"/>
                      <a:pt x="344" y="617"/>
                    </a:cubicBezTo>
                    <a:cubicBezTo>
                      <a:pt x="344" y="617"/>
                      <a:pt x="344" y="617"/>
                      <a:pt x="344" y="616"/>
                    </a:cubicBezTo>
                    <a:cubicBezTo>
                      <a:pt x="344" y="616"/>
                      <a:pt x="344" y="615"/>
                      <a:pt x="343" y="615"/>
                    </a:cubicBezTo>
                    <a:cubicBezTo>
                      <a:pt x="244" y="637"/>
                      <a:pt x="244" y="637"/>
                      <a:pt x="244" y="637"/>
                    </a:cubicBezTo>
                    <a:cubicBezTo>
                      <a:pt x="357" y="593"/>
                      <a:pt x="357" y="593"/>
                      <a:pt x="357" y="593"/>
                    </a:cubicBezTo>
                    <a:cubicBezTo>
                      <a:pt x="357" y="593"/>
                      <a:pt x="357" y="592"/>
                      <a:pt x="357" y="591"/>
                    </a:cubicBezTo>
                    <a:cubicBezTo>
                      <a:pt x="357" y="591"/>
                      <a:pt x="356" y="591"/>
                      <a:pt x="356" y="59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22"/>
              <p:cNvSpPr/>
              <p:nvPr/>
            </p:nvSpPr>
            <p:spPr>
              <a:xfrm>
                <a:off x="6178550" y="415926"/>
                <a:ext cx="774700" cy="1901824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005" extrusionOk="0">
                    <a:moveTo>
                      <a:pt x="359" y="866"/>
                    </a:moveTo>
                    <a:cubicBezTo>
                      <a:pt x="379" y="842"/>
                      <a:pt x="379" y="842"/>
                      <a:pt x="379" y="842"/>
                    </a:cubicBezTo>
                    <a:cubicBezTo>
                      <a:pt x="269" y="872"/>
                      <a:pt x="269" y="872"/>
                      <a:pt x="269" y="872"/>
                    </a:cubicBezTo>
                    <a:cubicBezTo>
                      <a:pt x="409" y="816"/>
                      <a:pt x="409" y="816"/>
                      <a:pt x="409" y="816"/>
                    </a:cubicBezTo>
                    <a:cubicBezTo>
                      <a:pt x="385" y="719"/>
                      <a:pt x="385" y="719"/>
                      <a:pt x="385" y="719"/>
                    </a:cubicBezTo>
                    <a:cubicBezTo>
                      <a:pt x="266" y="754"/>
                      <a:pt x="266" y="754"/>
                      <a:pt x="266" y="754"/>
                    </a:cubicBezTo>
                    <a:cubicBezTo>
                      <a:pt x="305" y="763"/>
                      <a:pt x="305" y="763"/>
                      <a:pt x="305" y="763"/>
                    </a:cubicBezTo>
                    <a:cubicBezTo>
                      <a:pt x="206" y="770"/>
                      <a:pt x="206" y="770"/>
                      <a:pt x="206" y="770"/>
                    </a:cubicBezTo>
                    <a:cubicBezTo>
                      <a:pt x="206" y="749"/>
                      <a:pt x="206" y="749"/>
                      <a:pt x="206" y="749"/>
                    </a:cubicBezTo>
                    <a:cubicBezTo>
                      <a:pt x="371" y="662"/>
                      <a:pt x="371" y="662"/>
                      <a:pt x="371" y="662"/>
                    </a:cubicBezTo>
                    <a:cubicBezTo>
                      <a:pt x="361" y="622"/>
                      <a:pt x="361" y="622"/>
                      <a:pt x="361" y="622"/>
                    </a:cubicBezTo>
                    <a:cubicBezTo>
                      <a:pt x="325" y="653"/>
                      <a:pt x="325" y="653"/>
                      <a:pt x="325" y="653"/>
                    </a:cubicBezTo>
                    <a:cubicBezTo>
                      <a:pt x="336" y="631"/>
                      <a:pt x="336" y="631"/>
                      <a:pt x="336" y="631"/>
                    </a:cubicBezTo>
                    <a:cubicBezTo>
                      <a:pt x="230" y="714"/>
                      <a:pt x="230" y="714"/>
                      <a:pt x="230" y="714"/>
                    </a:cubicBezTo>
                    <a:cubicBezTo>
                      <a:pt x="347" y="568"/>
                      <a:pt x="347" y="568"/>
                      <a:pt x="347" y="568"/>
                    </a:cubicBezTo>
                    <a:cubicBezTo>
                      <a:pt x="297" y="365"/>
                      <a:pt x="297" y="365"/>
                      <a:pt x="297" y="365"/>
                    </a:cubicBezTo>
                    <a:cubicBezTo>
                      <a:pt x="205" y="453"/>
                      <a:pt x="205" y="453"/>
                      <a:pt x="205" y="453"/>
                    </a:cubicBezTo>
                    <a:cubicBezTo>
                      <a:pt x="205" y="412"/>
                      <a:pt x="205" y="412"/>
                      <a:pt x="205" y="412"/>
                    </a:cubicBezTo>
                    <a:cubicBezTo>
                      <a:pt x="295" y="357"/>
                      <a:pt x="295" y="357"/>
                      <a:pt x="295" y="357"/>
                    </a:cubicBezTo>
                    <a:cubicBezTo>
                      <a:pt x="257" y="208"/>
                      <a:pt x="257" y="208"/>
                      <a:pt x="257" y="208"/>
                    </a:cubicBezTo>
                    <a:cubicBezTo>
                      <a:pt x="236" y="226"/>
                      <a:pt x="206" y="223"/>
                      <a:pt x="206" y="223"/>
                    </a:cubicBezTo>
                    <a:cubicBezTo>
                      <a:pt x="253" y="189"/>
                      <a:pt x="253" y="189"/>
                      <a:pt x="253" y="189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177" y="115"/>
                      <a:pt x="177" y="115"/>
                      <a:pt x="177" y="115"/>
                    </a:cubicBezTo>
                    <a:cubicBezTo>
                      <a:pt x="206" y="151"/>
                      <a:pt x="206" y="151"/>
                      <a:pt x="206" y="151"/>
                    </a:cubicBezTo>
                    <a:cubicBezTo>
                      <a:pt x="173" y="130"/>
                      <a:pt x="173" y="130"/>
                      <a:pt x="173" y="130"/>
                    </a:cubicBezTo>
                    <a:cubicBezTo>
                      <a:pt x="149" y="225"/>
                      <a:pt x="149" y="225"/>
                      <a:pt x="149" y="225"/>
                    </a:cubicBezTo>
                    <a:cubicBezTo>
                      <a:pt x="206" y="269"/>
                      <a:pt x="206" y="269"/>
                      <a:pt x="206" y="269"/>
                    </a:cubicBezTo>
                    <a:cubicBezTo>
                      <a:pt x="206" y="302"/>
                      <a:pt x="206" y="302"/>
                      <a:pt x="206" y="302"/>
                    </a:cubicBezTo>
                    <a:cubicBezTo>
                      <a:pt x="141" y="258"/>
                      <a:pt x="141" y="258"/>
                      <a:pt x="141" y="258"/>
                    </a:cubicBezTo>
                    <a:cubicBezTo>
                      <a:pt x="73" y="529"/>
                      <a:pt x="73" y="529"/>
                      <a:pt x="73" y="529"/>
                    </a:cubicBezTo>
                    <a:cubicBezTo>
                      <a:pt x="114" y="561"/>
                      <a:pt x="206" y="637"/>
                      <a:pt x="206" y="637"/>
                    </a:cubicBezTo>
                    <a:cubicBezTo>
                      <a:pt x="206" y="637"/>
                      <a:pt x="115" y="623"/>
                      <a:pt x="68" y="552"/>
                    </a:cubicBezTo>
                    <a:cubicBezTo>
                      <a:pt x="13" y="771"/>
                      <a:pt x="13" y="771"/>
                      <a:pt x="13" y="771"/>
                    </a:cubicBezTo>
                    <a:cubicBezTo>
                      <a:pt x="60" y="831"/>
                      <a:pt x="60" y="831"/>
                      <a:pt x="60" y="831"/>
                    </a:cubicBezTo>
                    <a:cubicBezTo>
                      <a:pt x="44" y="781"/>
                      <a:pt x="44" y="781"/>
                      <a:pt x="44" y="781"/>
                    </a:cubicBezTo>
                    <a:cubicBezTo>
                      <a:pt x="135" y="908"/>
                      <a:pt x="135" y="908"/>
                      <a:pt x="135" y="908"/>
                    </a:cubicBezTo>
                    <a:cubicBezTo>
                      <a:pt x="98" y="890"/>
                      <a:pt x="98" y="890"/>
                      <a:pt x="98" y="890"/>
                    </a:cubicBezTo>
                    <a:cubicBezTo>
                      <a:pt x="169" y="990"/>
                      <a:pt x="169" y="990"/>
                      <a:pt x="169" y="990"/>
                    </a:cubicBezTo>
                    <a:cubicBezTo>
                      <a:pt x="0" y="839"/>
                      <a:pt x="0" y="839"/>
                      <a:pt x="0" y="839"/>
                    </a:cubicBezTo>
                    <a:cubicBezTo>
                      <a:pt x="10" y="1001"/>
                      <a:pt x="206" y="1005"/>
                      <a:pt x="206" y="1005"/>
                    </a:cubicBezTo>
                    <a:cubicBezTo>
                      <a:pt x="206" y="1005"/>
                      <a:pt x="390" y="1001"/>
                      <a:pt x="410" y="853"/>
                    </a:cubicBezTo>
                    <a:lnTo>
                      <a:pt x="359" y="8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22"/>
              <p:cNvSpPr/>
              <p:nvPr/>
            </p:nvSpPr>
            <p:spPr>
              <a:xfrm>
                <a:off x="6565900" y="1274763"/>
                <a:ext cx="215900" cy="1651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04" extrusionOk="0">
                    <a:moveTo>
                      <a:pt x="136" y="0"/>
                    </a:moveTo>
                    <a:lnTo>
                      <a:pt x="0" y="65"/>
                    </a:lnTo>
                    <a:lnTo>
                      <a:pt x="0" y="104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22"/>
              <p:cNvSpPr/>
              <p:nvPr/>
            </p:nvSpPr>
            <p:spPr>
              <a:xfrm>
                <a:off x="6254750" y="1595438"/>
                <a:ext cx="311150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50" extrusionOk="0">
                    <a:moveTo>
                      <a:pt x="11" y="0"/>
                    </a:moveTo>
                    <a:lnTo>
                      <a:pt x="196" y="100"/>
                    </a:lnTo>
                    <a:lnTo>
                      <a:pt x="196" y="150"/>
                    </a:lnTo>
                    <a:lnTo>
                      <a:pt x="0" y="4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22"/>
              <p:cNvSpPr/>
              <p:nvPr/>
            </p:nvSpPr>
            <p:spPr>
              <a:xfrm>
                <a:off x="6238875" y="1730376"/>
                <a:ext cx="327025" cy="303213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91" extrusionOk="0">
                    <a:moveTo>
                      <a:pt x="0" y="0"/>
                    </a:moveTo>
                    <a:lnTo>
                      <a:pt x="206" y="137"/>
                    </a:lnTo>
                    <a:lnTo>
                      <a:pt x="206" y="1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5" name="Google Shape;1465;p22"/>
              <p:cNvSpPr/>
              <p:nvPr/>
            </p:nvSpPr>
            <p:spPr>
              <a:xfrm>
                <a:off x="6365875" y="1082676"/>
                <a:ext cx="2000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26" h="152" extrusionOk="0">
                    <a:moveTo>
                      <a:pt x="22" y="0"/>
                    </a:moveTo>
                    <a:lnTo>
                      <a:pt x="126" y="71"/>
                    </a:lnTo>
                    <a:lnTo>
                      <a:pt x="126" y="152"/>
                    </a:lnTo>
                    <a:lnTo>
                      <a:pt x="0" y="90"/>
                    </a:lnTo>
                    <a:lnTo>
                      <a:pt x="9" y="46"/>
                    </a:lnTo>
                    <a:lnTo>
                      <a:pt x="96" y="101"/>
                    </a:lnTo>
                    <a:lnTo>
                      <a:pt x="14" y="3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6" name="Google Shape;1466;p22"/>
              <p:cNvSpPr/>
              <p:nvPr/>
            </p:nvSpPr>
            <p:spPr>
              <a:xfrm>
                <a:off x="6565900" y="2030413"/>
                <a:ext cx="387350" cy="2317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46" extrusionOk="0">
                    <a:moveTo>
                      <a:pt x="244" y="0"/>
                    </a:moveTo>
                    <a:lnTo>
                      <a:pt x="0" y="106"/>
                    </a:lnTo>
                    <a:lnTo>
                      <a:pt x="0" y="146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22"/>
              <p:cNvSpPr/>
              <p:nvPr/>
            </p:nvSpPr>
            <p:spPr>
              <a:xfrm>
                <a:off x="6567488" y="898526"/>
                <a:ext cx="1317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83" h="93" extrusionOk="0">
                    <a:moveTo>
                      <a:pt x="75" y="0"/>
                    </a:moveTo>
                    <a:lnTo>
                      <a:pt x="0" y="40"/>
                    </a:lnTo>
                    <a:lnTo>
                      <a:pt x="0" y="93"/>
                    </a:lnTo>
                    <a:lnTo>
                      <a:pt x="72" y="56"/>
                    </a:lnTo>
                    <a:lnTo>
                      <a:pt x="18" y="71"/>
                    </a:lnTo>
                    <a:lnTo>
                      <a:pt x="83" y="29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8" name="Google Shape;1468;p22"/>
            <p:cNvGrpSpPr/>
            <p:nvPr/>
          </p:nvGrpSpPr>
          <p:grpSpPr>
            <a:xfrm>
              <a:off x="7770535" y="4593502"/>
              <a:ext cx="147348" cy="494327"/>
              <a:chOff x="6178550" y="415926"/>
              <a:chExt cx="774700" cy="2122487"/>
            </a:xfrm>
          </p:grpSpPr>
          <p:sp>
            <p:nvSpPr>
              <p:cNvPr id="1469" name="Google Shape;1469;p22"/>
              <p:cNvSpPr/>
              <p:nvPr/>
            </p:nvSpPr>
            <p:spPr>
              <a:xfrm>
                <a:off x="6205538" y="604838"/>
                <a:ext cx="674688" cy="1933575"/>
              </a:xfrm>
              <a:custGeom>
                <a:avLst/>
                <a:gdLst/>
                <a:ahLst/>
                <a:cxnLst/>
                <a:rect l="l" t="t" r="r" b="b"/>
                <a:pathLst>
                  <a:path w="357" h="1021" extrusionOk="0">
                    <a:moveTo>
                      <a:pt x="356" y="591"/>
                    </a:moveTo>
                    <a:cubicBezTo>
                      <a:pt x="199" y="653"/>
                      <a:pt x="199" y="653"/>
                      <a:pt x="199" y="653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89" y="183"/>
                      <a:pt x="189" y="183"/>
                      <a:pt x="189" y="183"/>
                    </a:cubicBezTo>
                    <a:cubicBezTo>
                      <a:pt x="133" y="143"/>
                      <a:pt x="133" y="143"/>
                      <a:pt x="133" y="143"/>
                    </a:cubicBezTo>
                    <a:cubicBezTo>
                      <a:pt x="132" y="143"/>
                      <a:pt x="132" y="143"/>
                      <a:pt x="131" y="143"/>
                    </a:cubicBezTo>
                    <a:cubicBezTo>
                      <a:pt x="131" y="144"/>
                      <a:pt x="131" y="144"/>
                      <a:pt x="132" y="145"/>
                    </a:cubicBezTo>
                    <a:cubicBezTo>
                      <a:pt x="189" y="185"/>
                      <a:pt x="189" y="185"/>
                      <a:pt x="189" y="185"/>
                    </a:cubicBezTo>
                    <a:cubicBezTo>
                      <a:pt x="184" y="542"/>
                      <a:pt x="184" y="542"/>
                      <a:pt x="184" y="542"/>
                    </a:cubicBezTo>
                    <a:cubicBezTo>
                      <a:pt x="83" y="467"/>
                      <a:pt x="83" y="467"/>
                      <a:pt x="83" y="467"/>
                    </a:cubicBezTo>
                    <a:cubicBezTo>
                      <a:pt x="83" y="467"/>
                      <a:pt x="82" y="467"/>
                      <a:pt x="82" y="467"/>
                    </a:cubicBezTo>
                    <a:cubicBezTo>
                      <a:pt x="81" y="468"/>
                      <a:pt x="82" y="468"/>
                      <a:pt x="82" y="469"/>
                    </a:cubicBezTo>
                    <a:cubicBezTo>
                      <a:pt x="184" y="545"/>
                      <a:pt x="184" y="545"/>
                      <a:pt x="184" y="545"/>
                    </a:cubicBezTo>
                    <a:cubicBezTo>
                      <a:pt x="180" y="905"/>
                      <a:pt x="180" y="905"/>
                      <a:pt x="180" y="905"/>
                    </a:cubicBezTo>
                    <a:cubicBezTo>
                      <a:pt x="2" y="718"/>
                      <a:pt x="2" y="718"/>
                      <a:pt x="2" y="718"/>
                    </a:cubicBezTo>
                    <a:cubicBezTo>
                      <a:pt x="1" y="718"/>
                      <a:pt x="1" y="718"/>
                      <a:pt x="0" y="718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180" y="907"/>
                      <a:pt x="180" y="907"/>
                      <a:pt x="180" y="907"/>
                    </a:cubicBezTo>
                    <a:cubicBezTo>
                      <a:pt x="179" y="1021"/>
                      <a:pt x="179" y="1021"/>
                      <a:pt x="179" y="1021"/>
                    </a:cubicBezTo>
                    <a:cubicBezTo>
                      <a:pt x="203" y="1021"/>
                      <a:pt x="203" y="1021"/>
                      <a:pt x="203" y="1021"/>
                    </a:cubicBezTo>
                    <a:cubicBezTo>
                      <a:pt x="199" y="655"/>
                      <a:pt x="199" y="655"/>
                      <a:pt x="199" y="655"/>
                    </a:cubicBezTo>
                    <a:cubicBezTo>
                      <a:pt x="232" y="642"/>
                      <a:pt x="232" y="642"/>
                      <a:pt x="232" y="642"/>
                    </a:cubicBezTo>
                    <a:cubicBezTo>
                      <a:pt x="344" y="617"/>
                      <a:pt x="344" y="617"/>
                      <a:pt x="344" y="617"/>
                    </a:cubicBezTo>
                    <a:cubicBezTo>
                      <a:pt x="344" y="617"/>
                      <a:pt x="344" y="617"/>
                      <a:pt x="344" y="616"/>
                    </a:cubicBezTo>
                    <a:cubicBezTo>
                      <a:pt x="344" y="616"/>
                      <a:pt x="344" y="615"/>
                      <a:pt x="343" y="615"/>
                    </a:cubicBezTo>
                    <a:cubicBezTo>
                      <a:pt x="244" y="637"/>
                      <a:pt x="244" y="637"/>
                      <a:pt x="244" y="637"/>
                    </a:cubicBezTo>
                    <a:cubicBezTo>
                      <a:pt x="357" y="593"/>
                      <a:pt x="357" y="593"/>
                      <a:pt x="357" y="593"/>
                    </a:cubicBezTo>
                    <a:cubicBezTo>
                      <a:pt x="357" y="593"/>
                      <a:pt x="357" y="592"/>
                      <a:pt x="357" y="591"/>
                    </a:cubicBezTo>
                    <a:cubicBezTo>
                      <a:pt x="357" y="591"/>
                      <a:pt x="356" y="591"/>
                      <a:pt x="356" y="59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22"/>
              <p:cNvSpPr/>
              <p:nvPr/>
            </p:nvSpPr>
            <p:spPr>
              <a:xfrm>
                <a:off x="6178550" y="415926"/>
                <a:ext cx="774700" cy="1901824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005" extrusionOk="0">
                    <a:moveTo>
                      <a:pt x="359" y="866"/>
                    </a:moveTo>
                    <a:cubicBezTo>
                      <a:pt x="379" y="842"/>
                      <a:pt x="379" y="842"/>
                      <a:pt x="379" y="842"/>
                    </a:cubicBezTo>
                    <a:cubicBezTo>
                      <a:pt x="269" y="872"/>
                      <a:pt x="269" y="872"/>
                      <a:pt x="269" y="872"/>
                    </a:cubicBezTo>
                    <a:cubicBezTo>
                      <a:pt x="409" y="816"/>
                      <a:pt x="409" y="816"/>
                      <a:pt x="409" y="816"/>
                    </a:cubicBezTo>
                    <a:cubicBezTo>
                      <a:pt x="385" y="719"/>
                      <a:pt x="385" y="719"/>
                      <a:pt x="385" y="719"/>
                    </a:cubicBezTo>
                    <a:cubicBezTo>
                      <a:pt x="266" y="754"/>
                      <a:pt x="266" y="754"/>
                      <a:pt x="266" y="754"/>
                    </a:cubicBezTo>
                    <a:cubicBezTo>
                      <a:pt x="305" y="763"/>
                      <a:pt x="305" y="763"/>
                      <a:pt x="305" y="763"/>
                    </a:cubicBezTo>
                    <a:cubicBezTo>
                      <a:pt x="206" y="770"/>
                      <a:pt x="206" y="770"/>
                      <a:pt x="206" y="770"/>
                    </a:cubicBezTo>
                    <a:cubicBezTo>
                      <a:pt x="206" y="749"/>
                      <a:pt x="206" y="749"/>
                      <a:pt x="206" y="749"/>
                    </a:cubicBezTo>
                    <a:cubicBezTo>
                      <a:pt x="371" y="662"/>
                      <a:pt x="371" y="662"/>
                      <a:pt x="371" y="662"/>
                    </a:cubicBezTo>
                    <a:cubicBezTo>
                      <a:pt x="361" y="622"/>
                      <a:pt x="361" y="622"/>
                      <a:pt x="361" y="622"/>
                    </a:cubicBezTo>
                    <a:cubicBezTo>
                      <a:pt x="325" y="653"/>
                      <a:pt x="325" y="653"/>
                      <a:pt x="325" y="653"/>
                    </a:cubicBezTo>
                    <a:cubicBezTo>
                      <a:pt x="336" y="631"/>
                      <a:pt x="336" y="631"/>
                      <a:pt x="336" y="631"/>
                    </a:cubicBezTo>
                    <a:cubicBezTo>
                      <a:pt x="230" y="714"/>
                      <a:pt x="230" y="714"/>
                      <a:pt x="230" y="714"/>
                    </a:cubicBezTo>
                    <a:cubicBezTo>
                      <a:pt x="347" y="568"/>
                      <a:pt x="347" y="568"/>
                      <a:pt x="347" y="568"/>
                    </a:cubicBezTo>
                    <a:cubicBezTo>
                      <a:pt x="297" y="365"/>
                      <a:pt x="297" y="365"/>
                      <a:pt x="297" y="365"/>
                    </a:cubicBezTo>
                    <a:cubicBezTo>
                      <a:pt x="205" y="453"/>
                      <a:pt x="205" y="453"/>
                      <a:pt x="205" y="453"/>
                    </a:cubicBezTo>
                    <a:cubicBezTo>
                      <a:pt x="205" y="412"/>
                      <a:pt x="205" y="412"/>
                      <a:pt x="205" y="412"/>
                    </a:cubicBezTo>
                    <a:cubicBezTo>
                      <a:pt x="295" y="357"/>
                      <a:pt x="295" y="357"/>
                      <a:pt x="295" y="357"/>
                    </a:cubicBezTo>
                    <a:cubicBezTo>
                      <a:pt x="257" y="208"/>
                      <a:pt x="257" y="208"/>
                      <a:pt x="257" y="208"/>
                    </a:cubicBezTo>
                    <a:cubicBezTo>
                      <a:pt x="236" y="226"/>
                      <a:pt x="206" y="223"/>
                      <a:pt x="206" y="223"/>
                    </a:cubicBezTo>
                    <a:cubicBezTo>
                      <a:pt x="253" y="189"/>
                      <a:pt x="253" y="189"/>
                      <a:pt x="253" y="189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177" y="115"/>
                      <a:pt x="177" y="115"/>
                      <a:pt x="177" y="115"/>
                    </a:cubicBezTo>
                    <a:cubicBezTo>
                      <a:pt x="206" y="151"/>
                      <a:pt x="206" y="151"/>
                      <a:pt x="206" y="151"/>
                    </a:cubicBezTo>
                    <a:cubicBezTo>
                      <a:pt x="173" y="130"/>
                      <a:pt x="173" y="130"/>
                      <a:pt x="173" y="130"/>
                    </a:cubicBezTo>
                    <a:cubicBezTo>
                      <a:pt x="149" y="225"/>
                      <a:pt x="149" y="225"/>
                      <a:pt x="149" y="225"/>
                    </a:cubicBezTo>
                    <a:cubicBezTo>
                      <a:pt x="206" y="269"/>
                      <a:pt x="206" y="269"/>
                      <a:pt x="206" y="269"/>
                    </a:cubicBezTo>
                    <a:cubicBezTo>
                      <a:pt x="206" y="302"/>
                      <a:pt x="206" y="302"/>
                      <a:pt x="206" y="302"/>
                    </a:cubicBezTo>
                    <a:cubicBezTo>
                      <a:pt x="141" y="258"/>
                      <a:pt x="141" y="258"/>
                      <a:pt x="141" y="258"/>
                    </a:cubicBezTo>
                    <a:cubicBezTo>
                      <a:pt x="73" y="529"/>
                      <a:pt x="73" y="529"/>
                      <a:pt x="73" y="529"/>
                    </a:cubicBezTo>
                    <a:cubicBezTo>
                      <a:pt x="114" y="561"/>
                      <a:pt x="206" y="637"/>
                      <a:pt x="206" y="637"/>
                    </a:cubicBezTo>
                    <a:cubicBezTo>
                      <a:pt x="206" y="637"/>
                      <a:pt x="115" y="623"/>
                      <a:pt x="68" y="552"/>
                    </a:cubicBezTo>
                    <a:cubicBezTo>
                      <a:pt x="13" y="771"/>
                      <a:pt x="13" y="771"/>
                      <a:pt x="13" y="771"/>
                    </a:cubicBezTo>
                    <a:cubicBezTo>
                      <a:pt x="60" y="831"/>
                      <a:pt x="60" y="831"/>
                      <a:pt x="60" y="831"/>
                    </a:cubicBezTo>
                    <a:cubicBezTo>
                      <a:pt x="44" y="781"/>
                      <a:pt x="44" y="781"/>
                      <a:pt x="44" y="781"/>
                    </a:cubicBezTo>
                    <a:cubicBezTo>
                      <a:pt x="135" y="908"/>
                      <a:pt x="135" y="908"/>
                      <a:pt x="135" y="908"/>
                    </a:cubicBezTo>
                    <a:cubicBezTo>
                      <a:pt x="98" y="890"/>
                      <a:pt x="98" y="890"/>
                      <a:pt x="98" y="890"/>
                    </a:cubicBezTo>
                    <a:cubicBezTo>
                      <a:pt x="169" y="990"/>
                      <a:pt x="169" y="990"/>
                      <a:pt x="169" y="990"/>
                    </a:cubicBezTo>
                    <a:cubicBezTo>
                      <a:pt x="0" y="839"/>
                      <a:pt x="0" y="839"/>
                      <a:pt x="0" y="839"/>
                    </a:cubicBezTo>
                    <a:cubicBezTo>
                      <a:pt x="10" y="1001"/>
                      <a:pt x="206" y="1005"/>
                      <a:pt x="206" y="1005"/>
                    </a:cubicBezTo>
                    <a:cubicBezTo>
                      <a:pt x="206" y="1005"/>
                      <a:pt x="390" y="1001"/>
                      <a:pt x="410" y="853"/>
                    </a:cubicBezTo>
                    <a:lnTo>
                      <a:pt x="359" y="8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1" name="Google Shape;1471;p22"/>
              <p:cNvSpPr/>
              <p:nvPr/>
            </p:nvSpPr>
            <p:spPr>
              <a:xfrm>
                <a:off x="6565900" y="1274763"/>
                <a:ext cx="215900" cy="1651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04" extrusionOk="0">
                    <a:moveTo>
                      <a:pt x="136" y="0"/>
                    </a:moveTo>
                    <a:lnTo>
                      <a:pt x="0" y="65"/>
                    </a:lnTo>
                    <a:lnTo>
                      <a:pt x="0" y="104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2" name="Google Shape;1472;p22"/>
              <p:cNvSpPr/>
              <p:nvPr/>
            </p:nvSpPr>
            <p:spPr>
              <a:xfrm>
                <a:off x="6254750" y="1595438"/>
                <a:ext cx="311150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50" extrusionOk="0">
                    <a:moveTo>
                      <a:pt x="11" y="0"/>
                    </a:moveTo>
                    <a:lnTo>
                      <a:pt x="196" y="100"/>
                    </a:lnTo>
                    <a:lnTo>
                      <a:pt x="196" y="150"/>
                    </a:lnTo>
                    <a:lnTo>
                      <a:pt x="0" y="4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22"/>
              <p:cNvSpPr/>
              <p:nvPr/>
            </p:nvSpPr>
            <p:spPr>
              <a:xfrm>
                <a:off x="6238875" y="1730376"/>
                <a:ext cx="327025" cy="303213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91" extrusionOk="0">
                    <a:moveTo>
                      <a:pt x="0" y="0"/>
                    </a:moveTo>
                    <a:lnTo>
                      <a:pt x="206" y="137"/>
                    </a:lnTo>
                    <a:lnTo>
                      <a:pt x="206" y="1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22"/>
              <p:cNvSpPr/>
              <p:nvPr/>
            </p:nvSpPr>
            <p:spPr>
              <a:xfrm>
                <a:off x="6365875" y="1082676"/>
                <a:ext cx="2000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26" h="152" extrusionOk="0">
                    <a:moveTo>
                      <a:pt x="22" y="0"/>
                    </a:moveTo>
                    <a:lnTo>
                      <a:pt x="126" y="71"/>
                    </a:lnTo>
                    <a:lnTo>
                      <a:pt x="126" y="152"/>
                    </a:lnTo>
                    <a:lnTo>
                      <a:pt x="0" y="90"/>
                    </a:lnTo>
                    <a:lnTo>
                      <a:pt x="9" y="46"/>
                    </a:lnTo>
                    <a:lnTo>
                      <a:pt x="96" y="101"/>
                    </a:lnTo>
                    <a:lnTo>
                      <a:pt x="14" y="3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22"/>
              <p:cNvSpPr/>
              <p:nvPr/>
            </p:nvSpPr>
            <p:spPr>
              <a:xfrm>
                <a:off x="6565900" y="2030413"/>
                <a:ext cx="387350" cy="2317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46" extrusionOk="0">
                    <a:moveTo>
                      <a:pt x="244" y="0"/>
                    </a:moveTo>
                    <a:lnTo>
                      <a:pt x="0" y="106"/>
                    </a:lnTo>
                    <a:lnTo>
                      <a:pt x="0" y="146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22"/>
              <p:cNvSpPr/>
              <p:nvPr/>
            </p:nvSpPr>
            <p:spPr>
              <a:xfrm>
                <a:off x="6567488" y="898526"/>
                <a:ext cx="1317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83" h="93" extrusionOk="0">
                    <a:moveTo>
                      <a:pt x="75" y="0"/>
                    </a:moveTo>
                    <a:lnTo>
                      <a:pt x="0" y="40"/>
                    </a:lnTo>
                    <a:lnTo>
                      <a:pt x="0" y="93"/>
                    </a:lnTo>
                    <a:lnTo>
                      <a:pt x="72" y="56"/>
                    </a:lnTo>
                    <a:lnTo>
                      <a:pt x="18" y="71"/>
                    </a:lnTo>
                    <a:lnTo>
                      <a:pt x="83" y="29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7" name="Google Shape;1477;p22"/>
            <p:cNvGrpSpPr/>
            <p:nvPr/>
          </p:nvGrpSpPr>
          <p:grpSpPr>
            <a:xfrm>
              <a:off x="8325141" y="4400274"/>
              <a:ext cx="231248" cy="775769"/>
              <a:chOff x="6178550" y="415926"/>
              <a:chExt cx="774700" cy="2122487"/>
            </a:xfrm>
          </p:grpSpPr>
          <p:sp>
            <p:nvSpPr>
              <p:cNvPr id="1478" name="Google Shape;1478;p22"/>
              <p:cNvSpPr/>
              <p:nvPr/>
            </p:nvSpPr>
            <p:spPr>
              <a:xfrm>
                <a:off x="6205538" y="604838"/>
                <a:ext cx="674688" cy="1933575"/>
              </a:xfrm>
              <a:custGeom>
                <a:avLst/>
                <a:gdLst/>
                <a:ahLst/>
                <a:cxnLst/>
                <a:rect l="l" t="t" r="r" b="b"/>
                <a:pathLst>
                  <a:path w="357" h="1021" extrusionOk="0">
                    <a:moveTo>
                      <a:pt x="356" y="591"/>
                    </a:moveTo>
                    <a:cubicBezTo>
                      <a:pt x="199" y="653"/>
                      <a:pt x="199" y="653"/>
                      <a:pt x="199" y="653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89" y="183"/>
                      <a:pt x="189" y="183"/>
                      <a:pt x="189" y="183"/>
                    </a:cubicBezTo>
                    <a:cubicBezTo>
                      <a:pt x="133" y="143"/>
                      <a:pt x="133" y="143"/>
                      <a:pt x="133" y="143"/>
                    </a:cubicBezTo>
                    <a:cubicBezTo>
                      <a:pt x="132" y="143"/>
                      <a:pt x="132" y="143"/>
                      <a:pt x="131" y="143"/>
                    </a:cubicBezTo>
                    <a:cubicBezTo>
                      <a:pt x="131" y="144"/>
                      <a:pt x="131" y="144"/>
                      <a:pt x="132" y="145"/>
                    </a:cubicBezTo>
                    <a:cubicBezTo>
                      <a:pt x="189" y="185"/>
                      <a:pt x="189" y="185"/>
                      <a:pt x="189" y="185"/>
                    </a:cubicBezTo>
                    <a:cubicBezTo>
                      <a:pt x="184" y="542"/>
                      <a:pt x="184" y="542"/>
                      <a:pt x="184" y="542"/>
                    </a:cubicBezTo>
                    <a:cubicBezTo>
                      <a:pt x="83" y="467"/>
                      <a:pt x="83" y="467"/>
                      <a:pt x="83" y="467"/>
                    </a:cubicBezTo>
                    <a:cubicBezTo>
                      <a:pt x="83" y="467"/>
                      <a:pt x="82" y="467"/>
                      <a:pt x="82" y="467"/>
                    </a:cubicBezTo>
                    <a:cubicBezTo>
                      <a:pt x="81" y="468"/>
                      <a:pt x="82" y="468"/>
                      <a:pt x="82" y="469"/>
                    </a:cubicBezTo>
                    <a:cubicBezTo>
                      <a:pt x="184" y="545"/>
                      <a:pt x="184" y="545"/>
                      <a:pt x="184" y="545"/>
                    </a:cubicBezTo>
                    <a:cubicBezTo>
                      <a:pt x="180" y="905"/>
                      <a:pt x="180" y="905"/>
                      <a:pt x="180" y="905"/>
                    </a:cubicBezTo>
                    <a:cubicBezTo>
                      <a:pt x="2" y="718"/>
                      <a:pt x="2" y="718"/>
                      <a:pt x="2" y="718"/>
                    </a:cubicBezTo>
                    <a:cubicBezTo>
                      <a:pt x="1" y="718"/>
                      <a:pt x="1" y="718"/>
                      <a:pt x="0" y="718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180" y="907"/>
                      <a:pt x="180" y="907"/>
                      <a:pt x="180" y="907"/>
                    </a:cubicBezTo>
                    <a:cubicBezTo>
                      <a:pt x="179" y="1021"/>
                      <a:pt x="179" y="1021"/>
                      <a:pt x="179" y="1021"/>
                    </a:cubicBezTo>
                    <a:cubicBezTo>
                      <a:pt x="203" y="1021"/>
                      <a:pt x="203" y="1021"/>
                      <a:pt x="203" y="1021"/>
                    </a:cubicBezTo>
                    <a:cubicBezTo>
                      <a:pt x="199" y="655"/>
                      <a:pt x="199" y="655"/>
                      <a:pt x="199" y="655"/>
                    </a:cubicBezTo>
                    <a:cubicBezTo>
                      <a:pt x="232" y="642"/>
                      <a:pt x="232" y="642"/>
                      <a:pt x="232" y="642"/>
                    </a:cubicBezTo>
                    <a:cubicBezTo>
                      <a:pt x="344" y="617"/>
                      <a:pt x="344" y="617"/>
                      <a:pt x="344" y="617"/>
                    </a:cubicBezTo>
                    <a:cubicBezTo>
                      <a:pt x="344" y="617"/>
                      <a:pt x="344" y="617"/>
                      <a:pt x="344" y="616"/>
                    </a:cubicBezTo>
                    <a:cubicBezTo>
                      <a:pt x="344" y="616"/>
                      <a:pt x="344" y="615"/>
                      <a:pt x="343" y="615"/>
                    </a:cubicBezTo>
                    <a:cubicBezTo>
                      <a:pt x="244" y="637"/>
                      <a:pt x="244" y="637"/>
                      <a:pt x="244" y="637"/>
                    </a:cubicBezTo>
                    <a:cubicBezTo>
                      <a:pt x="357" y="593"/>
                      <a:pt x="357" y="593"/>
                      <a:pt x="357" y="593"/>
                    </a:cubicBezTo>
                    <a:cubicBezTo>
                      <a:pt x="357" y="593"/>
                      <a:pt x="357" y="592"/>
                      <a:pt x="357" y="591"/>
                    </a:cubicBezTo>
                    <a:cubicBezTo>
                      <a:pt x="357" y="591"/>
                      <a:pt x="356" y="591"/>
                      <a:pt x="356" y="59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22"/>
              <p:cNvSpPr/>
              <p:nvPr/>
            </p:nvSpPr>
            <p:spPr>
              <a:xfrm>
                <a:off x="6178550" y="415926"/>
                <a:ext cx="774700" cy="1901824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005" extrusionOk="0">
                    <a:moveTo>
                      <a:pt x="359" y="866"/>
                    </a:moveTo>
                    <a:cubicBezTo>
                      <a:pt x="379" y="842"/>
                      <a:pt x="379" y="842"/>
                      <a:pt x="379" y="842"/>
                    </a:cubicBezTo>
                    <a:cubicBezTo>
                      <a:pt x="269" y="872"/>
                      <a:pt x="269" y="872"/>
                      <a:pt x="269" y="872"/>
                    </a:cubicBezTo>
                    <a:cubicBezTo>
                      <a:pt x="409" y="816"/>
                      <a:pt x="409" y="816"/>
                      <a:pt x="409" y="816"/>
                    </a:cubicBezTo>
                    <a:cubicBezTo>
                      <a:pt x="385" y="719"/>
                      <a:pt x="385" y="719"/>
                      <a:pt x="385" y="719"/>
                    </a:cubicBezTo>
                    <a:cubicBezTo>
                      <a:pt x="266" y="754"/>
                      <a:pt x="266" y="754"/>
                      <a:pt x="266" y="754"/>
                    </a:cubicBezTo>
                    <a:cubicBezTo>
                      <a:pt x="305" y="763"/>
                      <a:pt x="305" y="763"/>
                      <a:pt x="305" y="763"/>
                    </a:cubicBezTo>
                    <a:cubicBezTo>
                      <a:pt x="206" y="770"/>
                      <a:pt x="206" y="770"/>
                      <a:pt x="206" y="770"/>
                    </a:cubicBezTo>
                    <a:cubicBezTo>
                      <a:pt x="206" y="749"/>
                      <a:pt x="206" y="749"/>
                      <a:pt x="206" y="749"/>
                    </a:cubicBezTo>
                    <a:cubicBezTo>
                      <a:pt x="371" y="662"/>
                      <a:pt x="371" y="662"/>
                      <a:pt x="371" y="662"/>
                    </a:cubicBezTo>
                    <a:cubicBezTo>
                      <a:pt x="361" y="622"/>
                      <a:pt x="361" y="622"/>
                      <a:pt x="361" y="622"/>
                    </a:cubicBezTo>
                    <a:cubicBezTo>
                      <a:pt x="325" y="653"/>
                      <a:pt x="325" y="653"/>
                      <a:pt x="325" y="653"/>
                    </a:cubicBezTo>
                    <a:cubicBezTo>
                      <a:pt x="336" y="631"/>
                      <a:pt x="336" y="631"/>
                      <a:pt x="336" y="631"/>
                    </a:cubicBezTo>
                    <a:cubicBezTo>
                      <a:pt x="230" y="714"/>
                      <a:pt x="230" y="714"/>
                      <a:pt x="230" y="714"/>
                    </a:cubicBezTo>
                    <a:cubicBezTo>
                      <a:pt x="347" y="568"/>
                      <a:pt x="347" y="568"/>
                      <a:pt x="347" y="568"/>
                    </a:cubicBezTo>
                    <a:cubicBezTo>
                      <a:pt x="297" y="365"/>
                      <a:pt x="297" y="365"/>
                      <a:pt x="297" y="365"/>
                    </a:cubicBezTo>
                    <a:cubicBezTo>
                      <a:pt x="205" y="453"/>
                      <a:pt x="205" y="453"/>
                      <a:pt x="205" y="453"/>
                    </a:cubicBezTo>
                    <a:cubicBezTo>
                      <a:pt x="205" y="412"/>
                      <a:pt x="205" y="412"/>
                      <a:pt x="205" y="412"/>
                    </a:cubicBezTo>
                    <a:cubicBezTo>
                      <a:pt x="295" y="357"/>
                      <a:pt x="295" y="357"/>
                      <a:pt x="295" y="357"/>
                    </a:cubicBezTo>
                    <a:cubicBezTo>
                      <a:pt x="257" y="208"/>
                      <a:pt x="257" y="208"/>
                      <a:pt x="257" y="208"/>
                    </a:cubicBezTo>
                    <a:cubicBezTo>
                      <a:pt x="236" y="226"/>
                      <a:pt x="206" y="223"/>
                      <a:pt x="206" y="223"/>
                    </a:cubicBezTo>
                    <a:cubicBezTo>
                      <a:pt x="253" y="189"/>
                      <a:pt x="253" y="189"/>
                      <a:pt x="253" y="189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177" y="115"/>
                      <a:pt x="177" y="115"/>
                      <a:pt x="177" y="115"/>
                    </a:cubicBezTo>
                    <a:cubicBezTo>
                      <a:pt x="206" y="151"/>
                      <a:pt x="206" y="151"/>
                      <a:pt x="206" y="151"/>
                    </a:cubicBezTo>
                    <a:cubicBezTo>
                      <a:pt x="173" y="130"/>
                      <a:pt x="173" y="130"/>
                      <a:pt x="173" y="130"/>
                    </a:cubicBezTo>
                    <a:cubicBezTo>
                      <a:pt x="149" y="225"/>
                      <a:pt x="149" y="225"/>
                      <a:pt x="149" y="225"/>
                    </a:cubicBezTo>
                    <a:cubicBezTo>
                      <a:pt x="206" y="269"/>
                      <a:pt x="206" y="269"/>
                      <a:pt x="206" y="269"/>
                    </a:cubicBezTo>
                    <a:cubicBezTo>
                      <a:pt x="206" y="302"/>
                      <a:pt x="206" y="302"/>
                      <a:pt x="206" y="302"/>
                    </a:cubicBezTo>
                    <a:cubicBezTo>
                      <a:pt x="141" y="258"/>
                      <a:pt x="141" y="258"/>
                      <a:pt x="141" y="258"/>
                    </a:cubicBezTo>
                    <a:cubicBezTo>
                      <a:pt x="73" y="529"/>
                      <a:pt x="73" y="529"/>
                      <a:pt x="73" y="529"/>
                    </a:cubicBezTo>
                    <a:cubicBezTo>
                      <a:pt x="114" y="561"/>
                      <a:pt x="206" y="637"/>
                      <a:pt x="206" y="637"/>
                    </a:cubicBezTo>
                    <a:cubicBezTo>
                      <a:pt x="206" y="637"/>
                      <a:pt x="115" y="623"/>
                      <a:pt x="68" y="552"/>
                    </a:cubicBezTo>
                    <a:cubicBezTo>
                      <a:pt x="13" y="771"/>
                      <a:pt x="13" y="771"/>
                      <a:pt x="13" y="771"/>
                    </a:cubicBezTo>
                    <a:cubicBezTo>
                      <a:pt x="60" y="831"/>
                      <a:pt x="60" y="831"/>
                      <a:pt x="60" y="831"/>
                    </a:cubicBezTo>
                    <a:cubicBezTo>
                      <a:pt x="44" y="781"/>
                      <a:pt x="44" y="781"/>
                      <a:pt x="44" y="781"/>
                    </a:cubicBezTo>
                    <a:cubicBezTo>
                      <a:pt x="135" y="908"/>
                      <a:pt x="135" y="908"/>
                      <a:pt x="135" y="908"/>
                    </a:cubicBezTo>
                    <a:cubicBezTo>
                      <a:pt x="98" y="890"/>
                      <a:pt x="98" y="890"/>
                      <a:pt x="98" y="890"/>
                    </a:cubicBezTo>
                    <a:cubicBezTo>
                      <a:pt x="169" y="990"/>
                      <a:pt x="169" y="990"/>
                      <a:pt x="169" y="990"/>
                    </a:cubicBezTo>
                    <a:cubicBezTo>
                      <a:pt x="0" y="839"/>
                      <a:pt x="0" y="839"/>
                      <a:pt x="0" y="839"/>
                    </a:cubicBezTo>
                    <a:cubicBezTo>
                      <a:pt x="10" y="1001"/>
                      <a:pt x="206" y="1005"/>
                      <a:pt x="206" y="1005"/>
                    </a:cubicBezTo>
                    <a:cubicBezTo>
                      <a:pt x="206" y="1005"/>
                      <a:pt x="390" y="1001"/>
                      <a:pt x="410" y="853"/>
                    </a:cubicBezTo>
                    <a:lnTo>
                      <a:pt x="359" y="8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0" name="Google Shape;1480;p22"/>
              <p:cNvSpPr/>
              <p:nvPr/>
            </p:nvSpPr>
            <p:spPr>
              <a:xfrm>
                <a:off x="6565900" y="1274763"/>
                <a:ext cx="215900" cy="1651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04" extrusionOk="0">
                    <a:moveTo>
                      <a:pt x="136" y="0"/>
                    </a:moveTo>
                    <a:lnTo>
                      <a:pt x="0" y="65"/>
                    </a:lnTo>
                    <a:lnTo>
                      <a:pt x="0" y="104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22"/>
              <p:cNvSpPr/>
              <p:nvPr/>
            </p:nvSpPr>
            <p:spPr>
              <a:xfrm>
                <a:off x="6254750" y="1595438"/>
                <a:ext cx="311150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50" extrusionOk="0">
                    <a:moveTo>
                      <a:pt x="11" y="0"/>
                    </a:moveTo>
                    <a:lnTo>
                      <a:pt x="196" y="100"/>
                    </a:lnTo>
                    <a:lnTo>
                      <a:pt x="196" y="150"/>
                    </a:lnTo>
                    <a:lnTo>
                      <a:pt x="0" y="4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22"/>
              <p:cNvSpPr/>
              <p:nvPr/>
            </p:nvSpPr>
            <p:spPr>
              <a:xfrm>
                <a:off x="6238875" y="1730376"/>
                <a:ext cx="327025" cy="303213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91" extrusionOk="0">
                    <a:moveTo>
                      <a:pt x="0" y="0"/>
                    </a:moveTo>
                    <a:lnTo>
                      <a:pt x="206" y="137"/>
                    </a:lnTo>
                    <a:lnTo>
                      <a:pt x="206" y="1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3" name="Google Shape;1483;p22"/>
              <p:cNvSpPr/>
              <p:nvPr/>
            </p:nvSpPr>
            <p:spPr>
              <a:xfrm>
                <a:off x="6365875" y="1082676"/>
                <a:ext cx="2000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26" h="152" extrusionOk="0">
                    <a:moveTo>
                      <a:pt x="22" y="0"/>
                    </a:moveTo>
                    <a:lnTo>
                      <a:pt x="126" y="71"/>
                    </a:lnTo>
                    <a:lnTo>
                      <a:pt x="126" y="152"/>
                    </a:lnTo>
                    <a:lnTo>
                      <a:pt x="0" y="90"/>
                    </a:lnTo>
                    <a:lnTo>
                      <a:pt x="9" y="46"/>
                    </a:lnTo>
                    <a:lnTo>
                      <a:pt x="96" y="101"/>
                    </a:lnTo>
                    <a:lnTo>
                      <a:pt x="14" y="3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4" name="Google Shape;1484;p22"/>
              <p:cNvSpPr/>
              <p:nvPr/>
            </p:nvSpPr>
            <p:spPr>
              <a:xfrm>
                <a:off x="6565900" y="2030413"/>
                <a:ext cx="387350" cy="2317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46" extrusionOk="0">
                    <a:moveTo>
                      <a:pt x="244" y="0"/>
                    </a:moveTo>
                    <a:lnTo>
                      <a:pt x="0" y="106"/>
                    </a:lnTo>
                    <a:lnTo>
                      <a:pt x="0" y="146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22"/>
              <p:cNvSpPr/>
              <p:nvPr/>
            </p:nvSpPr>
            <p:spPr>
              <a:xfrm>
                <a:off x="6567488" y="898526"/>
                <a:ext cx="1317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83" h="93" extrusionOk="0">
                    <a:moveTo>
                      <a:pt x="75" y="0"/>
                    </a:moveTo>
                    <a:lnTo>
                      <a:pt x="0" y="40"/>
                    </a:lnTo>
                    <a:lnTo>
                      <a:pt x="0" y="93"/>
                    </a:lnTo>
                    <a:lnTo>
                      <a:pt x="72" y="56"/>
                    </a:lnTo>
                    <a:lnTo>
                      <a:pt x="18" y="71"/>
                    </a:lnTo>
                    <a:lnTo>
                      <a:pt x="83" y="29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6" name="Google Shape;1486;p22"/>
            <p:cNvGrpSpPr/>
            <p:nvPr/>
          </p:nvGrpSpPr>
          <p:grpSpPr>
            <a:xfrm>
              <a:off x="8043363" y="4589918"/>
              <a:ext cx="180428" cy="494327"/>
              <a:chOff x="6178550" y="415926"/>
              <a:chExt cx="774700" cy="2122487"/>
            </a:xfrm>
          </p:grpSpPr>
          <p:sp>
            <p:nvSpPr>
              <p:cNvPr id="1487" name="Google Shape;1487;p22"/>
              <p:cNvSpPr/>
              <p:nvPr/>
            </p:nvSpPr>
            <p:spPr>
              <a:xfrm>
                <a:off x="6205538" y="604838"/>
                <a:ext cx="674688" cy="1933575"/>
              </a:xfrm>
              <a:custGeom>
                <a:avLst/>
                <a:gdLst/>
                <a:ahLst/>
                <a:cxnLst/>
                <a:rect l="l" t="t" r="r" b="b"/>
                <a:pathLst>
                  <a:path w="357" h="1021" extrusionOk="0">
                    <a:moveTo>
                      <a:pt x="356" y="591"/>
                    </a:moveTo>
                    <a:cubicBezTo>
                      <a:pt x="199" y="653"/>
                      <a:pt x="199" y="653"/>
                      <a:pt x="199" y="653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89" y="183"/>
                      <a:pt x="189" y="183"/>
                      <a:pt x="189" y="183"/>
                    </a:cubicBezTo>
                    <a:cubicBezTo>
                      <a:pt x="133" y="143"/>
                      <a:pt x="133" y="143"/>
                      <a:pt x="133" y="143"/>
                    </a:cubicBezTo>
                    <a:cubicBezTo>
                      <a:pt x="132" y="143"/>
                      <a:pt x="132" y="143"/>
                      <a:pt x="131" y="143"/>
                    </a:cubicBezTo>
                    <a:cubicBezTo>
                      <a:pt x="131" y="144"/>
                      <a:pt x="131" y="144"/>
                      <a:pt x="132" y="145"/>
                    </a:cubicBezTo>
                    <a:cubicBezTo>
                      <a:pt x="189" y="185"/>
                      <a:pt x="189" y="185"/>
                      <a:pt x="189" y="185"/>
                    </a:cubicBezTo>
                    <a:cubicBezTo>
                      <a:pt x="184" y="542"/>
                      <a:pt x="184" y="542"/>
                      <a:pt x="184" y="542"/>
                    </a:cubicBezTo>
                    <a:cubicBezTo>
                      <a:pt x="83" y="467"/>
                      <a:pt x="83" y="467"/>
                      <a:pt x="83" y="467"/>
                    </a:cubicBezTo>
                    <a:cubicBezTo>
                      <a:pt x="83" y="467"/>
                      <a:pt x="82" y="467"/>
                      <a:pt x="82" y="467"/>
                    </a:cubicBezTo>
                    <a:cubicBezTo>
                      <a:pt x="81" y="468"/>
                      <a:pt x="82" y="468"/>
                      <a:pt x="82" y="469"/>
                    </a:cubicBezTo>
                    <a:cubicBezTo>
                      <a:pt x="184" y="545"/>
                      <a:pt x="184" y="545"/>
                      <a:pt x="184" y="545"/>
                    </a:cubicBezTo>
                    <a:cubicBezTo>
                      <a:pt x="180" y="905"/>
                      <a:pt x="180" y="905"/>
                      <a:pt x="180" y="905"/>
                    </a:cubicBezTo>
                    <a:cubicBezTo>
                      <a:pt x="2" y="718"/>
                      <a:pt x="2" y="718"/>
                      <a:pt x="2" y="718"/>
                    </a:cubicBezTo>
                    <a:cubicBezTo>
                      <a:pt x="1" y="718"/>
                      <a:pt x="1" y="718"/>
                      <a:pt x="0" y="718"/>
                    </a:cubicBezTo>
                    <a:cubicBezTo>
                      <a:pt x="0" y="719"/>
                      <a:pt x="0" y="719"/>
                      <a:pt x="0" y="720"/>
                    </a:cubicBezTo>
                    <a:cubicBezTo>
                      <a:pt x="180" y="907"/>
                      <a:pt x="180" y="907"/>
                      <a:pt x="180" y="907"/>
                    </a:cubicBezTo>
                    <a:cubicBezTo>
                      <a:pt x="179" y="1021"/>
                      <a:pt x="179" y="1021"/>
                      <a:pt x="179" y="1021"/>
                    </a:cubicBezTo>
                    <a:cubicBezTo>
                      <a:pt x="203" y="1021"/>
                      <a:pt x="203" y="1021"/>
                      <a:pt x="203" y="1021"/>
                    </a:cubicBezTo>
                    <a:cubicBezTo>
                      <a:pt x="199" y="655"/>
                      <a:pt x="199" y="655"/>
                      <a:pt x="199" y="655"/>
                    </a:cubicBezTo>
                    <a:cubicBezTo>
                      <a:pt x="232" y="642"/>
                      <a:pt x="232" y="642"/>
                      <a:pt x="232" y="642"/>
                    </a:cubicBezTo>
                    <a:cubicBezTo>
                      <a:pt x="344" y="617"/>
                      <a:pt x="344" y="617"/>
                      <a:pt x="344" y="617"/>
                    </a:cubicBezTo>
                    <a:cubicBezTo>
                      <a:pt x="344" y="617"/>
                      <a:pt x="344" y="617"/>
                      <a:pt x="344" y="616"/>
                    </a:cubicBezTo>
                    <a:cubicBezTo>
                      <a:pt x="344" y="616"/>
                      <a:pt x="344" y="615"/>
                      <a:pt x="343" y="615"/>
                    </a:cubicBezTo>
                    <a:cubicBezTo>
                      <a:pt x="244" y="637"/>
                      <a:pt x="244" y="637"/>
                      <a:pt x="244" y="637"/>
                    </a:cubicBezTo>
                    <a:cubicBezTo>
                      <a:pt x="357" y="593"/>
                      <a:pt x="357" y="593"/>
                      <a:pt x="357" y="593"/>
                    </a:cubicBezTo>
                    <a:cubicBezTo>
                      <a:pt x="357" y="593"/>
                      <a:pt x="357" y="592"/>
                      <a:pt x="357" y="591"/>
                    </a:cubicBezTo>
                    <a:cubicBezTo>
                      <a:pt x="357" y="591"/>
                      <a:pt x="356" y="591"/>
                      <a:pt x="356" y="59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8" name="Google Shape;1488;p22"/>
              <p:cNvSpPr/>
              <p:nvPr/>
            </p:nvSpPr>
            <p:spPr>
              <a:xfrm>
                <a:off x="6178550" y="415926"/>
                <a:ext cx="774700" cy="1901824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005" extrusionOk="0">
                    <a:moveTo>
                      <a:pt x="359" y="866"/>
                    </a:moveTo>
                    <a:cubicBezTo>
                      <a:pt x="379" y="842"/>
                      <a:pt x="379" y="842"/>
                      <a:pt x="379" y="842"/>
                    </a:cubicBezTo>
                    <a:cubicBezTo>
                      <a:pt x="269" y="872"/>
                      <a:pt x="269" y="872"/>
                      <a:pt x="269" y="872"/>
                    </a:cubicBezTo>
                    <a:cubicBezTo>
                      <a:pt x="409" y="816"/>
                      <a:pt x="409" y="816"/>
                      <a:pt x="409" y="816"/>
                    </a:cubicBezTo>
                    <a:cubicBezTo>
                      <a:pt x="385" y="719"/>
                      <a:pt x="385" y="719"/>
                      <a:pt x="385" y="719"/>
                    </a:cubicBezTo>
                    <a:cubicBezTo>
                      <a:pt x="266" y="754"/>
                      <a:pt x="266" y="754"/>
                      <a:pt x="266" y="754"/>
                    </a:cubicBezTo>
                    <a:cubicBezTo>
                      <a:pt x="305" y="763"/>
                      <a:pt x="305" y="763"/>
                      <a:pt x="305" y="763"/>
                    </a:cubicBezTo>
                    <a:cubicBezTo>
                      <a:pt x="206" y="770"/>
                      <a:pt x="206" y="770"/>
                      <a:pt x="206" y="770"/>
                    </a:cubicBezTo>
                    <a:cubicBezTo>
                      <a:pt x="206" y="749"/>
                      <a:pt x="206" y="749"/>
                      <a:pt x="206" y="749"/>
                    </a:cubicBezTo>
                    <a:cubicBezTo>
                      <a:pt x="371" y="662"/>
                      <a:pt x="371" y="662"/>
                      <a:pt x="371" y="662"/>
                    </a:cubicBezTo>
                    <a:cubicBezTo>
                      <a:pt x="361" y="622"/>
                      <a:pt x="361" y="622"/>
                      <a:pt x="361" y="622"/>
                    </a:cubicBezTo>
                    <a:cubicBezTo>
                      <a:pt x="325" y="653"/>
                      <a:pt x="325" y="653"/>
                      <a:pt x="325" y="653"/>
                    </a:cubicBezTo>
                    <a:cubicBezTo>
                      <a:pt x="336" y="631"/>
                      <a:pt x="336" y="631"/>
                      <a:pt x="336" y="631"/>
                    </a:cubicBezTo>
                    <a:cubicBezTo>
                      <a:pt x="230" y="714"/>
                      <a:pt x="230" y="714"/>
                      <a:pt x="230" y="714"/>
                    </a:cubicBezTo>
                    <a:cubicBezTo>
                      <a:pt x="347" y="568"/>
                      <a:pt x="347" y="568"/>
                      <a:pt x="347" y="568"/>
                    </a:cubicBezTo>
                    <a:cubicBezTo>
                      <a:pt x="297" y="365"/>
                      <a:pt x="297" y="365"/>
                      <a:pt x="297" y="365"/>
                    </a:cubicBezTo>
                    <a:cubicBezTo>
                      <a:pt x="205" y="453"/>
                      <a:pt x="205" y="453"/>
                      <a:pt x="205" y="453"/>
                    </a:cubicBezTo>
                    <a:cubicBezTo>
                      <a:pt x="205" y="412"/>
                      <a:pt x="205" y="412"/>
                      <a:pt x="205" y="412"/>
                    </a:cubicBezTo>
                    <a:cubicBezTo>
                      <a:pt x="295" y="357"/>
                      <a:pt x="295" y="357"/>
                      <a:pt x="295" y="357"/>
                    </a:cubicBezTo>
                    <a:cubicBezTo>
                      <a:pt x="257" y="208"/>
                      <a:pt x="257" y="208"/>
                      <a:pt x="257" y="208"/>
                    </a:cubicBezTo>
                    <a:cubicBezTo>
                      <a:pt x="236" y="226"/>
                      <a:pt x="206" y="223"/>
                      <a:pt x="206" y="223"/>
                    </a:cubicBezTo>
                    <a:cubicBezTo>
                      <a:pt x="253" y="189"/>
                      <a:pt x="253" y="189"/>
                      <a:pt x="253" y="189"/>
                    </a:cubicBezTo>
                    <a:cubicBezTo>
                      <a:pt x="206" y="0"/>
                      <a:pt x="206" y="0"/>
                      <a:pt x="206" y="0"/>
                    </a:cubicBezTo>
                    <a:cubicBezTo>
                      <a:pt x="177" y="115"/>
                      <a:pt x="177" y="115"/>
                      <a:pt x="177" y="115"/>
                    </a:cubicBezTo>
                    <a:cubicBezTo>
                      <a:pt x="206" y="151"/>
                      <a:pt x="206" y="151"/>
                      <a:pt x="206" y="151"/>
                    </a:cubicBezTo>
                    <a:cubicBezTo>
                      <a:pt x="173" y="130"/>
                      <a:pt x="173" y="130"/>
                      <a:pt x="173" y="130"/>
                    </a:cubicBezTo>
                    <a:cubicBezTo>
                      <a:pt x="149" y="225"/>
                      <a:pt x="149" y="225"/>
                      <a:pt x="149" y="225"/>
                    </a:cubicBezTo>
                    <a:cubicBezTo>
                      <a:pt x="206" y="269"/>
                      <a:pt x="206" y="269"/>
                      <a:pt x="206" y="269"/>
                    </a:cubicBezTo>
                    <a:cubicBezTo>
                      <a:pt x="206" y="302"/>
                      <a:pt x="206" y="302"/>
                      <a:pt x="206" y="302"/>
                    </a:cubicBezTo>
                    <a:cubicBezTo>
                      <a:pt x="141" y="258"/>
                      <a:pt x="141" y="258"/>
                      <a:pt x="141" y="258"/>
                    </a:cubicBezTo>
                    <a:cubicBezTo>
                      <a:pt x="73" y="529"/>
                      <a:pt x="73" y="529"/>
                      <a:pt x="73" y="529"/>
                    </a:cubicBezTo>
                    <a:cubicBezTo>
                      <a:pt x="114" y="561"/>
                      <a:pt x="206" y="637"/>
                      <a:pt x="206" y="637"/>
                    </a:cubicBezTo>
                    <a:cubicBezTo>
                      <a:pt x="206" y="637"/>
                      <a:pt x="115" y="623"/>
                      <a:pt x="68" y="552"/>
                    </a:cubicBezTo>
                    <a:cubicBezTo>
                      <a:pt x="13" y="771"/>
                      <a:pt x="13" y="771"/>
                      <a:pt x="13" y="771"/>
                    </a:cubicBezTo>
                    <a:cubicBezTo>
                      <a:pt x="60" y="831"/>
                      <a:pt x="60" y="831"/>
                      <a:pt x="60" y="831"/>
                    </a:cubicBezTo>
                    <a:cubicBezTo>
                      <a:pt x="44" y="781"/>
                      <a:pt x="44" y="781"/>
                      <a:pt x="44" y="781"/>
                    </a:cubicBezTo>
                    <a:cubicBezTo>
                      <a:pt x="135" y="908"/>
                      <a:pt x="135" y="908"/>
                      <a:pt x="135" y="908"/>
                    </a:cubicBezTo>
                    <a:cubicBezTo>
                      <a:pt x="98" y="890"/>
                      <a:pt x="98" y="890"/>
                      <a:pt x="98" y="890"/>
                    </a:cubicBezTo>
                    <a:cubicBezTo>
                      <a:pt x="169" y="990"/>
                      <a:pt x="169" y="990"/>
                      <a:pt x="169" y="990"/>
                    </a:cubicBezTo>
                    <a:cubicBezTo>
                      <a:pt x="0" y="839"/>
                      <a:pt x="0" y="839"/>
                      <a:pt x="0" y="839"/>
                    </a:cubicBezTo>
                    <a:cubicBezTo>
                      <a:pt x="10" y="1001"/>
                      <a:pt x="206" y="1005"/>
                      <a:pt x="206" y="1005"/>
                    </a:cubicBezTo>
                    <a:cubicBezTo>
                      <a:pt x="206" y="1005"/>
                      <a:pt x="390" y="1001"/>
                      <a:pt x="410" y="853"/>
                    </a:cubicBezTo>
                    <a:lnTo>
                      <a:pt x="359" y="8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9" name="Google Shape;1489;p22"/>
              <p:cNvSpPr/>
              <p:nvPr/>
            </p:nvSpPr>
            <p:spPr>
              <a:xfrm>
                <a:off x="6565900" y="1274763"/>
                <a:ext cx="215900" cy="1651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04" extrusionOk="0">
                    <a:moveTo>
                      <a:pt x="136" y="0"/>
                    </a:moveTo>
                    <a:lnTo>
                      <a:pt x="0" y="65"/>
                    </a:lnTo>
                    <a:lnTo>
                      <a:pt x="0" y="104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22"/>
              <p:cNvSpPr/>
              <p:nvPr/>
            </p:nvSpPr>
            <p:spPr>
              <a:xfrm>
                <a:off x="6254750" y="1595438"/>
                <a:ext cx="311150" cy="23812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50" extrusionOk="0">
                    <a:moveTo>
                      <a:pt x="11" y="0"/>
                    </a:moveTo>
                    <a:lnTo>
                      <a:pt x="196" y="100"/>
                    </a:lnTo>
                    <a:lnTo>
                      <a:pt x="196" y="150"/>
                    </a:lnTo>
                    <a:lnTo>
                      <a:pt x="0" y="4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22"/>
              <p:cNvSpPr/>
              <p:nvPr/>
            </p:nvSpPr>
            <p:spPr>
              <a:xfrm>
                <a:off x="6238875" y="1730376"/>
                <a:ext cx="327025" cy="303213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91" extrusionOk="0">
                    <a:moveTo>
                      <a:pt x="0" y="0"/>
                    </a:moveTo>
                    <a:lnTo>
                      <a:pt x="206" y="137"/>
                    </a:lnTo>
                    <a:lnTo>
                      <a:pt x="206" y="1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22"/>
              <p:cNvSpPr/>
              <p:nvPr/>
            </p:nvSpPr>
            <p:spPr>
              <a:xfrm>
                <a:off x="6365875" y="1082676"/>
                <a:ext cx="200025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126" h="152" extrusionOk="0">
                    <a:moveTo>
                      <a:pt x="22" y="0"/>
                    </a:moveTo>
                    <a:lnTo>
                      <a:pt x="126" y="71"/>
                    </a:lnTo>
                    <a:lnTo>
                      <a:pt x="126" y="152"/>
                    </a:lnTo>
                    <a:lnTo>
                      <a:pt x="0" y="90"/>
                    </a:lnTo>
                    <a:lnTo>
                      <a:pt x="9" y="46"/>
                    </a:lnTo>
                    <a:lnTo>
                      <a:pt x="96" y="101"/>
                    </a:lnTo>
                    <a:lnTo>
                      <a:pt x="14" y="3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22"/>
              <p:cNvSpPr/>
              <p:nvPr/>
            </p:nvSpPr>
            <p:spPr>
              <a:xfrm>
                <a:off x="6565900" y="2030413"/>
                <a:ext cx="387350" cy="231775"/>
              </a:xfrm>
              <a:custGeom>
                <a:avLst/>
                <a:gdLst/>
                <a:ahLst/>
                <a:cxnLst/>
                <a:rect l="l" t="t" r="r" b="b"/>
                <a:pathLst>
                  <a:path w="244" h="146" extrusionOk="0">
                    <a:moveTo>
                      <a:pt x="244" y="0"/>
                    </a:moveTo>
                    <a:lnTo>
                      <a:pt x="0" y="106"/>
                    </a:lnTo>
                    <a:lnTo>
                      <a:pt x="0" y="146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22"/>
              <p:cNvSpPr/>
              <p:nvPr/>
            </p:nvSpPr>
            <p:spPr>
              <a:xfrm>
                <a:off x="6567488" y="898526"/>
                <a:ext cx="1317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83" h="93" extrusionOk="0">
                    <a:moveTo>
                      <a:pt x="75" y="0"/>
                    </a:moveTo>
                    <a:lnTo>
                      <a:pt x="0" y="40"/>
                    </a:lnTo>
                    <a:lnTo>
                      <a:pt x="0" y="93"/>
                    </a:lnTo>
                    <a:lnTo>
                      <a:pt x="72" y="56"/>
                    </a:lnTo>
                    <a:lnTo>
                      <a:pt x="18" y="71"/>
                    </a:lnTo>
                    <a:lnTo>
                      <a:pt x="83" y="29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95" name="Google Shape;1495;p22"/>
          <p:cNvGrpSpPr/>
          <p:nvPr/>
        </p:nvGrpSpPr>
        <p:grpSpPr>
          <a:xfrm>
            <a:off x="-348441" y="337233"/>
            <a:ext cx="12839577" cy="1135733"/>
            <a:chOff x="-261331" y="252925"/>
            <a:chExt cx="9629683" cy="851800"/>
          </a:xfrm>
        </p:grpSpPr>
        <p:sp>
          <p:nvSpPr>
            <p:cNvPr id="1496" name="Google Shape;1496;p22"/>
            <p:cNvSpPr/>
            <p:nvPr/>
          </p:nvSpPr>
          <p:spPr>
            <a:xfrm>
              <a:off x="7216852" y="252925"/>
              <a:ext cx="1207140" cy="181011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22"/>
            <p:cNvSpPr/>
            <p:nvPr/>
          </p:nvSpPr>
          <p:spPr>
            <a:xfrm flipH="1">
              <a:off x="8657544" y="827655"/>
              <a:ext cx="710808" cy="277069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22"/>
            <p:cNvSpPr/>
            <p:nvPr/>
          </p:nvSpPr>
          <p:spPr>
            <a:xfrm flipH="1">
              <a:off x="-261331" y="827655"/>
              <a:ext cx="710808" cy="277069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4757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0" name="Google Shape;1500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1" name="Google Shape;1501;p23"/>
          <p:cNvSpPr txBox="1">
            <a:spLocks noGrp="1"/>
          </p:cNvSpPr>
          <p:nvPr>
            <p:ph type="ctrTitle"/>
          </p:nvPr>
        </p:nvSpPr>
        <p:spPr>
          <a:xfrm>
            <a:off x="3176333" y="1104800"/>
            <a:ext cx="5839200" cy="12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02" name="Google Shape;1502;p23"/>
          <p:cNvSpPr txBox="1">
            <a:spLocks noGrp="1"/>
          </p:cNvSpPr>
          <p:nvPr>
            <p:ph type="subTitle" idx="1"/>
          </p:nvPr>
        </p:nvSpPr>
        <p:spPr>
          <a:xfrm>
            <a:off x="3176467" y="2141667"/>
            <a:ext cx="5839200" cy="11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504" name="Google Shape;1504;p23"/>
          <p:cNvGrpSpPr/>
          <p:nvPr/>
        </p:nvGrpSpPr>
        <p:grpSpPr>
          <a:xfrm>
            <a:off x="-56066" y="3490799"/>
            <a:ext cx="17499972" cy="3382245"/>
            <a:chOff x="-42050" y="2618099"/>
            <a:chExt cx="13124979" cy="2536684"/>
          </a:xfrm>
        </p:grpSpPr>
        <p:sp>
          <p:nvSpPr>
            <p:cNvPr id="1505" name="Google Shape;1505;p23"/>
            <p:cNvSpPr/>
            <p:nvPr/>
          </p:nvSpPr>
          <p:spPr>
            <a:xfrm>
              <a:off x="-42050" y="2618099"/>
              <a:ext cx="3916401" cy="2525401"/>
            </a:xfrm>
            <a:custGeom>
              <a:avLst/>
              <a:gdLst/>
              <a:ahLst/>
              <a:cxnLst/>
              <a:rect l="l" t="t" r="r" b="b"/>
              <a:pathLst>
                <a:path w="1200" h="932" extrusionOk="0">
                  <a:moveTo>
                    <a:pt x="1001" y="804"/>
                  </a:moveTo>
                  <a:cubicBezTo>
                    <a:pt x="985" y="804"/>
                    <a:pt x="969" y="806"/>
                    <a:pt x="954" y="809"/>
                  </a:cubicBezTo>
                  <a:cubicBezTo>
                    <a:pt x="924" y="725"/>
                    <a:pt x="843" y="666"/>
                    <a:pt x="749" y="666"/>
                  </a:cubicBezTo>
                  <a:cubicBezTo>
                    <a:pt x="735" y="666"/>
                    <a:pt x="722" y="667"/>
                    <a:pt x="709" y="669"/>
                  </a:cubicBezTo>
                  <a:cubicBezTo>
                    <a:pt x="694" y="653"/>
                    <a:pt x="674" y="641"/>
                    <a:pt x="650" y="640"/>
                  </a:cubicBezTo>
                  <a:cubicBezTo>
                    <a:pt x="652" y="627"/>
                    <a:pt x="654" y="614"/>
                    <a:pt x="654" y="600"/>
                  </a:cubicBezTo>
                  <a:cubicBezTo>
                    <a:pt x="654" y="466"/>
                    <a:pt x="545" y="357"/>
                    <a:pt x="410" y="357"/>
                  </a:cubicBezTo>
                  <a:cubicBezTo>
                    <a:pt x="381" y="357"/>
                    <a:pt x="353" y="362"/>
                    <a:pt x="327" y="372"/>
                  </a:cubicBezTo>
                  <a:cubicBezTo>
                    <a:pt x="316" y="349"/>
                    <a:pt x="298" y="330"/>
                    <a:pt x="276" y="317"/>
                  </a:cubicBezTo>
                  <a:cubicBezTo>
                    <a:pt x="283" y="294"/>
                    <a:pt x="287" y="269"/>
                    <a:pt x="287" y="243"/>
                  </a:cubicBezTo>
                  <a:cubicBezTo>
                    <a:pt x="287" y="109"/>
                    <a:pt x="178" y="0"/>
                    <a:pt x="44" y="0"/>
                  </a:cubicBezTo>
                  <a:cubicBezTo>
                    <a:pt x="29" y="0"/>
                    <a:pt x="14" y="1"/>
                    <a:pt x="0" y="4"/>
                  </a:cubicBezTo>
                  <a:cubicBezTo>
                    <a:pt x="0" y="932"/>
                    <a:pt x="0" y="932"/>
                    <a:pt x="0" y="932"/>
                  </a:cubicBezTo>
                  <a:cubicBezTo>
                    <a:pt x="1200" y="932"/>
                    <a:pt x="1200" y="932"/>
                    <a:pt x="1200" y="932"/>
                  </a:cubicBezTo>
                  <a:cubicBezTo>
                    <a:pt x="1166" y="857"/>
                    <a:pt x="1089" y="804"/>
                    <a:pt x="1001" y="8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23"/>
            <p:cNvSpPr/>
            <p:nvPr/>
          </p:nvSpPr>
          <p:spPr>
            <a:xfrm>
              <a:off x="3689650" y="3649259"/>
              <a:ext cx="9393279" cy="1505525"/>
            </a:xfrm>
            <a:custGeom>
              <a:avLst/>
              <a:gdLst/>
              <a:ahLst/>
              <a:cxnLst/>
              <a:rect l="l" t="t" r="r" b="b"/>
              <a:pathLst>
                <a:path w="4072" h="652" extrusionOk="0">
                  <a:moveTo>
                    <a:pt x="4072" y="652"/>
                  </a:moveTo>
                  <a:cubicBezTo>
                    <a:pt x="3284" y="528"/>
                    <a:pt x="2784" y="319"/>
                    <a:pt x="2479" y="138"/>
                  </a:cubicBezTo>
                  <a:cubicBezTo>
                    <a:pt x="2479" y="138"/>
                    <a:pt x="2479" y="138"/>
                    <a:pt x="2479" y="138"/>
                  </a:cubicBezTo>
                  <a:cubicBezTo>
                    <a:pt x="2421" y="131"/>
                    <a:pt x="2368" y="112"/>
                    <a:pt x="2318" y="94"/>
                  </a:cubicBezTo>
                  <a:cubicBezTo>
                    <a:pt x="2268" y="75"/>
                    <a:pt x="2179" y="34"/>
                    <a:pt x="2149" y="25"/>
                  </a:cubicBezTo>
                  <a:cubicBezTo>
                    <a:pt x="2120" y="15"/>
                    <a:pt x="2118" y="55"/>
                    <a:pt x="2061" y="44"/>
                  </a:cubicBezTo>
                  <a:cubicBezTo>
                    <a:pt x="2005" y="32"/>
                    <a:pt x="1936" y="0"/>
                    <a:pt x="1895" y="7"/>
                  </a:cubicBezTo>
                  <a:cubicBezTo>
                    <a:pt x="1872" y="11"/>
                    <a:pt x="1825" y="11"/>
                    <a:pt x="1788" y="9"/>
                  </a:cubicBezTo>
                  <a:cubicBezTo>
                    <a:pt x="1521" y="209"/>
                    <a:pt x="986" y="497"/>
                    <a:pt x="0" y="652"/>
                  </a:cubicBezTo>
                  <a:lnTo>
                    <a:pt x="4072" y="65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7" name="Google Shape;1507;p23"/>
          <p:cNvSpPr/>
          <p:nvPr/>
        </p:nvSpPr>
        <p:spPr>
          <a:xfrm>
            <a:off x="1478117" y="5924568"/>
            <a:ext cx="10149416" cy="933449"/>
          </a:xfrm>
          <a:custGeom>
            <a:avLst/>
            <a:gdLst/>
            <a:ahLst/>
            <a:cxnLst/>
            <a:rect l="l" t="t" r="r" b="b"/>
            <a:pathLst>
              <a:path w="4160" h="382" extrusionOk="0">
                <a:moveTo>
                  <a:pt x="3818" y="18"/>
                </a:moveTo>
                <a:cubicBezTo>
                  <a:pt x="3845" y="18"/>
                  <a:pt x="3845" y="18"/>
                  <a:pt x="3845" y="18"/>
                </a:cubicBezTo>
                <a:cubicBezTo>
                  <a:pt x="3846" y="18"/>
                  <a:pt x="3846" y="18"/>
                  <a:pt x="3846" y="18"/>
                </a:cubicBezTo>
                <a:cubicBezTo>
                  <a:pt x="3950" y="39"/>
                  <a:pt x="4055" y="54"/>
                  <a:pt x="4160" y="63"/>
                </a:cubicBezTo>
                <a:cubicBezTo>
                  <a:pt x="4160" y="63"/>
                  <a:pt x="4160" y="63"/>
                  <a:pt x="4160" y="63"/>
                </a:cubicBezTo>
                <a:cubicBezTo>
                  <a:pt x="4055" y="54"/>
                  <a:pt x="3951" y="38"/>
                  <a:pt x="3847" y="17"/>
                </a:cubicBezTo>
                <a:cubicBezTo>
                  <a:pt x="3848" y="17"/>
                  <a:pt x="3849" y="16"/>
                  <a:pt x="3849" y="15"/>
                </a:cubicBezTo>
                <a:cubicBezTo>
                  <a:pt x="3849" y="13"/>
                  <a:pt x="3847" y="12"/>
                  <a:pt x="3845" y="12"/>
                </a:cubicBezTo>
                <a:cubicBezTo>
                  <a:pt x="3842" y="12"/>
                  <a:pt x="3842" y="12"/>
                  <a:pt x="3842" y="12"/>
                </a:cubicBezTo>
                <a:cubicBezTo>
                  <a:pt x="3842" y="11"/>
                  <a:pt x="3842" y="11"/>
                  <a:pt x="3842" y="11"/>
                </a:cubicBezTo>
                <a:cubicBezTo>
                  <a:pt x="3842" y="8"/>
                  <a:pt x="3842" y="8"/>
                  <a:pt x="3842" y="8"/>
                </a:cubicBezTo>
                <a:cubicBezTo>
                  <a:pt x="3842" y="6"/>
                  <a:pt x="3841" y="5"/>
                  <a:pt x="3839" y="5"/>
                </a:cubicBezTo>
                <a:cubicBezTo>
                  <a:pt x="3837" y="5"/>
                  <a:pt x="3836" y="6"/>
                  <a:pt x="3836" y="8"/>
                </a:cubicBezTo>
                <a:cubicBezTo>
                  <a:pt x="3836" y="11"/>
                  <a:pt x="3836" y="11"/>
                  <a:pt x="3836" y="11"/>
                </a:cubicBezTo>
                <a:cubicBezTo>
                  <a:pt x="3836" y="12"/>
                  <a:pt x="3836" y="12"/>
                  <a:pt x="3836" y="12"/>
                </a:cubicBezTo>
                <a:cubicBezTo>
                  <a:pt x="3828" y="12"/>
                  <a:pt x="3828" y="12"/>
                  <a:pt x="3828" y="12"/>
                </a:cubicBezTo>
                <a:cubicBezTo>
                  <a:pt x="3828" y="11"/>
                  <a:pt x="3828" y="11"/>
                  <a:pt x="3828" y="11"/>
                </a:cubicBezTo>
                <a:cubicBezTo>
                  <a:pt x="3828" y="8"/>
                  <a:pt x="3828" y="8"/>
                  <a:pt x="3828" y="8"/>
                </a:cubicBezTo>
                <a:cubicBezTo>
                  <a:pt x="3828" y="6"/>
                  <a:pt x="3827" y="5"/>
                  <a:pt x="3825" y="5"/>
                </a:cubicBezTo>
                <a:cubicBezTo>
                  <a:pt x="3824" y="5"/>
                  <a:pt x="3822" y="6"/>
                  <a:pt x="3822" y="8"/>
                </a:cubicBezTo>
                <a:cubicBezTo>
                  <a:pt x="3822" y="11"/>
                  <a:pt x="3822" y="11"/>
                  <a:pt x="3822" y="11"/>
                </a:cubicBezTo>
                <a:cubicBezTo>
                  <a:pt x="3822" y="12"/>
                  <a:pt x="3822" y="12"/>
                  <a:pt x="3822" y="12"/>
                </a:cubicBezTo>
                <a:cubicBezTo>
                  <a:pt x="3805" y="12"/>
                  <a:pt x="3805" y="12"/>
                  <a:pt x="3805" y="12"/>
                </a:cubicBezTo>
                <a:cubicBezTo>
                  <a:pt x="3805" y="0"/>
                  <a:pt x="3805" y="0"/>
                  <a:pt x="3805" y="0"/>
                </a:cubicBezTo>
                <a:cubicBezTo>
                  <a:pt x="3797" y="0"/>
                  <a:pt x="3797" y="0"/>
                  <a:pt x="3797" y="0"/>
                </a:cubicBezTo>
                <a:cubicBezTo>
                  <a:pt x="3797" y="12"/>
                  <a:pt x="3797" y="12"/>
                  <a:pt x="3797" y="12"/>
                </a:cubicBezTo>
                <a:cubicBezTo>
                  <a:pt x="3779" y="12"/>
                  <a:pt x="3779" y="12"/>
                  <a:pt x="3779" y="12"/>
                </a:cubicBezTo>
                <a:cubicBezTo>
                  <a:pt x="3780" y="11"/>
                  <a:pt x="3780" y="11"/>
                  <a:pt x="3780" y="11"/>
                </a:cubicBezTo>
                <a:cubicBezTo>
                  <a:pt x="3780" y="8"/>
                  <a:pt x="3780" y="8"/>
                  <a:pt x="3780" y="8"/>
                </a:cubicBezTo>
                <a:cubicBezTo>
                  <a:pt x="3780" y="6"/>
                  <a:pt x="3778" y="5"/>
                  <a:pt x="3776" y="5"/>
                </a:cubicBezTo>
                <a:cubicBezTo>
                  <a:pt x="3775" y="5"/>
                  <a:pt x="3773" y="6"/>
                  <a:pt x="3773" y="8"/>
                </a:cubicBezTo>
                <a:cubicBezTo>
                  <a:pt x="3773" y="11"/>
                  <a:pt x="3773" y="11"/>
                  <a:pt x="3773" y="11"/>
                </a:cubicBezTo>
                <a:cubicBezTo>
                  <a:pt x="3773" y="12"/>
                  <a:pt x="3773" y="12"/>
                  <a:pt x="3773" y="12"/>
                </a:cubicBezTo>
                <a:cubicBezTo>
                  <a:pt x="3766" y="12"/>
                  <a:pt x="3766" y="12"/>
                  <a:pt x="3766" y="12"/>
                </a:cubicBezTo>
                <a:cubicBezTo>
                  <a:pt x="3766" y="11"/>
                  <a:pt x="3766" y="11"/>
                  <a:pt x="3766" y="11"/>
                </a:cubicBezTo>
                <a:cubicBezTo>
                  <a:pt x="3766" y="8"/>
                  <a:pt x="3766" y="8"/>
                  <a:pt x="3766" y="8"/>
                </a:cubicBezTo>
                <a:cubicBezTo>
                  <a:pt x="3766" y="6"/>
                  <a:pt x="3765" y="5"/>
                  <a:pt x="3763" y="5"/>
                </a:cubicBezTo>
                <a:cubicBezTo>
                  <a:pt x="3761" y="5"/>
                  <a:pt x="3760" y="6"/>
                  <a:pt x="3760" y="8"/>
                </a:cubicBezTo>
                <a:cubicBezTo>
                  <a:pt x="3760" y="11"/>
                  <a:pt x="3760" y="11"/>
                  <a:pt x="3760" y="11"/>
                </a:cubicBezTo>
                <a:cubicBezTo>
                  <a:pt x="3760" y="12"/>
                  <a:pt x="3760" y="12"/>
                  <a:pt x="3760" y="12"/>
                </a:cubicBezTo>
                <a:cubicBezTo>
                  <a:pt x="3756" y="12"/>
                  <a:pt x="3756" y="12"/>
                  <a:pt x="3756" y="12"/>
                </a:cubicBezTo>
                <a:cubicBezTo>
                  <a:pt x="3755" y="12"/>
                  <a:pt x="3754" y="12"/>
                  <a:pt x="3753" y="14"/>
                </a:cubicBezTo>
                <a:cubicBezTo>
                  <a:pt x="3753" y="13"/>
                  <a:pt x="3753" y="13"/>
                  <a:pt x="3753" y="13"/>
                </a:cubicBezTo>
                <a:cubicBezTo>
                  <a:pt x="3753" y="14"/>
                  <a:pt x="3753" y="14"/>
                  <a:pt x="3753" y="14"/>
                </a:cubicBezTo>
                <a:cubicBezTo>
                  <a:pt x="3753" y="14"/>
                  <a:pt x="3753" y="14"/>
                  <a:pt x="3753" y="14"/>
                </a:cubicBezTo>
                <a:cubicBezTo>
                  <a:pt x="3753" y="15"/>
                  <a:pt x="3753" y="15"/>
                  <a:pt x="3753" y="15"/>
                </a:cubicBezTo>
                <a:cubicBezTo>
                  <a:pt x="3753" y="15"/>
                  <a:pt x="3753" y="15"/>
                  <a:pt x="3753" y="15"/>
                </a:cubicBezTo>
                <a:cubicBezTo>
                  <a:pt x="3578" y="51"/>
                  <a:pt x="3403" y="71"/>
                  <a:pt x="3227" y="73"/>
                </a:cubicBezTo>
                <a:cubicBezTo>
                  <a:pt x="3051" y="71"/>
                  <a:pt x="2876" y="52"/>
                  <a:pt x="2701" y="16"/>
                </a:cubicBezTo>
                <a:cubicBezTo>
                  <a:pt x="2701" y="15"/>
                  <a:pt x="2701" y="15"/>
                  <a:pt x="2701" y="15"/>
                </a:cubicBezTo>
                <a:cubicBezTo>
                  <a:pt x="2701" y="15"/>
                  <a:pt x="2701" y="15"/>
                  <a:pt x="2701" y="15"/>
                </a:cubicBezTo>
                <a:cubicBezTo>
                  <a:pt x="2702" y="14"/>
                  <a:pt x="2702" y="14"/>
                  <a:pt x="2703" y="14"/>
                </a:cubicBezTo>
                <a:cubicBezTo>
                  <a:pt x="2703" y="13"/>
                  <a:pt x="2703" y="13"/>
                  <a:pt x="2703" y="13"/>
                </a:cubicBezTo>
                <a:cubicBezTo>
                  <a:pt x="2702" y="14"/>
                  <a:pt x="2702" y="14"/>
                  <a:pt x="2701" y="14"/>
                </a:cubicBezTo>
                <a:cubicBezTo>
                  <a:pt x="2701" y="13"/>
                  <a:pt x="2699" y="12"/>
                  <a:pt x="2698" y="12"/>
                </a:cubicBezTo>
                <a:cubicBezTo>
                  <a:pt x="2694" y="12"/>
                  <a:pt x="2694" y="12"/>
                  <a:pt x="2694" y="12"/>
                </a:cubicBezTo>
                <a:cubicBezTo>
                  <a:pt x="2695" y="11"/>
                  <a:pt x="2695" y="11"/>
                  <a:pt x="2695" y="11"/>
                </a:cubicBezTo>
                <a:cubicBezTo>
                  <a:pt x="2695" y="8"/>
                  <a:pt x="2695" y="8"/>
                  <a:pt x="2695" y="8"/>
                </a:cubicBezTo>
                <a:cubicBezTo>
                  <a:pt x="2695" y="6"/>
                  <a:pt x="2693" y="5"/>
                  <a:pt x="2691" y="5"/>
                </a:cubicBezTo>
                <a:cubicBezTo>
                  <a:pt x="2690" y="5"/>
                  <a:pt x="2688" y="6"/>
                  <a:pt x="2688" y="8"/>
                </a:cubicBezTo>
                <a:cubicBezTo>
                  <a:pt x="2688" y="11"/>
                  <a:pt x="2688" y="11"/>
                  <a:pt x="2688" y="11"/>
                </a:cubicBezTo>
                <a:cubicBezTo>
                  <a:pt x="2688" y="12"/>
                  <a:pt x="2688" y="12"/>
                  <a:pt x="2688" y="12"/>
                </a:cubicBezTo>
                <a:cubicBezTo>
                  <a:pt x="2681" y="12"/>
                  <a:pt x="2681" y="12"/>
                  <a:pt x="2681" y="12"/>
                </a:cubicBezTo>
                <a:cubicBezTo>
                  <a:pt x="2681" y="11"/>
                  <a:pt x="2681" y="11"/>
                  <a:pt x="2681" y="11"/>
                </a:cubicBezTo>
                <a:cubicBezTo>
                  <a:pt x="2681" y="8"/>
                  <a:pt x="2681" y="8"/>
                  <a:pt x="2681" y="8"/>
                </a:cubicBezTo>
                <a:cubicBezTo>
                  <a:pt x="2681" y="6"/>
                  <a:pt x="2680" y="5"/>
                  <a:pt x="2678" y="5"/>
                </a:cubicBezTo>
                <a:cubicBezTo>
                  <a:pt x="2676" y="5"/>
                  <a:pt x="2675" y="6"/>
                  <a:pt x="2675" y="8"/>
                </a:cubicBezTo>
                <a:cubicBezTo>
                  <a:pt x="2675" y="11"/>
                  <a:pt x="2675" y="11"/>
                  <a:pt x="2675" y="11"/>
                </a:cubicBezTo>
                <a:cubicBezTo>
                  <a:pt x="2675" y="12"/>
                  <a:pt x="2675" y="12"/>
                  <a:pt x="2675" y="12"/>
                </a:cubicBezTo>
                <a:cubicBezTo>
                  <a:pt x="2657" y="12"/>
                  <a:pt x="2657" y="12"/>
                  <a:pt x="2657" y="12"/>
                </a:cubicBezTo>
                <a:cubicBezTo>
                  <a:pt x="2657" y="0"/>
                  <a:pt x="2657" y="0"/>
                  <a:pt x="2657" y="0"/>
                </a:cubicBezTo>
                <a:cubicBezTo>
                  <a:pt x="2650" y="0"/>
                  <a:pt x="2650" y="0"/>
                  <a:pt x="2650" y="0"/>
                </a:cubicBezTo>
                <a:cubicBezTo>
                  <a:pt x="2650" y="12"/>
                  <a:pt x="2650" y="12"/>
                  <a:pt x="2650" y="12"/>
                </a:cubicBezTo>
                <a:cubicBezTo>
                  <a:pt x="2632" y="12"/>
                  <a:pt x="2632" y="12"/>
                  <a:pt x="2632" y="12"/>
                </a:cubicBezTo>
                <a:cubicBezTo>
                  <a:pt x="2632" y="11"/>
                  <a:pt x="2632" y="11"/>
                  <a:pt x="2632" y="11"/>
                </a:cubicBezTo>
                <a:cubicBezTo>
                  <a:pt x="2632" y="8"/>
                  <a:pt x="2632" y="8"/>
                  <a:pt x="2632" y="8"/>
                </a:cubicBezTo>
                <a:cubicBezTo>
                  <a:pt x="2632" y="6"/>
                  <a:pt x="2631" y="5"/>
                  <a:pt x="2629" y="5"/>
                </a:cubicBezTo>
                <a:cubicBezTo>
                  <a:pt x="2627" y="5"/>
                  <a:pt x="2626" y="6"/>
                  <a:pt x="2626" y="8"/>
                </a:cubicBezTo>
                <a:cubicBezTo>
                  <a:pt x="2626" y="11"/>
                  <a:pt x="2626" y="11"/>
                  <a:pt x="2626" y="11"/>
                </a:cubicBezTo>
                <a:cubicBezTo>
                  <a:pt x="2626" y="12"/>
                  <a:pt x="2626" y="12"/>
                  <a:pt x="2626" y="12"/>
                </a:cubicBezTo>
                <a:cubicBezTo>
                  <a:pt x="2619" y="12"/>
                  <a:pt x="2619" y="12"/>
                  <a:pt x="2619" y="12"/>
                </a:cubicBezTo>
                <a:cubicBezTo>
                  <a:pt x="2619" y="11"/>
                  <a:pt x="2619" y="11"/>
                  <a:pt x="2619" y="11"/>
                </a:cubicBezTo>
                <a:cubicBezTo>
                  <a:pt x="2619" y="8"/>
                  <a:pt x="2619" y="8"/>
                  <a:pt x="2619" y="8"/>
                </a:cubicBezTo>
                <a:cubicBezTo>
                  <a:pt x="2619" y="6"/>
                  <a:pt x="2617" y="5"/>
                  <a:pt x="2616" y="5"/>
                </a:cubicBezTo>
                <a:cubicBezTo>
                  <a:pt x="2614" y="5"/>
                  <a:pt x="2612" y="6"/>
                  <a:pt x="2612" y="8"/>
                </a:cubicBezTo>
                <a:cubicBezTo>
                  <a:pt x="2612" y="11"/>
                  <a:pt x="2612" y="11"/>
                  <a:pt x="2612" y="11"/>
                </a:cubicBezTo>
                <a:cubicBezTo>
                  <a:pt x="2613" y="12"/>
                  <a:pt x="2613" y="12"/>
                  <a:pt x="2613" y="12"/>
                </a:cubicBezTo>
                <a:cubicBezTo>
                  <a:pt x="2609" y="12"/>
                  <a:pt x="2609" y="12"/>
                  <a:pt x="2609" y="12"/>
                </a:cubicBezTo>
                <a:cubicBezTo>
                  <a:pt x="2607" y="12"/>
                  <a:pt x="2606" y="13"/>
                  <a:pt x="2606" y="15"/>
                </a:cubicBezTo>
                <a:cubicBezTo>
                  <a:pt x="2606" y="16"/>
                  <a:pt x="2606" y="17"/>
                  <a:pt x="2607" y="18"/>
                </a:cubicBezTo>
                <a:cubicBezTo>
                  <a:pt x="2437" y="52"/>
                  <a:pt x="2265" y="71"/>
                  <a:pt x="2092" y="73"/>
                </a:cubicBezTo>
                <a:cubicBezTo>
                  <a:pt x="1916" y="71"/>
                  <a:pt x="1739" y="51"/>
                  <a:pt x="1564" y="15"/>
                </a:cubicBezTo>
                <a:cubicBezTo>
                  <a:pt x="1566" y="15"/>
                  <a:pt x="1567" y="14"/>
                  <a:pt x="1569" y="14"/>
                </a:cubicBezTo>
                <a:cubicBezTo>
                  <a:pt x="1568" y="13"/>
                  <a:pt x="1568" y="13"/>
                  <a:pt x="1568" y="13"/>
                </a:cubicBezTo>
                <a:cubicBezTo>
                  <a:pt x="1566" y="14"/>
                  <a:pt x="1564" y="14"/>
                  <a:pt x="1562" y="15"/>
                </a:cubicBezTo>
                <a:cubicBezTo>
                  <a:pt x="1560" y="14"/>
                  <a:pt x="1558" y="14"/>
                  <a:pt x="1556" y="13"/>
                </a:cubicBezTo>
                <a:cubicBezTo>
                  <a:pt x="1556" y="14"/>
                  <a:pt x="1556" y="14"/>
                  <a:pt x="1556" y="14"/>
                </a:cubicBezTo>
                <a:cubicBezTo>
                  <a:pt x="1558" y="14"/>
                  <a:pt x="1559" y="15"/>
                  <a:pt x="1561" y="15"/>
                </a:cubicBezTo>
                <a:cubicBezTo>
                  <a:pt x="1558" y="16"/>
                  <a:pt x="1556" y="16"/>
                  <a:pt x="1553" y="17"/>
                </a:cubicBezTo>
                <a:cubicBezTo>
                  <a:pt x="1554" y="16"/>
                  <a:pt x="1554" y="16"/>
                  <a:pt x="1554" y="15"/>
                </a:cubicBezTo>
                <a:cubicBezTo>
                  <a:pt x="1554" y="13"/>
                  <a:pt x="1553" y="12"/>
                  <a:pt x="1551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47" y="8"/>
                  <a:pt x="1547" y="8"/>
                  <a:pt x="1547" y="8"/>
                </a:cubicBezTo>
                <a:cubicBezTo>
                  <a:pt x="1547" y="6"/>
                  <a:pt x="1546" y="5"/>
                  <a:pt x="1544" y="5"/>
                </a:cubicBezTo>
                <a:cubicBezTo>
                  <a:pt x="1542" y="5"/>
                  <a:pt x="1541" y="6"/>
                  <a:pt x="1541" y="8"/>
                </a:cubicBezTo>
                <a:cubicBezTo>
                  <a:pt x="1541" y="11"/>
                  <a:pt x="1541" y="11"/>
                  <a:pt x="1541" y="11"/>
                </a:cubicBezTo>
                <a:cubicBezTo>
                  <a:pt x="1541" y="12"/>
                  <a:pt x="1541" y="12"/>
                  <a:pt x="1541" y="12"/>
                </a:cubicBezTo>
                <a:cubicBezTo>
                  <a:pt x="1534" y="12"/>
                  <a:pt x="1534" y="12"/>
                  <a:pt x="1534" y="12"/>
                </a:cubicBezTo>
                <a:cubicBezTo>
                  <a:pt x="1534" y="11"/>
                  <a:pt x="1534" y="11"/>
                  <a:pt x="1534" y="11"/>
                </a:cubicBezTo>
                <a:cubicBezTo>
                  <a:pt x="1534" y="8"/>
                  <a:pt x="1534" y="8"/>
                  <a:pt x="1534" y="8"/>
                </a:cubicBezTo>
                <a:cubicBezTo>
                  <a:pt x="1534" y="6"/>
                  <a:pt x="1532" y="5"/>
                  <a:pt x="1531" y="5"/>
                </a:cubicBezTo>
                <a:cubicBezTo>
                  <a:pt x="1529" y="5"/>
                  <a:pt x="1527" y="6"/>
                  <a:pt x="1527" y="8"/>
                </a:cubicBezTo>
                <a:cubicBezTo>
                  <a:pt x="1527" y="11"/>
                  <a:pt x="1527" y="11"/>
                  <a:pt x="1527" y="11"/>
                </a:cubicBezTo>
                <a:cubicBezTo>
                  <a:pt x="1528" y="12"/>
                  <a:pt x="1528" y="12"/>
                  <a:pt x="1528" y="12"/>
                </a:cubicBezTo>
                <a:cubicBezTo>
                  <a:pt x="1510" y="12"/>
                  <a:pt x="1510" y="12"/>
                  <a:pt x="1510" y="12"/>
                </a:cubicBezTo>
                <a:cubicBezTo>
                  <a:pt x="1510" y="0"/>
                  <a:pt x="1510" y="0"/>
                  <a:pt x="1510" y="0"/>
                </a:cubicBezTo>
                <a:cubicBezTo>
                  <a:pt x="1502" y="0"/>
                  <a:pt x="1502" y="0"/>
                  <a:pt x="1502" y="0"/>
                </a:cubicBezTo>
                <a:cubicBezTo>
                  <a:pt x="1502" y="12"/>
                  <a:pt x="1502" y="12"/>
                  <a:pt x="1502" y="12"/>
                </a:cubicBezTo>
                <a:cubicBezTo>
                  <a:pt x="1485" y="12"/>
                  <a:pt x="1485" y="12"/>
                  <a:pt x="1485" y="12"/>
                </a:cubicBezTo>
                <a:cubicBezTo>
                  <a:pt x="1485" y="11"/>
                  <a:pt x="1485" y="11"/>
                  <a:pt x="1485" y="11"/>
                </a:cubicBezTo>
                <a:cubicBezTo>
                  <a:pt x="1485" y="8"/>
                  <a:pt x="1485" y="8"/>
                  <a:pt x="1485" y="8"/>
                </a:cubicBezTo>
                <a:cubicBezTo>
                  <a:pt x="1485" y="6"/>
                  <a:pt x="1483" y="5"/>
                  <a:pt x="1482" y="5"/>
                </a:cubicBezTo>
                <a:cubicBezTo>
                  <a:pt x="1480" y="5"/>
                  <a:pt x="1479" y="6"/>
                  <a:pt x="1479" y="8"/>
                </a:cubicBezTo>
                <a:cubicBezTo>
                  <a:pt x="1479" y="11"/>
                  <a:pt x="1479" y="11"/>
                  <a:pt x="1479" y="11"/>
                </a:cubicBezTo>
                <a:cubicBezTo>
                  <a:pt x="1479" y="12"/>
                  <a:pt x="1479" y="12"/>
                  <a:pt x="1479" y="12"/>
                </a:cubicBezTo>
                <a:cubicBezTo>
                  <a:pt x="1471" y="12"/>
                  <a:pt x="1471" y="12"/>
                  <a:pt x="1471" y="12"/>
                </a:cubicBezTo>
                <a:cubicBezTo>
                  <a:pt x="1471" y="11"/>
                  <a:pt x="1471" y="11"/>
                  <a:pt x="1471" y="11"/>
                </a:cubicBezTo>
                <a:cubicBezTo>
                  <a:pt x="1471" y="8"/>
                  <a:pt x="1471" y="8"/>
                  <a:pt x="1471" y="8"/>
                </a:cubicBezTo>
                <a:cubicBezTo>
                  <a:pt x="1471" y="6"/>
                  <a:pt x="1470" y="5"/>
                  <a:pt x="1468" y="5"/>
                </a:cubicBezTo>
                <a:cubicBezTo>
                  <a:pt x="1467" y="5"/>
                  <a:pt x="1465" y="6"/>
                  <a:pt x="1465" y="8"/>
                </a:cubicBezTo>
                <a:cubicBezTo>
                  <a:pt x="1465" y="11"/>
                  <a:pt x="1465" y="11"/>
                  <a:pt x="1465" y="11"/>
                </a:cubicBezTo>
                <a:cubicBezTo>
                  <a:pt x="1465" y="12"/>
                  <a:pt x="1465" y="12"/>
                  <a:pt x="1465" y="12"/>
                </a:cubicBezTo>
                <a:cubicBezTo>
                  <a:pt x="1462" y="12"/>
                  <a:pt x="1462" y="12"/>
                  <a:pt x="1462" y="12"/>
                </a:cubicBezTo>
                <a:cubicBezTo>
                  <a:pt x="1460" y="12"/>
                  <a:pt x="1458" y="13"/>
                  <a:pt x="1458" y="15"/>
                </a:cubicBezTo>
                <a:cubicBezTo>
                  <a:pt x="1458" y="17"/>
                  <a:pt x="1460" y="18"/>
                  <a:pt x="1462" y="18"/>
                </a:cubicBezTo>
                <a:cubicBezTo>
                  <a:pt x="1471" y="18"/>
                  <a:pt x="1471" y="18"/>
                  <a:pt x="1471" y="18"/>
                </a:cubicBezTo>
                <a:cubicBezTo>
                  <a:pt x="1301" y="52"/>
                  <a:pt x="1130" y="71"/>
                  <a:pt x="958" y="73"/>
                </a:cubicBezTo>
                <a:cubicBezTo>
                  <a:pt x="782" y="71"/>
                  <a:pt x="605" y="51"/>
                  <a:pt x="430" y="15"/>
                </a:cubicBezTo>
                <a:cubicBezTo>
                  <a:pt x="431" y="15"/>
                  <a:pt x="433" y="14"/>
                  <a:pt x="434" y="14"/>
                </a:cubicBezTo>
                <a:cubicBezTo>
                  <a:pt x="434" y="13"/>
                  <a:pt x="434" y="13"/>
                  <a:pt x="434" y="13"/>
                </a:cubicBezTo>
                <a:cubicBezTo>
                  <a:pt x="432" y="14"/>
                  <a:pt x="430" y="14"/>
                  <a:pt x="428" y="15"/>
                </a:cubicBezTo>
                <a:cubicBezTo>
                  <a:pt x="426" y="14"/>
                  <a:pt x="424" y="14"/>
                  <a:pt x="422" y="13"/>
                </a:cubicBezTo>
                <a:cubicBezTo>
                  <a:pt x="422" y="14"/>
                  <a:pt x="422" y="14"/>
                  <a:pt x="422" y="14"/>
                </a:cubicBezTo>
                <a:cubicBezTo>
                  <a:pt x="423" y="14"/>
                  <a:pt x="425" y="15"/>
                  <a:pt x="426" y="15"/>
                </a:cubicBezTo>
                <a:cubicBezTo>
                  <a:pt x="414" y="18"/>
                  <a:pt x="403" y="20"/>
                  <a:pt x="391" y="22"/>
                </a:cubicBezTo>
                <a:cubicBezTo>
                  <a:pt x="384" y="21"/>
                  <a:pt x="377" y="19"/>
                  <a:pt x="370" y="18"/>
                </a:cubicBezTo>
                <a:cubicBezTo>
                  <a:pt x="403" y="18"/>
                  <a:pt x="403" y="18"/>
                  <a:pt x="403" y="18"/>
                </a:cubicBezTo>
                <a:cubicBezTo>
                  <a:pt x="405" y="18"/>
                  <a:pt x="407" y="17"/>
                  <a:pt x="407" y="15"/>
                </a:cubicBezTo>
                <a:cubicBezTo>
                  <a:pt x="407" y="13"/>
                  <a:pt x="405" y="12"/>
                  <a:pt x="403" y="12"/>
                </a:cubicBezTo>
                <a:cubicBezTo>
                  <a:pt x="400" y="12"/>
                  <a:pt x="400" y="12"/>
                  <a:pt x="400" y="12"/>
                </a:cubicBezTo>
                <a:cubicBezTo>
                  <a:pt x="400" y="11"/>
                  <a:pt x="400" y="11"/>
                  <a:pt x="400" y="11"/>
                </a:cubicBezTo>
                <a:cubicBezTo>
                  <a:pt x="400" y="8"/>
                  <a:pt x="400" y="8"/>
                  <a:pt x="400" y="8"/>
                </a:cubicBezTo>
                <a:cubicBezTo>
                  <a:pt x="400" y="6"/>
                  <a:pt x="398" y="5"/>
                  <a:pt x="397" y="5"/>
                </a:cubicBezTo>
                <a:cubicBezTo>
                  <a:pt x="395" y="5"/>
                  <a:pt x="394" y="6"/>
                  <a:pt x="394" y="8"/>
                </a:cubicBezTo>
                <a:cubicBezTo>
                  <a:pt x="394" y="11"/>
                  <a:pt x="394" y="11"/>
                  <a:pt x="394" y="11"/>
                </a:cubicBezTo>
                <a:cubicBezTo>
                  <a:pt x="394" y="12"/>
                  <a:pt x="394" y="12"/>
                  <a:pt x="394" y="12"/>
                </a:cubicBezTo>
                <a:cubicBezTo>
                  <a:pt x="386" y="12"/>
                  <a:pt x="386" y="12"/>
                  <a:pt x="386" y="12"/>
                </a:cubicBezTo>
                <a:cubicBezTo>
                  <a:pt x="386" y="11"/>
                  <a:pt x="386" y="11"/>
                  <a:pt x="386" y="11"/>
                </a:cubicBezTo>
                <a:cubicBezTo>
                  <a:pt x="386" y="8"/>
                  <a:pt x="386" y="8"/>
                  <a:pt x="386" y="8"/>
                </a:cubicBezTo>
                <a:cubicBezTo>
                  <a:pt x="386" y="6"/>
                  <a:pt x="385" y="5"/>
                  <a:pt x="383" y="5"/>
                </a:cubicBezTo>
                <a:cubicBezTo>
                  <a:pt x="382" y="5"/>
                  <a:pt x="380" y="6"/>
                  <a:pt x="380" y="8"/>
                </a:cubicBezTo>
                <a:cubicBezTo>
                  <a:pt x="380" y="11"/>
                  <a:pt x="380" y="11"/>
                  <a:pt x="380" y="11"/>
                </a:cubicBezTo>
                <a:cubicBezTo>
                  <a:pt x="380" y="12"/>
                  <a:pt x="380" y="12"/>
                  <a:pt x="380" y="12"/>
                </a:cubicBezTo>
                <a:cubicBezTo>
                  <a:pt x="363" y="12"/>
                  <a:pt x="363" y="12"/>
                  <a:pt x="363" y="12"/>
                </a:cubicBezTo>
                <a:cubicBezTo>
                  <a:pt x="363" y="0"/>
                  <a:pt x="363" y="0"/>
                  <a:pt x="363" y="0"/>
                </a:cubicBezTo>
                <a:cubicBezTo>
                  <a:pt x="355" y="0"/>
                  <a:pt x="355" y="0"/>
                  <a:pt x="355" y="0"/>
                </a:cubicBezTo>
                <a:cubicBezTo>
                  <a:pt x="355" y="12"/>
                  <a:pt x="355" y="12"/>
                  <a:pt x="355" y="12"/>
                </a:cubicBezTo>
                <a:cubicBezTo>
                  <a:pt x="337" y="12"/>
                  <a:pt x="337" y="12"/>
                  <a:pt x="337" y="12"/>
                </a:cubicBezTo>
                <a:cubicBezTo>
                  <a:pt x="337" y="11"/>
                  <a:pt x="337" y="11"/>
                  <a:pt x="337" y="11"/>
                </a:cubicBezTo>
                <a:cubicBezTo>
                  <a:pt x="337" y="8"/>
                  <a:pt x="337" y="8"/>
                  <a:pt x="337" y="8"/>
                </a:cubicBezTo>
                <a:cubicBezTo>
                  <a:pt x="337" y="6"/>
                  <a:pt x="336" y="5"/>
                  <a:pt x="334" y="5"/>
                </a:cubicBezTo>
                <a:cubicBezTo>
                  <a:pt x="333" y="5"/>
                  <a:pt x="331" y="6"/>
                  <a:pt x="331" y="8"/>
                </a:cubicBezTo>
                <a:cubicBezTo>
                  <a:pt x="331" y="11"/>
                  <a:pt x="331" y="11"/>
                  <a:pt x="331" y="11"/>
                </a:cubicBezTo>
                <a:cubicBezTo>
                  <a:pt x="331" y="12"/>
                  <a:pt x="331" y="12"/>
                  <a:pt x="331" y="12"/>
                </a:cubicBezTo>
                <a:cubicBezTo>
                  <a:pt x="324" y="12"/>
                  <a:pt x="324" y="12"/>
                  <a:pt x="324" y="12"/>
                </a:cubicBezTo>
                <a:cubicBezTo>
                  <a:pt x="324" y="11"/>
                  <a:pt x="324" y="11"/>
                  <a:pt x="324" y="11"/>
                </a:cubicBezTo>
                <a:cubicBezTo>
                  <a:pt x="324" y="8"/>
                  <a:pt x="324" y="8"/>
                  <a:pt x="324" y="8"/>
                </a:cubicBezTo>
                <a:cubicBezTo>
                  <a:pt x="324" y="6"/>
                  <a:pt x="323" y="5"/>
                  <a:pt x="321" y="5"/>
                </a:cubicBezTo>
                <a:cubicBezTo>
                  <a:pt x="319" y="5"/>
                  <a:pt x="318" y="6"/>
                  <a:pt x="318" y="8"/>
                </a:cubicBezTo>
                <a:cubicBezTo>
                  <a:pt x="318" y="11"/>
                  <a:pt x="318" y="11"/>
                  <a:pt x="318" y="11"/>
                </a:cubicBezTo>
                <a:cubicBezTo>
                  <a:pt x="318" y="12"/>
                  <a:pt x="318" y="12"/>
                  <a:pt x="318" y="12"/>
                </a:cubicBezTo>
                <a:cubicBezTo>
                  <a:pt x="314" y="12"/>
                  <a:pt x="314" y="12"/>
                  <a:pt x="314" y="12"/>
                </a:cubicBezTo>
                <a:cubicBezTo>
                  <a:pt x="312" y="12"/>
                  <a:pt x="311" y="13"/>
                  <a:pt x="311" y="15"/>
                </a:cubicBezTo>
                <a:cubicBezTo>
                  <a:pt x="311" y="17"/>
                  <a:pt x="312" y="18"/>
                  <a:pt x="314" y="18"/>
                </a:cubicBezTo>
                <a:cubicBezTo>
                  <a:pt x="337" y="18"/>
                  <a:pt x="337" y="18"/>
                  <a:pt x="337" y="18"/>
                </a:cubicBezTo>
                <a:cubicBezTo>
                  <a:pt x="225" y="41"/>
                  <a:pt x="112" y="56"/>
                  <a:pt x="0" y="65"/>
                </a:cubicBezTo>
                <a:cubicBezTo>
                  <a:pt x="0" y="66"/>
                  <a:pt x="0" y="66"/>
                  <a:pt x="0" y="66"/>
                </a:cubicBezTo>
                <a:cubicBezTo>
                  <a:pt x="114" y="57"/>
                  <a:pt x="227" y="41"/>
                  <a:pt x="340" y="18"/>
                </a:cubicBezTo>
                <a:cubicBezTo>
                  <a:pt x="355" y="18"/>
                  <a:pt x="355" y="18"/>
                  <a:pt x="355" y="18"/>
                </a:cubicBezTo>
                <a:cubicBezTo>
                  <a:pt x="355" y="29"/>
                  <a:pt x="355" y="29"/>
                  <a:pt x="355" y="29"/>
                </a:cubicBezTo>
                <a:cubicBezTo>
                  <a:pt x="237" y="50"/>
                  <a:pt x="118" y="64"/>
                  <a:pt x="0" y="70"/>
                </a:cubicBezTo>
                <a:cubicBezTo>
                  <a:pt x="0" y="71"/>
                  <a:pt x="0" y="71"/>
                  <a:pt x="0" y="71"/>
                </a:cubicBezTo>
                <a:cubicBezTo>
                  <a:pt x="118" y="65"/>
                  <a:pt x="237" y="51"/>
                  <a:pt x="355" y="29"/>
                </a:cubicBezTo>
                <a:cubicBezTo>
                  <a:pt x="355" y="382"/>
                  <a:pt x="355" y="382"/>
                  <a:pt x="355" y="382"/>
                </a:cubicBezTo>
                <a:cubicBezTo>
                  <a:pt x="363" y="382"/>
                  <a:pt x="363" y="382"/>
                  <a:pt x="363" y="382"/>
                </a:cubicBezTo>
                <a:cubicBezTo>
                  <a:pt x="363" y="28"/>
                  <a:pt x="363" y="28"/>
                  <a:pt x="363" y="28"/>
                </a:cubicBezTo>
                <a:cubicBezTo>
                  <a:pt x="372" y="26"/>
                  <a:pt x="381" y="25"/>
                  <a:pt x="391" y="23"/>
                </a:cubicBezTo>
                <a:cubicBezTo>
                  <a:pt x="567" y="57"/>
                  <a:pt x="745" y="74"/>
                  <a:pt x="921" y="74"/>
                </a:cubicBezTo>
                <a:cubicBezTo>
                  <a:pt x="933" y="74"/>
                  <a:pt x="946" y="74"/>
                  <a:pt x="958" y="74"/>
                </a:cubicBezTo>
                <a:cubicBezTo>
                  <a:pt x="970" y="74"/>
                  <a:pt x="983" y="74"/>
                  <a:pt x="995" y="74"/>
                </a:cubicBezTo>
                <a:cubicBezTo>
                  <a:pt x="1164" y="74"/>
                  <a:pt x="1334" y="58"/>
                  <a:pt x="1502" y="27"/>
                </a:cubicBezTo>
                <a:cubicBezTo>
                  <a:pt x="1502" y="382"/>
                  <a:pt x="1502" y="382"/>
                  <a:pt x="1502" y="382"/>
                </a:cubicBezTo>
                <a:cubicBezTo>
                  <a:pt x="1510" y="382"/>
                  <a:pt x="1510" y="382"/>
                  <a:pt x="1510" y="382"/>
                </a:cubicBezTo>
                <a:cubicBezTo>
                  <a:pt x="1510" y="26"/>
                  <a:pt x="1510" y="26"/>
                  <a:pt x="1510" y="26"/>
                </a:cubicBezTo>
                <a:cubicBezTo>
                  <a:pt x="1515" y="25"/>
                  <a:pt x="1520" y="24"/>
                  <a:pt x="1525" y="23"/>
                </a:cubicBezTo>
                <a:cubicBezTo>
                  <a:pt x="1701" y="57"/>
                  <a:pt x="1879" y="74"/>
                  <a:pt x="2055" y="74"/>
                </a:cubicBezTo>
                <a:cubicBezTo>
                  <a:pt x="2068" y="74"/>
                  <a:pt x="2080" y="74"/>
                  <a:pt x="2092" y="74"/>
                </a:cubicBezTo>
                <a:cubicBezTo>
                  <a:pt x="2105" y="74"/>
                  <a:pt x="2117" y="74"/>
                  <a:pt x="2130" y="74"/>
                </a:cubicBezTo>
                <a:cubicBezTo>
                  <a:pt x="2302" y="74"/>
                  <a:pt x="2477" y="57"/>
                  <a:pt x="2650" y="25"/>
                </a:cubicBezTo>
                <a:cubicBezTo>
                  <a:pt x="2650" y="382"/>
                  <a:pt x="2650" y="382"/>
                  <a:pt x="2650" y="382"/>
                </a:cubicBezTo>
                <a:cubicBezTo>
                  <a:pt x="2657" y="382"/>
                  <a:pt x="2657" y="382"/>
                  <a:pt x="2657" y="382"/>
                </a:cubicBezTo>
                <a:cubicBezTo>
                  <a:pt x="2657" y="23"/>
                  <a:pt x="2657" y="23"/>
                  <a:pt x="2657" y="23"/>
                </a:cubicBezTo>
                <a:cubicBezTo>
                  <a:pt x="2658" y="23"/>
                  <a:pt x="2659" y="23"/>
                  <a:pt x="2660" y="23"/>
                </a:cubicBezTo>
                <a:cubicBezTo>
                  <a:pt x="2835" y="57"/>
                  <a:pt x="3013" y="74"/>
                  <a:pt x="3190" y="74"/>
                </a:cubicBezTo>
                <a:cubicBezTo>
                  <a:pt x="3202" y="74"/>
                  <a:pt x="3214" y="74"/>
                  <a:pt x="3227" y="74"/>
                </a:cubicBezTo>
                <a:cubicBezTo>
                  <a:pt x="3239" y="74"/>
                  <a:pt x="3252" y="74"/>
                  <a:pt x="3264" y="74"/>
                </a:cubicBezTo>
                <a:cubicBezTo>
                  <a:pt x="3441" y="74"/>
                  <a:pt x="3619" y="57"/>
                  <a:pt x="3795" y="23"/>
                </a:cubicBezTo>
                <a:cubicBezTo>
                  <a:pt x="3796" y="23"/>
                  <a:pt x="3796" y="23"/>
                  <a:pt x="3797" y="23"/>
                </a:cubicBezTo>
                <a:cubicBezTo>
                  <a:pt x="3797" y="382"/>
                  <a:pt x="3797" y="382"/>
                  <a:pt x="3797" y="382"/>
                </a:cubicBezTo>
                <a:cubicBezTo>
                  <a:pt x="3805" y="382"/>
                  <a:pt x="3805" y="382"/>
                  <a:pt x="3805" y="382"/>
                </a:cubicBezTo>
                <a:cubicBezTo>
                  <a:pt x="3805" y="24"/>
                  <a:pt x="3805" y="24"/>
                  <a:pt x="3805" y="24"/>
                </a:cubicBezTo>
                <a:cubicBezTo>
                  <a:pt x="3922" y="47"/>
                  <a:pt x="4041" y="62"/>
                  <a:pt x="4160" y="69"/>
                </a:cubicBezTo>
                <a:cubicBezTo>
                  <a:pt x="4160" y="68"/>
                  <a:pt x="4160" y="68"/>
                  <a:pt x="4160" y="68"/>
                </a:cubicBezTo>
                <a:cubicBezTo>
                  <a:pt x="4041" y="61"/>
                  <a:pt x="3923" y="46"/>
                  <a:pt x="3805" y="24"/>
                </a:cubicBezTo>
                <a:cubicBezTo>
                  <a:pt x="3805" y="21"/>
                  <a:pt x="3805" y="21"/>
                  <a:pt x="3805" y="21"/>
                </a:cubicBezTo>
                <a:cubicBezTo>
                  <a:pt x="3809" y="20"/>
                  <a:pt x="3813" y="19"/>
                  <a:pt x="3818" y="18"/>
                </a:cubicBezTo>
                <a:close/>
                <a:moveTo>
                  <a:pt x="363" y="27"/>
                </a:moveTo>
                <a:cubicBezTo>
                  <a:pt x="363" y="18"/>
                  <a:pt x="363" y="18"/>
                  <a:pt x="363" y="18"/>
                </a:cubicBezTo>
                <a:cubicBezTo>
                  <a:pt x="367" y="18"/>
                  <a:pt x="367" y="18"/>
                  <a:pt x="367" y="18"/>
                </a:cubicBezTo>
                <a:cubicBezTo>
                  <a:pt x="374" y="20"/>
                  <a:pt x="382" y="21"/>
                  <a:pt x="389" y="23"/>
                </a:cubicBezTo>
                <a:cubicBezTo>
                  <a:pt x="380" y="24"/>
                  <a:pt x="371" y="26"/>
                  <a:pt x="363" y="27"/>
                </a:cubicBezTo>
                <a:close/>
                <a:moveTo>
                  <a:pt x="393" y="23"/>
                </a:moveTo>
                <a:cubicBezTo>
                  <a:pt x="404" y="20"/>
                  <a:pt x="416" y="18"/>
                  <a:pt x="428" y="15"/>
                </a:cubicBezTo>
                <a:cubicBezTo>
                  <a:pt x="593" y="50"/>
                  <a:pt x="761" y="69"/>
                  <a:pt x="927" y="73"/>
                </a:cubicBezTo>
                <a:cubicBezTo>
                  <a:pt x="749" y="74"/>
                  <a:pt x="570" y="57"/>
                  <a:pt x="393" y="23"/>
                </a:cubicBezTo>
                <a:close/>
                <a:moveTo>
                  <a:pt x="989" y="73"/>
                </a:moveTo>
                <a:cubicBezTo>
                  <a:pt x="1151" y="69"/>
                  <a:pt x="1314" y="51"/>
                  <a:pt x="1475" y="18"/>
                </a:cubicBezTo>
                <a:cubicBezTo>
                  <a:pt x="1501" y="18"/>
                  <a:pt x="1501" y="18"/>
                  <a:pt x="1501" y="18"/>
                </a:cubicBezTo>
                <a:cubicBezTo>
                  <a:pt x="1502" y="18"/>
                  <a:pt x="1502" y="18"/>
                  <a:pt x="1502" y="18"/>
                </a:cubicBezTo>
                <a:cubicBezTo>
                  <a:pt x="1502" y="26"/>
                  <a:pt x="1502" y="26"/>
                  <a:pt x="1502" y="26"/>
                </a:cubicBezTo>
                <a:cubicBezTo>
                  <a:pt x="1332" y="58"/>
                  <a:pt x="1160" y="74"/>
                  <a:pt x="989" y="73"/>
                </a:cubicBezTo>
                <a:close/>
                <a:moveTo>
                  <a:pt x="1510" y="25"/>
                </a:moveTo>
                <a:cubicBezTo>
                  <a:pt x="1510" y="20"/>
                  <a:pt x="1510" y="20"/>
                  <a:pt x="1510" y="20"/>
                </a:cubicBezTo>
                <a:cubicBezTo>
                  <a:pt x="1514" y="21"/>
                  <a:pt x="1519" y="22"/>
                  <a:pt x="1523" y="23"/>
                </a:cubicBezTo>
                <a:cubicBezTo>
                  <a:pt x="1519" y="23"/>
                  <a:pt x="1514" y="24"/>
                  <a:pt x="1510" y="25"/>
                </a:cubicBezTo>
                <a:close/>
                <a:moveTo>
                  <a:pt x="1510" y="19"/>
                </a:moveTo>
                <a:cubicBezTo>
                  <a:pt x="1510" y="18"/>
                  <a:pt x="1510" y="18"/>
                  <a:pt x="1510" y="18"/>
                </a:cubicBezTo>
                <a:cubicBezTo>
                  <a:pt x="1546" y="18"/>
                  <a:pt x="1546" y="18"/>
                  <a:pt x="1546" y="18"/>
                </a:cubicBezTo>
                <a:cubicBezTo>
                  <a:pt x="1539" y="19"/>
                  <a:pt x="1532" y="21"/>
                  <a:pt x="1525" y="22"/>
                </a:cubicBezTo>
                <a:cubicBezTo>
                  <a:pt x="1520" y="21"/>
                  <a:pt x="1515" y="20"/>
                  <a:pt x="1510" y="19"/>
                </a:cubicBezTo>
                <a:close/>
                <a:moveTo>
                  <a:pt x="1527" y="23"/>
                </a:moveTo>
                <a:cubicBezTo>
                  <a:pt x="1534" y="21"/>
                  <a:pt x="1542" y="20"/>
                  <a:pt x="1549" y="18"/>
                </a:cubicBezTo>
                <a:cubicBezTo>
                  <a:pt x="1551" y="18"/>
                  <a:pt x="1551" y="18"/>
                  <a:pt x="1551" y="18"/>
                </a:cubicBezTo>
                <a:cubicBezTo>
                  <a:pt x="1551" y="18"/>
                  <a:pt x="1552" y="18"/>
                  <a:pt x="1553" y="17"/>
                </a:cubicBezTo>
                <a:cubicBezTo>
                  <a:pt x="1556" y="17"/>
                  <a:pt x="1559" y="16"/>
                  <a:pt x="1562" y="15"/>
                </a:cubicBezTo>
                <a:cubicBezTo>
                  <a:pt x="1728" y="50"/>
                  <a:pt x="1895" y="69"/>
                  <a:pt x="2062" y="73"/>
                </a:cubicBezTo>
                <a:cubicBezTo>
                  <a:pt x="1883" y="74"/>
                  <a:pt x="1705" y="57"/>
                  <a:pt x="1527" y="23"/>
                </a:cubicBezTo>
                <a:close/>
                <a:moveTo>
                  <a:pt x="2650" y="20"/>
                </a:moveTo>
                <a:cubicBezTo>
                  <a:pt x="2646" y="20"/>
                  <a:pt x="2643" y="19"/>
                  <a:pt x="2639" y="18"/>
                </a:cubicBezTo>
                <a:cubicBezTo>
                  <a:pt x="2650" y="18"/>
                  <a:pt x="2650" y="18"/>
                  <a:pt x="2650" y="18"/>
                </a:cubicBezTo>
                <a:lnTo>
                  <a:pt x="2650" y="20"/>
                </a:lnTo>
                <a:close/>
                <a:moveTo>
                  <a:pt x="2123" y="73"/>
                </a:moveTo>
                <a:cubicBezTo>
                  <a:pt x="2285" y="69"/>
                  <a:pt x="2448" y="51"/>
                  <a:pt x="2609" y="18"/>
                </a:cubicBezTo>
                <a:cubicBezTo>
                  <a:pt x="2636" y="18"/>
                  <a:pt x="2636" y="18"/>
                  <a:pt x="2636" y="18"/>
                </a:cubicBezTo>
                <a:cubicBezTo>
                  <a:pt x="2640" y="19"/>
                  <a:pt x="2645" y="20"/>
                  <a:pt x="2650" y="21"/>
                </a:cubicBezTo>
                <a:cubicBezTo>
                  <a:pt x="2650" y="24"/>
                  <a:pt x="2650" y="24"/>
                  <a:pt x="2650" y="24"/>
                </a:cubicBezTo>
                <a:cubicBezTo>
                  <a:pt x="2475" y="57"/>
                  <a:pt x="2299" y="74"/>
                  <a:pt x="2123" y="73"/>
                </a:cubicBezTo>
                <a:close/>
                <a:moveTo>
                  <a:pt x="2657" y="23"/>
                </a:moveTo>
                <a:cubicBezTo>
                  <a:pt x="2657" y="22"/>
                  <a:pt x="2657" y="22"/>
                  <a:pt x="2657" y="22"/>
                </a:cubicBezTo>
                <a:cubicBezTo>
                  <a:pt x="2658" y="23"/>
                  <a:pt x="2658" y="23"/>
                  <a:pt x="2658" y="23"/>
                </a:cubicBezTo>
                <a:lnTo>
                  <a:pt x="2657" y="23"/>
                </a:lnTo>
                <a:close/>
                <a:moveTo>
                  <a:pt x="2657" y="22"/>
                </a:moveTo>
                <a:cubicBezTo>
                  <a:pt x="2657" y="18"/>
                  <a:pt x="2657" y="18"/>
                  <a:pt x="2657" y="18"/>
                </a:cubicBezTo>
                <a:cubicBezTo>
                  <a:pt x="2680" y="18"/>
                  <a:pt x="2680" y="18"/>
                  <a:pt x="2680" y="18"/>
                </a:cubicBezTo>
                <a:cubicBezTo>
                  <a:pt x="2673" y="19"/>
                  <a:pt x="2666" y="21"/>
                  <a:pt x="2660" y="22"/>
                </a:cubicBezTo>
                <a:cubicBezTo>
                  <a:pt x="2659" y="22"/>
                  <a:pt x="2658" y="22"/>
                  <a:pt x="2657" y="22"/>
                </a:cubicBezTo>
                <a:close/>
                <a:moveTo>
                  <a:pt x="2661" y="23"/>
                </a:moveTo>
                <a:cubicBezTo>
                  <a:pt x="2669" y="21"/>
                  <a:pt x="2676" y="20"/>
                  <a:pt x="2684" y="18"/>
                </a:cubicBezTo>
                <a:cubicBezTo>
                  <a:pt x="2698" y="18"/>
                  <a:pt x="2698" y="18"/>
                  <a:pt x="2698" y="18"/>
                </a:cubicBezTo>
                <a:cubicBezTo>
                  <a:pt x="2699" y="18"/>
                  <a:pt x="2700" y="17"/>
                  <a:pt x="2701" y="16"/>
                </a:cubicBezTo>
                <a:cubicBezTo>
                  <a:pt x="2865" y="50"/>
                  <a:pt x="3031" y="69"/>
                  <a:pt x="3196" y="73"/>
                </a:cubicBezTo>
                <a:cubicBezTo>
                  <a:pt x="3018" y="74"/>
                  <a:pt x="2839" y="57"/>
                  <a:pt x="2661" y="23"/>
                </a:cubicBezTo>
                <a:close/>
                <a:moveTo>
                  <a:pt x="3814" y="18"/>
                </a:moveTo>
                <a:cubicBezTo>
                  <a:pt x="3811" y="19"/>
                  <a:pt x="3808" y="19"/>
                  <a:pt x="3805" y="20"/>
                </a:cubicBezTo>
                <a:cubicBezTo>
                  <a:pt x="3805" y="18"/>
                  <a:pt x="3805" y="18"/>
                  <a:pt x="3805" y="18"/>
                </a:cubicBezTo>
                <a:lnTo>
                  <a:pt x="3814" y="18"/>
                </a:lnTo>
                <a:close/>
                <a:moveTo>
                  <a:pt x="3258" y="73"/>
                </a:moveTo>
                <a:cubicBezTo>
                  <a:pt x="3423" y="69"/>
                  <a:pt x="3589" y="50"/>
                  <a:pt x="3753" y="16"/>
                </a:cubicBezTo>
                <a:cubicBezTo>
                  <a:pt x="3754" y="17"/>
                  <a:pt x="3755" y="18"/>
                  <a:pt x="3756" y="18"/>
                </a:cubicBezTo>
                <a:cubicBezTo>
                  <a:pt x="3773" y="18"/>
                  <a:pt x="3773" y="18"/>
                  <a:pt x="3773" y="18"/>
                </a:cubicBezTo>
                <a:cubicBezTo>
                  <a:pt x="3779" y="20"/>
                  <a:pt x="3786" y="21"/>
                  <a:pt x="3793" y="22"/>
                </a:cubicBezTo>
                <a:cubicBezTo>
                  <a:pt x="3615" y="57"/>
                  <a:pt x="3437" y="74"/>
                  <a:pt x="3258" y="73"/>
                </a:cubicBezTo>
                <a:close/>
                <a:moveTo>
                  <a:pt x="3776" y="18"/>
                </a:moveTo>
                <a:cubicBezTo>
                  <a:pt x="3797" y="18"/>
                  <a:pt x="3797" y="18"/>
                  <a:pt x="3797" y="18"/>
                </a:cubicBezTo>
                <a:cubicBezTo>
                  <a:pt x="3797" y="22"/>
                  <a:pt x="3797" y="22"/>
                  <a:pt x="3797" y="22"/>
                </a:cubicBezTo>
                <a:cubicBezTo>
                  <a:pt x="3796" y="22"/>
                  <a:pt x="3796" y="22"/>
                  <a:pt x="3795" y="22"/>
                </a:cubicBezTo>
                <a:cubicBezTo>
                  <a:pt x="3789" y="21"/>
                  <a:pt x="3782" y="19"/>
                  <a:pt x="3776" y="18"/>
                </a:cubicBezTo>
                <a:close/>
                <a:moveTo>
                  <a:pt x="3797" y="22"/>
                </a:moveTo>
                <a:cubicBezTo>
                  <a:pt x="3797" y="22"/>
                  <a:pt x="3797" y="22"/>
                  <a:pt x="3797" y="22"/>
                </a:cubicBezTo>
                <a:cubicBezTo>
                  <a:pt x="3797" y="22"/>
                  <a:pt x="3797" y="22"/>
                  <a:pt x="3797" y="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08" name="Google Shape;1508;p23"/>
          <p:cNvGrpSpPr/>
          <p:nvPr/>
        </p:nvGrpSpPr>
        <p:grpSpPr>
          <a:xfrm>
            <a:off x="8423335" y="4752538"/>
            <a:ext cx="3979564" cy="2105461"/>
            <a:chOff x="6317501" y="3564403"/>
            <a:chExt cx="2984673" cy="1579096"/>
          </a:xfrm>
        </p:grpSpPr>
        <p:sp>
          <p:nvSpPr>
            <p:cNvPr id="1509" name="Google Shape;1509;p23"/>
            <p:cNvSpPr/>
            <p:nvPr/>
          </p:nvSpPr>
          <p:spPr>
            <a:xfrm>
              <a:off x="6317501" y="4555725"/>
              <a:ext cx="2984673" cy="587775"/>
            </a:xfrm>
            <a:custGeom>
              <a:avLst/>
              <a:gdLst/>
              <a:ahLst/>
              <a:cxnLst/>
              <a:rect l="l" t="t" r="r" b="b"/>
              <a:pathLst>
                <a:path w="1835" h="361" extrusionOk="0">
                  <a:moveTo>
                    <a:pt x="25" y="341"/>
                  </a:moveTo>
                  <a:cubicBezTo>
                    <a:pt x="19" y="344"/>
                    <a:pt x="6" y="351"/>
                    <a:pt x="0" y="361"/>
                  </a:cubicBezTo>
                  <a:cubicBezTo>
                    <a:pt x="1835" y="361"/>
                    <a:pt x="1835" y="361"/>
                    <a:pt x="1835" y="361"/>
                  </a:cubicBezTo>
                  <a:cubicBezTo>
                    <a:pt x="1835" y="21"/>
                    <a:pt x="1835" y="21"/>
                    <a:pt x="1835" y="21"/>
                  </a:cubicBezTo>
                  <a:cubicBezTo>
                    <a:pt x="1826" y="22"/>
                    <a:pt x="1817" y="25"/>
                    <a:pt x="1810" y="31"/>
                  </a:cubicBezTo>
                  <a:cubicBezTo>
                    <a:pt x="1804" y="14"/>
                    <a:pt x="1792" y="0"/>
                    <a:pt x="1792" y="0"/>
                  </a:cubicBezTo>
                  <a:cubicBezTo>
                    <a:pt x="1792" y="0"/>
                    <a:pt x="1781" y="10"/>
                    <a:pt x="1773" y="23"/>
                  </a:cubicBezTo>
                  <a:cubicBezTo>
                    <a:pt x="1765" y="25"/>
                    <a:pt x="1749" y="29"/>
                    <a:pt x="1740" y="38"/>
                  </a:cubicBezTo>
                  <a:cubicBezTo>
                    <a:pt x="1736" y="23"/>
                    <a:pt x="1726" y="9"/>
                    <a:pt x="1726" y="9"/>
                  </a:cubicBezTo>
                  <a:cubicBezTo>
                    <a:pt x="1726" y="9"/>
                    <a:pt x="1712" y="20"/>
                    <a:pt x="1705" y="33"/>
                  </a:cubicBezTo>
                  <a:cubicBezTo>
                    <a:pt x="1699" y="29"/>
                    <a:pt x="1692" y="27"/>
                    <a:pt x="1687" y="25"/>
                  </a:cubicBezTo>
                  <a:cubicBezTo>
                    <a:pt x="1682" y="24"/>
                    <a:pt x="1678" y="24"/>
                    <a:pt x="1678" y="24"/>
                  </a:cubicBezTo>
                  <a:cubicBezTo>
                    <a:pt x="1678" y="24"/>
                    <a:pt x="1677" y="28"/>
                    <a:pt x="1677" y="35"/>
                  </a:cubicBezTo>
                  <a:cubicBezTo>
                    <a:pt x="1673" y="30"/>
                    <a:pt x="1667" y="27"/>
                    <a:pt x="1661" y="25"/>
                  </a:cubicBezTo>
                  <a:cubicBezTo>
                    <a:pt x="1651" y="20"/>
                    <a:pt x="1640" y="19"/>
                    <a:pt x="1640" y="19"/>
                  </a:cubicBezTo>
                  <a:cubicBezTo>
                    <a:pt x="1640" y="19"/>
                    <a:pt x="1640" y="23"/>
                    <a:pt x="1640" y="29"/>
                  </a:cubicBezTo>
                  <a:cubicBezTo>
                    <a:pt x="1636" y="22"/>
                    <a:pt x="1631" y="18"/>
                    <a:pt x="1631" y="18"/>
                  </a:cubicBezTo>
                  <a:cubicBezTo>
                    <a:pt x="1631" y="18"/>
                    <a:pt x="1625" y="23"/>
                    <a:pt x="1619" y="31"/>
                  </a:cubicBezTo>
                  <a:cubicBezTo>
                    <a:pt x="1614" y="16"/>
                    <a:pt x="1599" y="3"/>
                    <a:pt x="1599" y="3"/>
                  </a:cubicBezTo>
                  <a:cubicBezTo>
                    <a:pt x="1599" y="3"/>
                    <a:pt x="1595" y="8"/>
                    <a:pt x="1590" y="16"/>
                  </a:cubicBezTo>
                  <a:cubicBezTo>
                    <a:pt x="1586" y="23"/>
                    <a:pt x="1582" y="33"/>
                    <a:pt x="1582" y="42"/>
                  </a:cubicBezTo>
                  <a:cubicBezTo>
                    <a:pt x="1576" y="35"/>
                    <a:pt x="1570" y="30"/>
                    <a:pt x="1570" y="30"/>
                  </a:cubicBezTo>
                  <a:cubicBezTo>
                    <a:pt x="1570" y="30"/>
                    <a:pt x="1563" y="39"/>
                    <a:pt x="1558" y="51"/>
                  </a:cubicBezTo>
                  <a:cubicBezTo>
                    <a:pt x="1559" y="40"/>
                    <a:pt x="1558" y="31"/>
                    <a:pt x="1558" y="31"/>
                  </a:cubicBezTo>
                  <a:cubicBezTo>
                    <a:pt x="1558" y="31"/>
                    <a:pt x="1529" y="32"/>
                    <a:pt x="1513" y="45"/>
                  </a:cubicBezTo>
                  <a:cubicBezTo>
                    <a:pt x="1506" y="29"/>
                    <a:pt x="1493" y="16"/>
                    <a:pt x="1493" y="16"/>
                  </a:cubicBezTo>
                  <a:cubicBezTo>
                    <a:pt x="1493" y="16"/>
                    <a:pt x="1483" y="27"/>
                    <a:pt x="1476" y="40"/>
                  </a:cubicBezTo>
                  <a:cubicBezTo>
                    <a:pt x="1469" y="42"/>
                    <a:pt x="1452" y="47"/>
                    <a:pt x="1444" y="57"/>
                  </a:cubicBezTo>
                  <a:cubicBezTo>
                    <a:pt x="1440" y="43"/>
                    <a:pt x="1428" y="29"/>
                    <a:pt x="1428" y="29"/>
                  </a:cubicBezTo>
                  <a:cubicBezTo>
                    <a:pt x="1428" y="29"/>
                    <a:pt x="1416" y="40"/>
                    <a:pt x="1409" y="54"/>
                  </a:cubicBezTo>
                  <a:cubicBezTo>
                    <a:pt x="1397" y="48"/>
                    <a:pt x="1381" y="47"/>
                    <a:pt x="1381" y="47"/>
                  </a:cubicBezTo>
                  <a:cubicBezTo>
                    <a:pt x="1381" y="47"/>
                    <a:pt x="1381" y="51"/>
                    <a:pt x="1381" y="58"/>
                  </a:cubicBezTo>
                  <a:cubicBezTo>
                    <a:pt x="1377" y="54"/>
                    <a:pt x="1371" y="51"/>
                    <a:pt x="1365" y="49"/>
                  </a:cubicBezTo>
                  <a:cubicBezTo>
                    <a:pt x="1354" y="45"/>
                    <a:pt x="1344" y="44"/>
                    <a:pt x="1344" y="44"/>
                  </a:cubicBezTo>
                  <a:cubicBezTo>
                    <a:pt x="1344" y="44"/>
                    <a:pt x="1343" y="49"/>
                    <a:pt x="1344" y="55"/>
                  </a:cubicBezTo>
                  <a:cubicBezTo>
                    <a:pt x="1339" y="48"/>
                    <a:pt x="1335" y="43"/>
                    <a:pt x="1335" y="43"/>
                  </a:cubicBezTo>
                  <a:cubicBezTo>
                    <a:pt x="1335" y="43"/>
                    <a:pt x="1329" y="49"/>
                    <a:pt x="1323" y="57"/>
                  </a:cubicBezTo>
                  <a:cubicBezTo>
                    <a:pt x="1317" y="43"/>
                    <a:pt x="1302" y="31"/>
                    <a:pt x="1302" y="31"/>
                  </a:cubicBezTo>
                  <a:cubicBezTo>
                    <a:pt x="1302" y="31"/>
                    <a:pt x="1285" y="53"/>
                    <a:pt x="1287" y="71"/>
                  </a:cubicBezTo>
                  <a:cubicBezTo>
                    <a:pt x="1281" y="64"/>
                    <a:pt x="1275" y="59"/>
                    <a:pt x="1275" y="59"/>
                  </a:cubicBezTo>
                  <a:cubicBezTo>
                    <a:pt x="1275" y="59"/>
                    <a:pt x="1267" y="69"/>
                    <a:pt x="1263" y="81"/>
                  </a:cubicBezTo>
                  <a:cubicBezTo>
                    <a:pt x="1264" y="70"/>
                    <a:pt x="1263" y="61"/>
                    <a:pt x="1263" y="61"/>
                  </a:cubicBezTo>
                  <a:cubicBezTo>
                    <a:pt x="1263" y="61"/>
                    <a:pt x="1255" y="61"/>
                    <a:pt x="1246" y="64"/>
                  </a:cubicBezTo>
                  <a:cubicBezTo>
                    <a:pt x="1237" y="66"/>
                    <a:pt x="1226" y="70"/>
                    <a:pt x="1219" y="78"/>
                  </a:cubicBezTo>
                  <a:cubicBezTo>
                    <a:pt x="1211" y="62"/>
                    <a:pt x="1197" y="50"/>
                    <a:pt x="1197" y="50"/>
                  </a:cubicBezTo>
                  <a:cubicBezTo>
                    <a:pt x="1197" y="50"/>
                    <a:pt x="1187" y="61"/>
                    <a:pt x="1181" y="75"/>
                  </a:cubicBezTo>
                  <a:cubicBezTo>
                    <a:pt x="1174" y="77"/>
                    <a:pt x="1158" y="83"/>
                    <a:pt x="1150" y="93"/>
                  </a:cubicBezTo>
                  <a:cubicBezTo>
                    <a:pt x="1145" y="79"/>
                    <a:pt x="1133" y="66"/>
                    <a:pt x="1133" y="66"/>
                  </a:cubicBezTo>
                  <a:cubicBezTo>
                    <a:pt x="1133" y="66"/>
                    <a:pt x="1121" y="78"/>
                    <a:pt x="1115" y="92"/>
                  </a:cubicBezTo>
                  <a:cubicBezTo>
                    <a:pt x="1102" y="86"/>
                    <a:pt x="1087" y="86"/>
                    <a:pt x="1087" y="86"/>
                  </a:cubicBezTo>
                  <a:cubicBezTo>
                    <a:pt x="1087" y="86"/>
                    <a:pt x="1087" y="91"/>
                    <a:pt x="1087" y="97"/>
                  </a:cubicBezTo>
                  <a:cubicBezTo>
                    <a:pt x="1083" y="93"/>
                    <a:pt x="1076" y="90"/>
                    <a:pt x="1070" y="89"/>
                  </a:cubicBezTo>
                  <a:cubicBezTo>
                    <a:pt x="1059" y="86"/>
                    <a:pt x="1049" y="86"/>
                    <a:pt x="1049" y="86"/>
                  </a:cubicBezTo>
                  <a:cubicBezTo>
                    <a:pt x="1049" y="86"/>
                    <a:pt x="1049" y="90"/>
                    <a:pt x="1050" y="96"/>
                  </a:cubicBezTo>
                  <a:cubicBezTo>
                    <a:pt x="1045" y="89"/>
                    <a:pt x="1040" y="85"/>
                    <a:pt x="1040" y="85"/>
                  </a:cubicBezTo>
                  <a:cubicBezTo>
                    <a:pt x="1040" y="85"/>
                    <a:pt x="1035" y="91"/>
                    <a:pt x="1030" y="100"/>
                  </a:cubicBezTo>
                  <a:cubicBezTo>
                    <a:pt x="1022" y="86"/>
                    <a:pt x="1006" y="74"/>
                    <a:pt x="1006" y="74"/>
                  </a:cubicBezTo>
                  <a:cubicBezTo>
                    <a:pt x="1006" y="74"/>
                    <a:pt x="991" y="97"/>
                    <a:pt x="994" y="115"/>
                  </a:cubicBezTo>
                  <a:cubicBezTo>
                    <a:pt x="987" y="108"/>
                    <a:pt x="981" y="104"/>
                    <a:pt x="981" y="104"/>
                  </a:cubicBezTo>
                  <a:cubicBezTo>
                    <a:pt x="981" y="104"/>
                    <a:pt x="974" y="114"/>
                    <a:pt x="970" y="126"/>
                  </a:cubicBezTo>
                  <a:cubicBezTo>
                    <a:pt x="971" y="115"/>
                    <a:pt x="969" y="106"/>
                    <a:pt x="969" y="106"/>
                  </a:cubicBezTo>
                  <a:cubicBezTo>
                    <a:pt x="969" y="106"/>
                    <a:pt x="940" y="110"/>
                    <a:pt x="926" y="125"/>
                  </a:cubicBezTo>
                  <a:cubicBezTo>
                    <a:pt x="917" y="110"/>
                    <a:pt x="903" y="98"/>
                    <a:pt x="903" y="98"/>
                  </a:cubicBezTo>
                  <a:cubicBezTo>
                    <a:pt x="903" y="98"/>
                    <a:pt x="894" y="110"/>
                    <a:pt x="888" y="124"/>
                  </a:cubicBezTo>
                  <a:cubicBezTo>
                    <a:pt x="881" y="126"/>
                    <a:pt x="865" y="133"/>
                    <a:pt x="858" y="144"/>
                  </a:cubicBezTo>
                  <a:cubicBezTo>
                    <a:pt x="852" y="130"/>
                    <a:pt x="839" y="117"/>
                    <a:pt x="839" y="117"/>
                  </a:cubicBezTo>
                  <a:cubicBezTo>
                    <a:pt x="839" y="117"/>
                    <a:pt x="828" y="130"/>
                    <a:pt x="823" y="144"/>
                  </a:cubicBezTo>
                  <a:cubicBezTo>
                    <a:pt x="810" y="139"/>
                    <a:pt x="795" y="139"/>
                    <a:pt x="795" y="139"/>
                  </a:cubicBezTo>
                  <a:cubicBezTo>
                    <a:pt x="795" y="139"/>
                    <a:pt x="795" y="144"/>
                    <a:pt x="796" y="150"/>
                  </a:cubicBezTo>
                  <a:cubicBezTo>
                    <a:pt x="791" y="146"/>
                    <a:pt x="784" y="144"/>
                    <a:pt x="778" y="142"/>
                  </a:cubicBezTo>
                  <a:cubicBezTo>
                    <a:pt x="767" y="140"/>
                    <a:pt x="757" y="140"/>
                    <a:pt x="757" y="140"/>
                  </a:cubicBezTo>
                  <a:cubicBezTo>
                    <a:pt x="757" y="140"/>
                    <a:pt x="757" y="145"/>
                    <a:pt x="758" y="151"/>
                  </a:cubicBezTo>
                  <a:cubicBezTo>
                    <a:pt x="753" y="144"/>
                    <a:pt x="748" y="140"/>
                    <a:pt x="748" y="140"/>
                  </a:cubicBezTo>
                  <a:cubicBezTo>
                    <a:pt x="748" y="140"/>
                    <a:pt x="743" y="146"/>
                    <a:pt x="738" y="155"/>
                  </a:cubicBezTo>
                  <a:cubicBezTo>
                    <a:pt x="730" y="141"/>
                    <a:pt x="714" y="131"/>
                    <a:pt x="714" y="131"/>
                  </a:cubicBezTo>
                  <a:cubicBezTo>
                    <a:pt x="714" y="131"/>
                    <a:pt x="699" y="154"/>
                    <a:pt x="703" y="172"/>
                  </a:cubicBezTo>
                  <a:cubicBezTo>
                    <a:pt x="696" y="165"/>
                    <a:pt x="690" y="161"/>
                    <a:pt x="690" y="161"/>
                  </a:cubicBezTo>
                  <a:cubicBezTo>
                    <a:pt x="690" y="161"/>
                    <a:pt x="683" y="172"/>
                    <a:pt x="680" y="184"/>
                  </a:cubicBezTo>
                  <a:cubicBezTo>
                    <a:pt x="680" y="173"/>
                    <a:pt x="678" y="164"/>
                    <a:pt x="678" y="164"/>
                  </a:cubicBezTo>
                  <a:cubicBezTo>
                    <a:pt x="678" y="164"/>
                    <a:pt x="671" y="165"/>
                    <a:pt x="662" y="168"/>
                  </a:cubicBezTo>
                  <a:cubicBezTo>
                    <a:pt x="653" y="171"/>
                    <a:pt x="642" y="177"/>
                    <a:pt x="635" y="184"/>
                  </a:cubicBezTo>
                  <a:cubicBezTo>
                    <a:pt x="626" y="170"/>
                    <a:pt x="611" y="159"/>
                    <a:pt x="611" y="159"/>
                  </a:cubicBezTo>
                  <a:cubicBezTo>
                    <a:pt x="611" y="159"/>
                    <a:pt x="603" y="171"/>
                    <a:pt x="598" y="185"/>
                  </a:cubicBezTo>
                  <a:cubicBezTo>
                    <a:pt x="591" y="188"/>
                    <a:pt x="575" y="195"/>
                    <a:pt x="568" y="206"/>
                  </a:cubicBezTo>
                  <a:cubicBezTo>
                    <a:pt x="562" y="192"/>
                    <a:pt x="549" y="181"/>
                    <a:pt x="549" y="181"/>
                  </a:cubicBezTo>
                  <a:cubicBezTo>
                    <a:pt x="549" y="181"/>
                    <a:pt x="538" y="193"/>
                    <a:pt x="534" y="207"/>
                  </a:cubicBezTo>
                  <a:cubicBezTo>
                    <a:pt x="520" y="203"/>
                    <a:pt x="505" y="204"/>
                    <a:pt x="505" y="204"/>
                  </a:cubicBezTo>
                  <a:cubicBezTo>
                    <a:pt x="505" y="204"/>
                    <a:pt x="505" y="209"/>
                    <a:pt x="506" y="215"/>
                  </a:cubicBezTo>
                  <a:cubicBezTo>
                    <a:pt x="501" y="211"/>
                    <a:pt x="495" y="209"/>
                    <a:pt x="489" y="208"/>
                  </a:cubicBezTo>
                  <a:cubicBezTo>
                    <a:pt x="478" y="206"/>
                    <a:pt x="467" y="207"/>
                    <a:pt x="467" y="207"/>
                  </a:cubicBezTo>
                  <a:cubicBezTo>
                    <a:pt x="467" y="207"/>
                    <a:pt x="468" y="211"/>
                    <a:pt x="469" y="217"/>
                  </a:cubicBezTo>
                  <a:cubicBezTo>
                    <a:pt x="463" y="211"/>
                    <a:pt x="458" y="207"/>
                    <a:pt x="458" y="207"/>
                  </a:cubicBezTo>
                  <a:cubicBezTo>
                    <a:pt x="458" y="207"/>
                    <a:pt x="453" y="213"/>
                    <a:pt x="449" y="222"/>
                  </a:cubicBezTo>
                  <a:cubicBezTo>
                    <a:pt x="441" y="209"/>
                    <a:pt x="424" y="199"/>
                    <a:pt x="424" y="199"/>
                  </a:cubicBezTo>
                  <a:cubicBezTo>
                    <a:pt x="424" y="199"/>
                    <a:pt x="410" y="223"/>
                    <a:pt x="414" y="240"/>
                  </a:cubicBezTo>
                  <a:cubicBezTo>
                    <a:pt x="407" y="234"/>
                    <a:pt x="401" y="230"/>
                    <a:pt x="401" y="230"/>
                  </a:cubicBezTo>
                  <a:cubicBezTo>
                    <a:pt x="401" y="230"/>
                    <a:pt x="395" y="241"/>
                    <a:pt x="392" y="253"/>
                  </a:cubicBezTo>
                  <a:cubicBezTo>
                    <a:pt x="391" y="242"/>
                    <a:pt x="389" y="233"/>
                    <a:pt x="389" y="233"/>
                  </a:cubicBezTo>
                  <a:cubicBezTo>
                    <a:pt x="389" y="233"/>
                    <a:pt x="361" y="239"/>
                    <a:pt x="348" y="255"/>
                  </a:cubicBezTo>
                  <a:cubicBezTo>
                    <a:pt x="338" y="241"/>
                    <a:pt x="323" y="231"/>
                    <a:pt x="323" y="231"/>
                  </a:cubicBezTo>
                  <a:cubicBezTo>
                    <a:pt x="323" y="231"/>
                    <a:pt x="314" y="243"/>
                    <a:pt x="310" y="257"/>
                  </a:cubicBezTo>
                  <a:cubicBezTo>
                    <a:pt x="303" y="260"/>
                    <a:pt x="288" y="268"/>
                    <a:pt x="282" y="280"/>
                  </a:cubicBezTo>
                  <a:cubicBezTo>
                    <a:pt x="275" y="266"/>
                    <a:pt x="261" y="255"/>
                    <a:pt x="261" y="255"/>
                  </a:cubicBezTo>
                  <a:cubicBezTo>
                    <a:pt x="261" y="255"/>
                    <a:pt x="251" y="268"/>
                    <a:pt x="247" y="282"/>
                  </a:cubicBezTo>
                  <a:cubicBezTo>
                    <a:pt x="233" y="278"/>
                    <a:pt x="218" y="280"/>
                    <a:pt x="218" y="280"/>
                  </a:cubicBezTo>
                  <a:cubicBezTo>
                    <a:pt x="218" y="280"/>
                    <a:pt x="219" y="285"/>
                    <a:pt x="220" y="291"/>
                  </a:cubicBezTo>
                  <a:cubicBezTo>
                    <a:pt x="215" y="287"/>
                    <a:pt x="208" y="286"/>
                    <a:pt x="202" y="285"/>
                  </a:cubicBezTo>
                  <a:cubicBezTo>
                    <a:pt x="191" y="283"/>
                    <a:pt x="181" y="284"/>
                    <a:pt x="181" y="284"/>
                  </a:cubicBezTo>
                  <a:cubicBezTo>
                    <a:pt x="181" y="284"/>
                    <a:pt x="181" y="288"/>
                    <a:pt x="182" y="294"/>
                  </a:cubicBezTo>
                  <a:cubicBezTo>
                    <a:pt x="177" y="288"/>
                    <a:pt x="172" y="285"/>
                    <a:pt x="172" y="285"/>
                  </a:cubicBezTo>
                  <a:cubicBezTo>
                    <a:pt x="172" y="285"/>
                    <a:pt x="167" y="291"/>
                    <a:pt x="163" y="300"/>
                  </a:cubicBezTo>
                  <a:cubicBezTo>
                    <a:pt x="154" y="287"/>
                    <a:pt x="137" y="278"/>
                    <a:pt x="137" y="278"/>
                  </a:cubicBezTo>
                  <a:cubicBezTo>
                    <a:pt x="137" y="278"/>
                    <a:pt x="124" y="302"/>
                    <a:pt x="129" y="319"/>
                  </a:cubicBezTo>
                  <a:cubicBezTo>
                    <a:pt x="122" y="314"/>
                    <a:pt x="115" y="310"/>
                    <a:pt x="115" y="310"/>
                  </a:cubicBezTo>
                  <a:cubicBezTo>
                    <a:pt x="115" y="310"/>
                    <a:pt x="109" y="321"/>
                    <a:pt x="107" y="333"/>
                  </a:cubicBezTo>
                  <a:cubicBezTo>
                    <a:pt x="106" y="322"/>
                    <a:pt x="104" y="313"/>
                    <a:pt x="104" y="313"/>
                  </a:cubicBezTo>
                  <a:cubicBezTo>
                    <a:pt x="104" y="313"/>
                    <a:pt x="75" y="321"/>
                    <a:pt x="63" y="337"/>
                  </a:cubicBezTo>
                  <a:cubicBezTo>
                    <a:pt x="53" y="324"/>
                    <a:pt x="37" y="314"/>
                    <a:pt x="37" y="314"/>
                  </a:cubicBezTo>
                  <a:cubicBezTo>
                    <a:pt x="37" y="314"/>
                    <a:pt x="29" y="326"/>
                    <a:pt x="25" y="3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10" name="Google Shape;1510;p23"/>
            <p:cNvGrpSpPr/>
            <p:nvPr/>
          </p:nvGrpSpPr>
          <p:grpSpPr>
            <a:xfrm>
              <a:off x="6963735" y="3564403"/>
              <a:ext cx="1288918" cy="1350196"/>
              <a:chOff x="6963735" y="3564403"/>
              <a:chExt cx="1288918" cy="1350196"/>
            </a:xfrm>
          </p:grpSpPr>
          <p:grpSp>
            <p:nvGrpSpPr>
              <p:cNvPr id="1511" name="Google Shape;1511;p23"/>
              <p:cNvGrpSpPr/>
              <p:nvPr/>
            </p:nvGrpSpPr>
            <p:grpSpPr>
              <a:xfrm>
                <a:off x="7626768" y="3564403"/>
                <a:ext cx="342846" cy="1181857"/>
                <a:chOff x="1539875" y="3257551"/>
                <a:chExt cx="511176" cy="1762125"/>
              </a:xfrm>
            </p:grpSpPr>
            <p:sp>
              <p:nvSpPr>
                <p:cNvPr id="1512" name="Google Shape;1512;p23"/>
                <p:cNvSpPr/>
                <p:nvPr/>
              </p:nvSpPr>
              <p:spPr>
                <a:xfrm>
                  <a:off x="1630363" y="3300413"/>
                  <a:ext cx="279400" cy="1719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1742" extrusionOk="0">
                      <a:moveTo>
                        <a:pt x="281" y="283"/>
                      </a:moveTo>
                      <a:cubicBezTo>
                        <a:pt x="281" y="283"/>
                        <a:pt x="280" y="282"/>
                        <a:pt x="279" y="283"/>
                      </a:cubicBezTo>
                      <a:cubicBezTo>
                        <a:pt x="177" y="364"/>
                        <a:pt x="177" y="364"/>
                        <a:pt x="177" y="364"/>
                      </a:cubicBezTo>
                      <a:cubicBezTo>
                        <a:pt x="173" y="0"/>
                        <a:pt x="173" y="0"/>
                        <a:pt x="173" y="0"/>
                      </a:cubicBezTo>
                      <a:cubicBezTo>
                        <a:pt x="162" y="1016"/>
                        <a:pt x="162" y="1016"/>
                        <a:pt x="162" y="1016"/>
                      </a:cubicBezTo>
                      <a:cubicBezTo>
                        <a:pt x="132" y="996"/>
                        <a:pt x="132" y="996"/>
                        <a:pt x="132" y="996"/>
                      </a:cubicBezTo>
                      <a:cubicBezTo>
                        <a:pt x="109" y="963"/>
                        <a:pt x="109" y="963"/>
                        <a:pt x="109" y="963"/>
                      </a:cubicBezTo>
                      <a:cubicBezTo>
                        <a:pt x="109" y="962"/>
                        <a:pt x="108" y="962"/>
                        <a:pt x="108" y="962"/>
                      </a:cubicBezTo>
                      <a:cubicBezTo>
                        <a:pt x="107" y="963"/>
                        <a:pt x="107" y="963"/>
                        <a:pt x="107" y="964"/>
                      </a:cubicBezTo>
                      <a:cubicBezTo>
                        <a:pt x="126" y="992"/>
                        <a:pt x="126" y="992"/>
                        <a:pt x="126" y="992"/>
                      </a:cubicBezTo>
                      <a:cubicBezTo>
                        <a:pt x="104" y="977"/>
                        <a:pt x="104" y="977"/>
                        <a:pt x="104" y="977"/>
                      </a:cubicBezTo>
                      <a:cubicBezTo>
                        <a:pt x="12" y="884"/>
                        <a:pt x="12" y="884"/>
                        <a:pt x="12" y="884"/>
                      </a:cubicBezTo>
                      <a:cubicBezTo>
                        <a:pt x="12" y="883"/>
                        <a:pt x="11" y="883"/>
                        <a:pt x="11" y="884"/>
                      </a:cubicBezTo>
                      <a:cubicBezTo>
                        <a:pt x="10" y="884"/>
                        <a:pt x="10" y="885"/>
                        <a:pt x="11" y="886"/>
                      </a:cubicBezTo>
                      <a:cubicBezTo>
                        <a:pt x="93" y="969"/>
                        <a:pt x="93" y="969"/>
                        <a:pt x="93" y="969"/>
                      </a:cubicBezTo>
                      <a:cubicBezTo>
                        <a:pt x="4" y="908"/>
                        <a:pt x="4" y="908"/>
                        <a:pt x="4" y="908"/>
                      </a:cubicBezTo>
                      <a:cubicBezTo>
                        <a:pt x="3" y="908"/>
                        <a:pt x="2" y="908"/>
                        <a:pt x="1" y="909"/>
                      </a:cubicBezTo>
                      <a:cubicBezTo>
                        <a:pt x="0" y="910"/>
                        <a:pt x="0" y="912"/>
                        <a:pt x="2" y="913"/>
                      </a:cubicBezTo>
                      <a:cubicBezTo>
                        <a:pt x="161" y="1022"/>
                        <a:pt x="161" y="1022"/>
                        <a:pt x="161" y="1022"/>
                      </a:cubicBezTo>
                      <a:cubicBezTo>
                        <a:pt x="153" y="1742"/>
                        <a:pt x="153" y="1742"/>
                        <a:pt x="153" y="1742"/>
                      </a:cubicBezTo>
                      <a:cubicBezTo>
                        <a:pt x="193" y="1742"/>
                        <a:pt x="193" y="1742"/>
                        <a:pt x="193" y="1742"/>
                      </a:cubicBezTo>
                      <a:cubicBezTo>
                        <a:pt x="177" y="368"/>
                        <a:pt x="177" y="368"/>
                        <a:pt x="177" y="368"/>
                      </a:cubicBezTo>
                      <a:cubicBezTo>
                        <a:pt x="214" y="339"/>
                        <a:pt x="214" y="339"/>
                        <a:pt x="214" y="339"/>
                      </a:cubicBezTo>
                      <a:cubicBezTo>
                        <a:pt x="251" y="325"/>
                        <a:pt x="251" y="325"/>
                        <a:pt x="251" y="325"/>
                      </a:cubicBezTo>
                      <a:cubicBezTo>
                        <a:pt x="251" y="324"/>
                        <a:pt x="252" y="324"/>
                        <a:pt x="251" y="323"/>
                      </a:cubicBezTo>
                      <a:cubicBezTo>
                        <a:pt x="251" y="322"/>
                        <a:pt x="250" y="322"/>
                        <a:pt x="250" y="322"/>
                      </a:cubicBezTo>
                      <a:cubicBezTo>
                        <a:pt x="220" y="333"/>
                        <a:pt x="220" y="333"/>
                        <a:pt x="220" y="333"/>
                      </a:cubicBezTo>
                      <a:cubicBezTo>
                        <a:pt x="281" y="285"/>
                        <a:pt x="281" y="285"/>
                        <a:pt x="281" y="285"/>
                      </a:cubicBezTo>
                      <a:cubicBezTo>
                        <a:pt x="281" y="284"/>
                        <a:pt x="282" y="284"/>
                        <a:pt x="281" y="28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3" name="Google Shape;1513;p23"/>
                <p:cNvSpPr/>
                <p:nvPr/>
              </p:nvSpPr>
              <p:spPr>
                <a:xfrm>
                  <a:off x="1663700" y="4792663"/>
                  <a:ext cx="138113" cy="8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88" extrusionOk="0">
                      <a:moveTo>
                        <a:pt x="140" y="88"/>
                      </a:move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27"/>
                        <a:pt x="30" y="0"/>
                        <a:pt x="70" y="40"/>
                      </a:cubicBezTo>
                      <a:cubicBezTo>
                        <a:pt x="70" y="40"/>
                        <a:pt x="93" y="1"/>
                        <a:pt x="140" y="8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4" name="Google Shape;1514;p23"/>
                <p:cNvSpPr/>
                <p:nvPr/>
              </p:nvSpPr>
              <p:spPr>
                <a:xfrm>
                  <a:off x="1539875" y="3257551"/>
                  <a:ext cx="511175" cy="1590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1611" extrusionOk="0">
                      <a:moveTo>
                        <a:pt x="483" y="1328"/>
                      </a:moveTo>
                      <a:cubicBezTo>
                        <a:pt x="483" y="1326"/>
                        <a:pt x="483" y="1324"/>
                        <a:pt x="483" y="1323"/>
                      </a:cubicBezTo>
                      <a:cubicBezTo>
                        <a:pt x="265" y="1412"/>
                        <a:pt x="265" y="1412"/>
                        <a:pt x="265" y="1412"/>
                      </a:cubicBezTo>
                      <a:cubicBezTo>
                        <a:pt x="265" y="1407"/>
                        <a:pt x="265" y="1407"/>
                        <a:pt x="265" y="1407"/>
                      </a:cubicBezTo>
                      <a:cubicBezTo>
                        <a:pt x="480" y="1299"/>
                        <a:pt x="480" y="1299"/>
                        <a:pt x="480" y="1299"/>
                      </a:cubicBezTo>
                      <a:cubicBezTo>
                        <a:pt x="477" y="1283"/>
                        <a:pt x="470" y="1267"/>
                        <a:pt x="460" y="1250"/>
                      </a:cubicBezTo>
                      <a:cubicBezTo>
                        <a:pt x="460" y="1250"/>
                        <a:pt x="517" y="1075"/>
                        <a:pt x="427" y="985"/>
                      </a:cubicBezTo>
                      <a:cubicBezTo>
                        <a:pt x="427" y="985"/>
                        <a:pt x="445" y="932"/>
                        <a:pt x="446" y="876"/>
                      </a:cubicBezTo>
                      <a:cubicBezTo>
                        <a:pt x="366" y="891"/>
                        <a:pt x="366" y="891"/>
                        <a:pt x="366" y="891"/>
                      </a:cubicBezTo>
                      <a:cubicBezTo>
                        <a:pt x="416" y="867"/>
                        <a:pt x="416" y="867"/>
                        <a:pt x="416" y="867"/>
                      </a:cubicBezTo>
                      <a:cubicBezTo>
                        <a:pt x="265" y="915"/>
                        <a:pt x="265" y="915"/>
                        <a:pt x="265" y="915"/>
                      </a:cubicBezTo>
                      <a:cubicBezTo>
                        <a:pt x="442" y="830"/>
                        <a:pt x="442" y="830"/>
                        <a:pt x="442" y="830"/>
                      </a:cubicBezTo>
                      <a:cubicBezTo>
                        <a:pt x="435" y="794"/>
                        <a:pt x="416" y="764"/>
                        <a:pt x="374" y="754"/>
                      </a:cubicBezTo>
                      <a:cubicBezTo>
                        <a:pt x="374" y="754"/>
                        <a:pt x="439" y="588"/>
                        <a:pt x="352" y="519"/>
                      </a:cubicBezTo>
                      <a:cubicBezTo>
                        <a:pt x="352" y="519"/>
                        <a:pt x="398" y="485"/>
                        <a:pt x="365" y="452"/>
                      </a:cubicBezTo>
                      <a:cubicBezTo>
                        <a:pt x="365" y="452"/>
                        <a:pt x="377" y="400"/>
                        <a:pt x="375" y="345"/>
                      </a:cubicBezTo>
                      <a:cubicBezTo>
                        <a:pt x="354" y="363"/>
                        <a:pt x="332" y="399"/>
                        <a:pt x="332" y="399"/>
                      </a:cubicBezTo>
                      <a:cubicBezTo>
                        <a:pt x="336" y="364"/>
                        <a:pt x="265" y="432"/>
                        <a:pt x="265" y="432"/>
                      </a:cubicBezTo>
                      <a:cubicBezTo>
                        <a:pt x="265" y="391"/>
                        <a:pt x="265" y="391"/>
                        <a:pt x="265" y="391"/>
                      </a:cubicBezTo>
                      <a:cubicBezTo>
                        <a:pt x="355" y="331"/>
                        <a:pt x="355" y="331"/>
                        <a:pt x="355" y="331"/>
                      </a:cubicBezTo>
                      <a:cubicBezTo>
                        <a:pt x="303" y="350"/>
                        <a:pt x="303" y="350"/>
                        <a:pt x="303" y="350"/>
                      </a:cubicBezTo>
                      <a:cubicBezTo>
                        <a:pt x="371" y="310"/>
                        <a:pt x="371" y="310"/>
                        <a:pt x="371" y="310"/>
                      </a:cubicBezTo>
                      <a:cubicBezTo>
                        <a:pt x="365" y="276"/>
                        <a:pt x="350" y="244"/>
                        <a:pt x="320" y="227"/>
                      </a:cubicBezTo>
                      <a:cubicBezTo>
                        <a:pt x="320" y="227"/>
                        <a:pt x="367" y="69"/>
                        <a:pt x="265" y="0"/>
                      </a:cubicBezTo>
                      <a:cubicBezTo>
                        <a:pt x="164" y="69"/>
                        <a:pt x="210" y="227"/>
                        <a:pt x="210" y="227"/>
                      </a:cubicBezTo>
                      <a:cubicBezTo>
                        <a:pt x="207" y="228"/>
                        <a:pt x="205" y="230"/>
                        <a:pt x="202" y="231"/>
                      </a:cubicBezTo>
                      <a:cubicBezTo>
                        <a:pt x="209" y="269"/>
                        <a:pt x="209" y="269"/>
                        <a:pt x="209" y="269"/>
                      </a:cubicBezTo>
                      <a:cubicBezTo>
                        <a:pt x="200" y="234"/>
                        <a:pt x="200" y="234"/>
                        <a:pt x="200" y="234"/>
                      </a:cubicBezTo>
                      <a:cubicBezTo>
                        <a:pt x="193" y="239"/>
                        <a:pt x="187" y="246"/>
                        <a:pt x="181" y="253"/>
                      </a:cubicBezTo>
                      <a:cubicBezTo>
                        <a:pt x="209" y="322"/>
                        <a:pt x="209" y="322"/>
                        <a:pt x="209" y="322"/>
                      </a:cubicBezTo>
                      <a:cubicBezTo>
                        <a:pt x="173" y="267"/>
                        <a:pt x="173" y="267"/>
                        <a:pt x="173" y="267"/>
                      </a:cubicBezTo>
                      <a:cubicBezTo>
                        <a:pt x="159" y="296"/>
                        <a:pt x="155" y="332"/>
                        <a:pt x="155" y="365"/>
                      </a:cubicBezTo>
                      <a:cubicBezTo>
                        <a:pt x="209" y="389"/>
                        <a:pt x="209" y="389"/>
                        <a:pt x="209" y="389"/>
                      </a:cubicBezTo>
                      <a:cubicBezTo>
                        <a:pt x="156" y="380"/>
                        <a:pt x="156" y="380"/>
                        <a:pt x="156" y="380"/>
                      </a:cubicBezTo>
                      <a:cubicBezTo>
                        <a:pt x="158" y="420"/>
                        <a:pt x="165" y="452"/>
                        <a:pt x="165" y="452"/>
                      </a:cubicBezTo>
                      <a:cubicBezTo>
                        <a:pt x="133" y="485"/>
                        <a:pt x="178" y="519"/>
                        <a:pt x="178" y="519"/>
                      </a:cubicBezTo>
                      <a:cubicBezTo>
                        <a:pt x="91" y="588"/>
                        <a:pt x="156" y="754"/>
                        <a:pt x="156" y="754"/>
                      </a:cubicBezTo>
                      <a:cubicBezTo>
                        <a:pt x="88" y="770"/>
                        <a:pt x="80" y="840"/>
                        <a:pt x="85" y="899"/>
                      </a:cubicBezTo>
                      <a:cubicBezTo>
                        <a:pt x="239" y="1003"/>
                        <a:pt x="239" y="1003"/>
                        <a:pt x="239" y="1003"/>
                      </a:cubicBezTo>
                      <a:cubicBezTo>
                        <a:pt x="181" y="978"/>
                        <a:pt x="181" y="978"/>
                        <a:pt x="181" y="978"/>
                      </a:cubicBezTo>
                      <a:cubicBezTo>
                        <a:pt x="265" y="1033"/>
                        <a:pt x="265" y="1033"/>
                        <a:pt x="265" y="1033"/>
                      </a:cubicBezTo>
                      <a:cubicBezTo>
                        <a:pt x="265" y="1121"/>
                        <a:pt x="265" y="1121"/>
                        <a:pt x="265" y="1121"/>
                      </a:cubicBezTo>
                      <a:cubicBezTo>
                        <a:pt x="237" y="1063"/>
                        <a:pt x="223" y="1090"/>
                        <a:pt x="223" y="1090"/>
                      </a:cubicBezTo>
                      <a:cubicBezTo>
                        <a:pt x="169" y="987"/>
                        <a:pt x="135" y="1031"/>
                        <a:pt x="135" y="1031"/>
                      </a:cubicBezTo>
                      <a:cubicBezTo>
                        <a:pt x="106" y="987"/>
                        <a:pt x="79" y="1017"/>
                        <a:pt x="78" y="1018"/>
                      </a:cubicBezTo>
                      <a:cubicBezTo>
                        <a:pt x="64" y="1042"/>
                        <a:pt x="57" y="1070"/>
                        <a:pt x="54" y="1096"/>
                      </a:cubicBezTo>
                      <a:cubicBezTo>
                        <a:pt x="265" y="1238"/>
                        <a:pt x="265" y="1238"/>
                        <a:pt x="265" y="1238"/>
                      </a:cubicBezTo>
                      <a:cubicBezTo>
                        <a:pt x="53" y="1112"/>
                        <a:pt x="53" y="1112"/>
                        <a:pt x="53" y="1112"/>
                      </a:cubicBezTo>
                      <a:cubicBezTo>
                        <a:pt x="52" y="1125"/>
                        <a:pt x="52" y="1137"/>
                        <a:pt x="53" y="1150"/>
                      </a:cubicBezTo>
                      <a:cubicBezTo>
                        <a:pt x="170" y="1218"/>
                        <a:pt x="170" y="1218"/>
                        <a:pt x="170" y="1218"/>
                      </a:cubicBezTo>
                      <a:cubicBezTo>
                        <a:pt x="54" y="1171"/>
                        <a:pt x="54" y="1171"/>
                        <a:pt x="54" y="1171"/>
                      </a:cubicBezTo>
                      <a:cubicBezTo>
                        <a:pt x="55" y="1174"/>
                        <a:pt x="55" y="1177"/>
                        <a:pt x="55" y="1180"/>
                      </a:cubicBezTo>
                      <a:cubicBezTo>
                        <a:pt x="69" y="1191"/>
                        <a:pt x="69" y="1191"/>
                        <a:pt x="69" y="1191"/>
                      </a:cubicBezTo>
                      <a:cubicBezTo>
                        <a:pt x="56" y="1187"/>
                        <a:pt x="56" y="1187"/>
                        <a:pt x="56" y="1187"/>
                      </a:cubicBezTo>
                      <a:cubicBezTo>
                        <a:pt x="62" y="1224"/>
                        <a:pt x="70" y="1250"/>
                        <a:pt x="70" y="1250"/>
                      </a:cubicBezTo>
                      <a:cubicBezTo>
                        <a:pt x="0" y="1365"/>
                        <a:pt x="112" y="1471"/>
                        <a:pt x="112" y="1471"/>
                      </a:cubicBezTo>
                      <a:cubicBezTo>
                        <a:pt x="115" y="1486"/>
                        <a:pt x="119" y="1499"/>
                        <a:pt x="124" y="1511"/>
                      </a:cubicBezTo>
                      <a:cubicBezTo>
                        <a:pt x="265" y="1611"/>
                        <a:pt x="265" y="1611"/>
                        <a:pt x="265" y="1611"/>
                      </a:cubicBezTo>
                      <a:cubicBezTo>
                        <a:pt x="265" y="1611"/>
                        <a:pt x="397" y="1597"/>
                        <a:pt x="418" y="1471"/>
                      </a:cubicBezTo>
                      <a:cubicBezTo>
                        <a:pt x="418" y="1471"/>
                        <a:pt x="472" y="1420"/>
                        <a:pt x="482" y="1349"/>
                      </a:cubicBezTo>
                      <a:cubicBezTo>
                        <a:pt x="417" y="1371"/>
                        <a:pt x="417" y="1371"/>
                        <a:pt x="417" y="1371"/>
                      </a:cubicBezTo>
                      <a:lnTo>
                        <a:pt x="483" y="132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" name="Google Shape;1515;p23"/>
                <p:cNvSpPr/>
                <p:nvPr/>
              </p:nvSpPr>
              <p:spPr>
                <a:xfrm>
                  <a:off x="1801813" y="4562476"/>
                  <a:ext cx="214313" cy="28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288" extrusionOk="0">
                      <a:moveTo>
                        <a:pt x="218" y="0"/>
                      </a:move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288"/>
                        <a:pt x="0" y="288"/>
                        <a:pt x="0" y="288"/>
                      </a:cubicBezTo>
                      <a:cubicBezTo>
                        <a:pt x="0" y="288"/>
                        <a:pt x="132" y="274"/>
                        <a:pt x="153" y="148"/>
                      </a:cubicBezTo>
                      <a:cubicBezTo>
                        <a:pt x="153" y="148"/>
                        <a:pt x="207" y="97"/>
                        <a:pt x="217" y="26"/>
                      </a:cubicBezTo>
                      <a:cubicBezTo>
                        <a:pt x="152" y="48"/>
                        <a:pt x="152" y="48"/>
                        <a:pt x="152" y="48"/>
                      </a:cubicBezTo>
                      <a:cubicBezTo>
                        <a:pt x="218" y="5"/>
                        <a:pt x="218" y="5"/>
                        <a:pt x="218" y="5"/>
                      </a:cubicBezTo>
                      <a:cubicBezTo>
                        <a:pt x="218" y="3"/>
                        <a:pt x="218" y="1"/>
                        <a:pt x="21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6" name="Google Shape;1516;p23"/>
                <p:cNvSpPr/>
                <p:nvPr/>
              </p:nvSpPr>
              <p:spPr>
                <a:xfrm>
                  <a:off x="1801813" y="3597276"/>
                  <a:ext cx="174625" cy="563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570" extrusionOk="0">
                      <a:moveTo>
                        <a:pt x="0" y="87"/>
                      </a:moveTo>
                      <a:cubicBezTo>
                        <a:pt x="0" y="570"/>
                        <a:pt x="0" y="570"/>
                        <a:pt x="0" y="570"/>
                      </a:cubicBezTo>
                      <a:cubicBezTo>
                        <a:pt x="177" y="485"/>
                        <a:pt x="177" y="485"/>
                        <a:pt x="177" y="485"/>
                      </a:cubicBezTo>
                      <a:cubicBezTo>
                        <a:pt x="170" y="449"/>
                        <a:pt x="151" y="419"/>
                        <a:pt x="109" y="409"/>
                      </a:cubicBezTo>
                      <a:cubicBezTo>
                        <a:pt x="109" y="409"/>
                        <a:pt x="174" y="243"/>
                        <a:pt x="87" y="174"/>
                      </a:cubicBezTo>
                      <a:cubicBezTo>
                        <a:pt x="87" y="174"/>
                        <a:pt x="133" y="140"/>
                        <a:pt x="100" y="107"/>
                      </a:cubicBezTo>
                      <a:cubicBezTo>
                        <a:pt x="100" y="107"/>
                        <a:pt x="112" y="55"/>
                        <a:pt x="110" y="0"/>
                      </a:cubicBezTo>
                      <a:cubicBezTo>
                        <a:pt x="89" y="18"/>
                        <a:pt x="67" y="54"/>
                        <a:pt x="67" y="54"/>
                      </a:cubicBezTo>
                      <a:cubicBezTo>
                        <a:pt x="71" y="19"/>
                        <a:pt x="1" y="86"/>
                        <a:pt x="0" y="8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7" name="Google Shape;1517;p23"/>
                <p:cNvSpPr/>
                <p:nvPr/>
              </p:nvSpPr>
              <p:spPr>
                <a:xfrm>
                  <a:off x="1801813" y="4113213"/>
                  <a:ext cx="249238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" h="540" extrusionOk="0">
                      <a:moveTo>
                        <a:pt x="215" y="432"/>
                      </a:moveTo>
                      <a:cubicBezTo>
                        <a:pt x="212" y="416"/>
                        <a:pt x="205" y="400"/>
                        <a:pt x="195" y="383"/>
                      </a:cubicBezTo>
                      <a:cubicBezTo>
                        <a:pt x="195" y="383"/>
                        <a:pt x="252" y="208"/>
                        <a:pt x="162" y="118"/>
                      </a:cubicBezTo>
                      <a:cubicBezTo>
                        <a:pt x="162" y="118"/>
                        <a:pt x="180" y="65"/>
                        <a:pt x="181" y="9"/>
                      </a:cubicBezTo>
                      <a:cubicBezTo>
                        <a:pt x="101" y="24"/>
                        <a:pt x="101" y="24"/>
                        <a:pt x="101" y="24"/>
                      </a:cubicBezTo>
                      <a:cubicBezTo>
                        <a:pt x="151" y="0"/>
                        <a:pt x="151" y="0"/>
                        <a:pt x="151" y="0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166"/>
                        <a:pt x="0" y="166"/>
                        <a:pt x="0" y="166"/>
                      </a:cubicBezTo>
                      <a:cubicBezTo>
                        <a:pt x="0" y="254"/>
                        <a:pt x="0" y="254"/>
                        <a:pt x="0" y="254"/>
                      </a:cubicBezTo>
                      <a:cubicBezTo>
                        <a:pt x="0" y="540"/>
                        <a:pt x="0" y="540"/>
                        <a:pt x="0" y="540"/>
                      </a:cubicBezTo>
                      <a:lnTo>
                        <a:pt x="215" y="43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18" name="Google Shape;1518;p23"/>
              <p:cNvGrpSpPr/>
              <p:nvPr/>
            </p:nvGrpSpPr>
            <p:grpSpPr>
              <a:xfrm>
                <a:off x="8066840" y="4081660"/>
                <a:ext cx="185813" cy="640708"/>
                <a:chOff x="1539875" y="3257551"/>
                <a:chExt cx="511176" cy="1762125"/>
              </a:xfrm>
            </p:grpSpPr>
            <p:sp>
              <p:nvSpPr>
                <p:cNvPr id="1519" name="Google Shape;1519;p23"/>
                <p:cNvSpPr/>
                <p:nvPr/>
              </p:nvSpPr>
              <p:spPr>
                <a:xfrm>
                  <a:off x="1630363" y="3300413"/>
                  <a:ext cx="279400" cy="1719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1742" extrusionOk="0">
                      <a:moveTo>
                        <a:pt x="281" y="283"/>
                      </a:moveTo>
                      <a:cubicBezTo>
                        <a:pt x="281" y="283"/>
                        <a:pt x="280" y="282"/>
                        <a:pt x="279" y="283"/>
                      </a:cubicBezTo>
                      <a:cubicBezTo>
                        <a:pt x="177" y="364"/>
                        <a:pt x="177" y="364"/>
                        <a:pt x="177" y="364"/>
                      </a:cubicBezTo>
                      <a:cubicBezTo>
                        <a:pt x="173" y="0"/>
                        <a:pt x="173" y="0"/>
                        <a:pt x="173" y="0"/>
                      </a:cubicBezTo>
                      <a:cubicBezTo>
                        <a:pt x="162" y="1016"/>
                        <a:pt x="162" y="1016"/>
                        <a:pt x="162" y="1016"/>
                      </a:cubicBezTo>
                      <a:cubicBezTo>
                        <a:pt x="132" y="996"/>
                        <a:pt x="132" y="996"/>
                        <a:pt x="132" y="996"/>
                      </a:cubicBezTo>
                      <a:cubicBezTo>
                        <a:pt x="109" y="963"/>
                        <a:pt x="109" y="963"/>
                        <a:pt x="109" y="963"/>
                      </a:cubicBezTo>
                      <a:cubicBezTo>
                        <a:pt x="109" y="962"/>
                        <a:pt x="108" y="962"/>
                        <a:pt x="108" y="962"/>
                      </a:cubicBezTo>
                      <a:cubicBezTo>
                        <a:pt x="107" y="963"/>
                        <a:pt x="107" y="963"/>
                        <a:pt x="107" y="964"/>
                      </a:cubicBezTo>
                      <a:cubicBezTo>
                        <a:pt x="126" y="992"/>
                        <a:pt x="126" y="992"/>
                        <a:pt x="126" y="992"/>
                      </a:cubicBezTo>
                      <a:cubicBezTo>
                        <a:pt x="104" y="977"/>
                        <a:pt x="104" y="977"/>
                        <a:pt x="104" y="977"/>
                      </a:cubicBezTo>
                      <a:cubicBezTo>
                        <a:pt x="12" y="884"/>
                        <a:pt x="12" y="884"/>
                        <a:pt x="12" y="884"/>
                      </a:cubicBezTo>
                      <a:cubicBezTo>
                        <a:pt x="12" y="883"/>
                        <a:pt x="11" y="883"/>
                        <a:pt x="11" y="884"/>
                      </a:cubicBezTo>
                      <a:cubicBezTo>
                        <a:pt x="10" y="884"/>
                        <a:pt x="10" y="885"/>
                        <a:pt x="11" y="886"/>
                      </a:cubicBezTo>
                      <a:cubicBezTo>
                        <a:pt x="93" y="969"/>
                        <a:pt x="93" y="969"/>
                        <a:pt x="93" y="969"/>
                      </a:cubicBezTo>
                      <a:cubicBezTo>
                        <a:pt x="4" y="908"/>
                        <a:pt x="4" y="908"/>
                        <a:pt x="4" y="908"/>
                      </a:cubicBezTo>
                      <a:cubicBezTo>
                        <a:pt x="3" y="908"/>
                        <a:pt x="2" y="908"/>
                        <a:pt x="1" y="909"/>
                      </a:cubicBezTo>
                      <a:cubicBezTo>
                        <a:pt x="0" y="910"/>
                        <a:pt x="0" y="912"/>
                        <a:pt x="2" y="913"/>
                      </a:cubicBezTo>
                      <a:cubicBezTo>
                        <a:pt x="161" y="1022"/>
                        <a:pt x="161" y="1022"/>
                        <a:pt x="161" y="1022"/>
                      </a:cubicBezTo>
                      <a:cubicBezTo>
                        <a:pt x="153" y="1742"/>
                        <a:pt x="153" y="1742"/>
                        <a:pt x="153" y="1742"/>
                      </a:cubicBezTo>
                      <a:cubicBezTo>
                        <a:pt x="193" y="1742"/>
                        <a:pt x="193" y="1742"/>
                        <a:pt x="193" y="1742"/>
                      </a:cubicBezTo>
                      <a:cubicBezTo>
                        <a:pt x="177" y="368"/>
                        <a:pt x="177" y="368"/>
                        <a:pt x="177" y="368"/>
                      </a:cubicBezTo>
                      <a:cubicBezTo>
                        <a:pt x="214" y="339"/>
                        <a:pt x="214" y="339"/>
                        <a:pt x="214" y="339"/>
                      </a:cubicBezTo>
                      <a:cubicBezTo>
                        <a:pt x="251" y="325"/>
                        <a:pt x="251" y="325"/>
                        <a:pt x="251" y="325"/>
                      </a:cubicBezTo>
                      <a:cubicBezTo>
                        <a:pt x="251" y="324"/>
                        <a:pt x="252" y="324"/>
                        <a:pt x="251" y="323"/>
                      </a:cubicBezTo>
                      <a:cubicBezTo>
                        <a:pt x="251" y="322"/>
                        <a:pt x="250" y="322"/>
                        <a:pt x="250" y="322"/>
                      </a:cubicBezTo>
                      <a:cubicBezTo>
                        <a:pt x="220" y="333"/>
                        <a:pt x="220" y="333"/>
                        <a:pt x="220" y="333"/>
                      </a:cubicBezTo>
                      <a:cubicBezTo>
                        <a:pt x="281" y="285"/>
                        <a:pt x="281" y="285"/>
                        <a:pt x="281" y="285"/>
                      </a:cubicBezTo>
                      <a:cubicBezTo>
                        <a:pt x="281" y="284"/>
                        <a:pt x="282" y="284"/>
                        <a:pt x="281" y="28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0" name="Google Shape;1520;p23"/>
                <p:cNvSpPr/>
                <p:nvPr/>
              </p:nvSpPr>
              <p:spPr>
                <a:xfrm>
                  <a:off x="1663700" y="4792663"/>
                  <a:ext cx="138113" cy="8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88" extrusionOk="0">
                      <a:moveTo>
                        <a:pt x="140" y="88"/>
                      </a:move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27"/>
                        <a:pt x="30" y="0"/>
                        <a:pt x="70" y="40"/>
                      </a:cubicBezTo>
                      <a:cubicBezTo>
                        <a:pt x="70" y="40"/>
                        <a:pt x="93" y="1"/>
                        <a:pt x="140" y="8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1" name="Google Shape;1521;p23"/>
                <p:cNvSpPr/>
                <p:nvPr/>
              </p:nvSpPr>
              <p:spPr>
                <a:xfrm>
                  <a:off x="1539875" y="3257551"/>
                  <a:ext cx="511175" cy="1590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1611" extrusionOk="0">
                      <a:moveTo>
                        <a:pt x="483" y="1328"/>
                      </a:moveTo>
                      <a:cubicBezTo>
                        <a:pt x="483" y="1326"/>
                        <a:pt x="483" y="1324"/>
                        <a:pt x="483" y="1323"/>
                      </a:cubicBezTo>
                      <a:cubicBezTo>
                        <a:pt x="265" y="1412"/>
                        <a:pt x="265" y="1412"/>
                        <a:pt x="265" y="1412"/>
                      </a:cubicBezTo>
                      <a:cubicBezTo>
                        <a:pt x="265" y="1407"/>
                        <a:pt x="265" y="1407"/>
                        <a:pt x="265" y="1407"/>
                      </a:cubicBezTo>
                      <a:cubicBezTo>
                        <a:pt x="480" y="1299"/>
                        <a:pt x="480" y="1299"/>
                        <a:pt x="480" y="1299"/>
                      </a:cubicBezTo>
                      <a:cubicBezTo>
                        <a:pt x="477" y="1283"/>
                        <a:pt x="470" y="1267"/>
                        <a:pt x="460" y="1250"/>
                      </a:cubicBezTo>
                      <a:cubicBezTo>
                        <a:pt x="460" y="1250"/>
                        <a:pt x="517" y="1075"/>
                        <a:pt x="427" y="985"/>
                      </a:cubicBezTo>
                      <a:cubicBezTo>
                        <a:pt x="427" y="985"/>
                        <a:pt x="445" y="932"/>
                        <a:pt x="446" y="876"/>
                      </a:cubicBezTo>
                      <a:cubicBezTo>
                        <a:pt x="366" y="891"/>
                        <a:pt x="366" y="891"/>
                        <a:pt x="366" y="891"/>
                      </a:cubicBezTo>
                      <a:cubicBezTo>
                        <a:pt x="416" y="867"/>
                        <a:pt x="416" y="867"/>
                        <a:pt x="416" y="867"/>
                      </a:cubicBezTo>
                      <a:cubicBezTo>
                        <a:pt x="265" y="915"/>
                        <a:pt x="265" y="915"/>
                        <a:pt x="265" y="915"/>
                      </a:cubicBezTo>
                      <a:cubicBezTo>
                        <a:pt x="442" y="830"/>
                        <a:pt x="442" y="830"/>
                        <a:pt x="442" y="830"/>
                      </a:cubicBezTo>
                      <a:cubicBezTo>
                        <a:pt x="435" y="794"/>
                        <a:pt x="416" y="764"/>
                        <a:pt x="374" y="754"/>
                      </a:cubicBezTo>
                      <a:cubicBezTo>
                        <a:pt x="374" y="754"/>
                        <a:pt x="439" y="588"/>
                        <a:pt x="352" y="519"/>
                      </a:cubicBezTo>
                      <a:cubicBezTo>
                        <a:pt x="352" y="519"/>
                        <a:pt x="398" y="485"/>
                        <a:pt x="365" y="452"/>
                      </a:cubicBezTo>
                      <a:cubicBezTo>
                        <a:pt x="365" y="452"/>
                        <a:pt x="377" y="400"/>
                        <a:pt x="375" y="345"/>
                      </a:cubicBezTo>
                      <a:cubicBezTo>
                        <a:pt x="354" y="363"/>
                        <a:pt x="332" y="399"/>
                        <a:pt x="332" y="399"/>
                      </a:cubicBezTo>
                      <a:cubicBezTo>
                        <a:pt x="336" y="364"/>
                        <a:pt x="265" y="432"/>
                        <a:pt x="265" y="432"/>
                      </a:cubicBezTo>
                      <a:cubicBezTo>
                        <a:pt x="265" y="391"/>
                        <a:pt x="265" y="391"/>
                        <a:pt x="265" y="391"/>
                      </a:cubicBezTo>
                      <a:cubicBezTo>
                        <a:pt x="355" y="331"/>
                        <a:pt x="355" y="331"/>
                        <a:pt x="355" y="331"/>
                      </a:cubicBezTo>
                      <a:cubicBezTo>
                        <a:pt x="303" y="350"/>
                        <a:pt x="303" y="350"/>
                        <a:pt x="303" y="350"/>
                      </a:cubicBezTo>
                      <a:cubicBezTo>
                        <a:pt x="371" y="310"/>
                        <a:pt x="371" y="310"/>
                        <a:pt x="371" y="310"/>
                      </a:cubicBezTo>
                      <a:cubicBezTo>
                        <a:pt x="365" y="276"/>
                        <a:pt x="350" y="244"/>
                        <a:pt x="320" y="227"/>
                      </a:cubicBezTo>
                      <a:cubicBezTo>
                        <a:pt x="320" y="227"/>
                        <a:pt x="367" y="69"/>
                        <a:pt x="265" y="0"/>
                      </a:cubicBezTo>
                      <a:cubicBezTo>
                        <a:pt x="164" y="69"/>
                        <a:pt x="210" y="227"/>
                        <a:pt x="210" y="227"/>
                      </a:cubicBezTo>
                      <a:cubicBezTo>
                        <a:pt x="207" y="228"/>
                        <a:pt x="205" y="230"/>
                        <a:pt x="202" y="231"/>
                      </a:cubicBezTo>
                      <a:cubicBezTo>
                        <a:pt x="209" y="269"/>
                        <a:pt x="209" y="269"/>
                        <a:pt x="209" y="269"/>
                      </a:cubicBezTo>
                      <a:cubicBezTo>
                        <a:pt x="200" y="234"/>
                        <a:pt x="200" y="234"/>
                        <a:pt x="200" y="234"/>
                      </a:cubicBezTo>
                      <a:cubicBezTo>
                        <a:pt x="193" y="239"/>
                        <a:pt x="187" y="246"/>
                        <a:pt x="181" y="253"/>
                      </a:cubicBezTo>
                      <a:cubicBezTo>
                        <a:pt x="209" y="322"/>
                        <a:pt x="209" y="322"/>
                        <a:pt x="209" y="322"/>
                      </a:cubicBezTo>
                      <a:cubicBezTo>
                        <a:pt x="173" y="267"/>
                        <a:pt x="173" y="267"/>
                        <a:pt x="173" y="267"/>
                      </a:cubicBezTo>
                      <a:cubicBezTo>
                        <a:pt x="159" y="296"/>
                        <a:pt x="155" y="332"/>
                        <a:pt x="155" y="365"/>
                      </a:cubicBezTo>
                      <a:cubicBezTo>
                        <a:pt x="209" y="389"/>
                        <a:pt x="209" y="389"/>
                        <a:pt x="209" y="389"/>
                      </a:cubicBezTo>
                      <a:cubicBezTo>
                        <a:pt x="156" y="380"/>
                        <a:pt x="156" y="380"/>
                        <a:pt x="156" y="380"/>
                      </a:cubicBezTo>
                      <a:cubicBezTo>
                        <a:pt x="158" y="420"/>
                        <a:pt x="165" y="452"/>
                        <a:pt x="165" y="452"/>
                      </a:cubicBezTo>
                      <a:cubicBezTo>
                        <a:pt x="133" y="485"/>
                        <a:pt x="178" y="519"/>
                        <a:pt x="178" y="519"/>
                      </a:cubicBezTo>
                      <a:cubicBezTo>
                        <a:pt x="91" y="588"/>
                        <a:pt x="156" y="754"/>
                        <a:pt x="156" y="754"/>
                      </a:cubicBezTo>
                      <a:cubicBezTo>
                        <a:pt x="88" y="770"/>
                        <a:pt x="80" y="840"/>
                        <a:pt x="85" y="899"/>
                      </a:cubicBezTo>
                      <a:cubicBezTo>
                        <a:pt x="239" y="1003"/>
                        <a:pt x="239" y="1003"/>
                        <a:pt x="239" y="1003"/>
                      </a:cubicBezTo>
                      <a:cubicBezTo>
                        <a:pt x="181" y="978"/>
                        <a:pt x="181" y="978"/>
                        <a:pt x="181" y="978"/>
                      </a:cubicBezTo>
                      <a:cubicBezTo>
                        <a:pt x="265" y="1033"/>
                        <a:pt x="265" y="1033"/>
                        <a:pt x="265" y="1033"/>
                      </a:cubicBezTo>
                      <a:cubicBezTo>
                        <a:pt x="265" y="1121"/>
                        <a:pt x="265" y="1121"/>
                        <a:pt x="265" y="1121"/>
                      </a:cubicBezTo>
                      <a:cubicBezTo>
                        <a:pt x="237" y="1063"/>
                        <a:pt x="223" y="1090"/>
                        <a:pt x="223" y="1090"/>
                      </a:cubicBezTo>
                      <a:cubicBezTo>
                        <a:pt x="169" y="987"/>
                        <a:pt x="135" y="1031"/>
                        <a:pt x="135" y="1031"/>
                      </a:cubicBezTo>
                      <a:cubicBezTo>
                        <a:pt x="106" y="987"/>
                        <a:pt x="79" y="1017"/>
                        <a:pt x="78" y="1018"/>
                      </a:cubicBezTo>
                      <a:cubicBezTo>
                        <a:pt x="64" y="1042"/>
                        <a:pt x="57" y="1070"/>
                        <a:pt x="54" y="1096"/>
                      </a:cubicBezTo>
                      <a:cubicBezTo>
                        <a:pt x="265" y="1238"/>
                        <a:pt x="265" y="1238"/>
                        <a:pt x="265" y="1238"/>
                      </a:cubicBezTo>
                      <a:cubicBezTo>
                        <a:pt x="53" y="1112"/>
                        <a:pt x="53" y="1112"/>
                        <a:pt x="53" y="1112"/>
                      </a:cubicBezTo>
                      <a:cubicBezTo>
                        <a:pt x="52" y="1125"/>
                        <a:pt x="52" y="1137"/>
                        <a:pt x="53" y="1150"/>
                      </a:cubicBezTo>
                      <a:cubicBezTo>
                        <a:pt x="170" y="1218"/>
                        <a:pt x="170" y="1218"/>
                        <a:pt x="170" y="1218"/>
                      </a:cubicBezTo>
                      <a:cubicBezTo>
                        <a:pt x="54" y="1171"/>
                        <a:pt x="54" y="1171"/>
                        <a:pt x="54" y="1171"/>
                      </a:cubicBezTo>
                      <a:cubicBezTo>
                        <a:pt x="55" y="1174"/>
                        <a:pt x="55" y="1177"/>
                        <a:pt x="55" y="1180"/>
                      </a:cubicBezTo>
                      <a:cubicBezTo>
                        <a:pt x="69" y="1191"/>
                        <a:pt x="69" y="1191"/>
                        <a:pt x="69" y="1191"/>
                      </a:cubicBezTo>
                      <a:cubicBezTo>
                        <a:pt x="56" y="1187"/>
                        <a:pt x="56" y="1187"/>
                        <a:pt x="56" y="1187"/>
                      </a:cubicBezTo>
                      <a:cubicBezTo>
                        <a:pt x="62" y="1224"/>
                        <a:pt x="70" y="1250"/>
                        <a:pt x="70" y="1250"/>
                      </a:cubicBezTo>
                      <a:cubicBezTo>
                        <a:pt x="0" y="1365"/>
                        <a:pt x="112" y="1471"/>
                        <a:pt x="112" y="1471"/>
                      </a:cubicBezTo>
                      <a:cubicBezTo>
                        <a:pt x="115" y="1486"/>
                        <a:pt x="119" y="1499"/>
                        <a:pt x="124" y="1511"/>
                      </a:cubicBezTo>
                      <a:cubicBezTo>
                        <a:pt x="265" y="1611"/>
                        <a:pt x="265" y="1611"/>
                        <a:pt x="265" y="1611"/>
                      </a:cubicBezTo>
                      <a:cubicBezTo>
                        <a:pt x="265" y="1611"/>
                        <a:pt x="397" y="1597"/>
                        <a:pt x="418" y="1471"/>
                      </a:cubicBezTo>
                      <a:cubicBezTo>
                        <a:pt x="418" y="1471"/>
                        <a:pt x="472" y="1420"/>
                        <a:pt x="482" y="1349"/>
                      </a:cubicBezTo>
                      <a:cubicBezTo>
                        <a:pt x="417" y="1371"/>
                        <a:pt x="417" y="1371"/>
                        <a:pt x="417" y="1371"/>
                      </a:cubicBezTo>
                      <a:lnTo>
                        <a:pt x="483" y="132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2" name="Google Shape;1522;p23"/>
                <p:cNvSpPr/>
                <p:nvPr/>
              </p:nvSpPr>
              <p:spPr>
                <a:xfrm>
                  <a:off x="1801813" y="4562476"/>
                  <a:ext cx="214313" cy="28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288" extrusionOk="0">
                      <a:moveTo>
                        <a:pt x="218" y="0"/>
                      </a:move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288"/>
                        <a:pt x="0" y="288"/>
                        <a:pt x="0" y="288"/>
                      </a:cubicBezTo>
                      <a:cubicBezTo>
                        <a:pt x="0" y="288"/>
                        <a:pt x="132" y="274"/>
                        <a:pt x="153" y="148"/>
                      </a:cubicBezTo>
                      <a:cubicBezTo>
                        <a:pt x="153" y="148"/>
                        <a:pt x="207" y="97"/>
                        <a:pt x="217" y="26"/>
                      </a:cubicBezTo>
                      <a:cubicBezTo>
                        <a:pt x="152" y="48"/>
                        <a:pt x="152" y="48"/>
                        <a:pt x="152" y="48"/>
                      </a:cubicBezTo>
                      <a:cubicBezTo>
                        <a:pt x="218" y="5"/>
                        <a:pt x="218" y="5"/>
                        <a:pt x="218" y="5"/>
                      </a:cubicBezTo>
                      <a:cubicBezTo>
                        <a:pt x="218" y="3"/>
                        <a:pt x="218" y="1"/>
                        <a:pt x="21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3" name="Google Shape;1523;p23"/>
                <p:cNvSpPr/>
                <p:nvPr/>
              </p:nvSpPr>
              <p:spPr>
                <a:xfrm>
                  <a:off x="1801813" y="3597276"/>
                  <a:ext cx="174625" cy="563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570" extrusionOk="0">
                      <a:moveTo>
                        <a:pt x="0" y="87"/>
                      </a:moveTo>
                      <a:cubicBezTo>
                        <a:pt x="0" y="570"/>
                        <a:pt x="0" y="570"/>
                        <a:pt x="0" y="570"/>
                      </a:cubicBezTo>
                      <a:cubicBezTo>
                        <a:pt x="177" y="485"/>
                        <a:pt x="177" y="485"/>
                        <a:pt x="177" y="485"/>
                      </a:cubicBezTo>
                      <a:cubicBezTo>
                        <a:pt x="170" y="449"/>
                        <a:pt x="151" y="419"/>
                        <a:pt x="109" y="409"/>
                      </a:cubicBezTo>
                      <a:cubicBezTo>
                        <a:pt x="109" y="409"/>
                        <a:pt x="174" y="243"/>
                        <a:pt x="87" y="174"/>
                      </a:cubicBezTo>
                      <a:cubicBezTo>
                        <a:pt x="87" y="174"/>
                        <a:pt x="133" y="140"/>
                        <a:pt x="100" y="107"/>
                      </a:cubicBezTo>
                      <a:cubicBezTo>
                        <a:pt x="100" y="107"/>
                        <a:pt x="112" y="55"/>
                        <a:pt x="110" y="0"/>
                      </a:cubicBezTo>
                      <a:cubicBezTo>
                        <a:pt x="89" y="18"/>
                        <a:pt x="67" y="54"/>
                        <a:pt x="67" y="54"/>
                      </a:cubicBezTo>
                      <a:cubicBezTo>
                        <a:pt x="71" y="19"/>
                        <a:pt x="1" y="86"/>
                        <a:pt x="0" y="8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4" name="Google Shape;1524;p23"/>
                <p:cNvSpPr/>
                <p:nvPr/>
              </p:nvSpPr>
              <p:spPr>
                <a:xfrm>
                  <a:off x="1801813" y="4113213"/>
                  <a:ext cx="249238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" h="540" extrusionOk="0">
                      <a:moveTo>
                        <a:pt x="215" y="432"/>
                      </a:moveTo>
                      <a:cubicBezTo>
                        <a:pt x="212" y="416"/>
                        <a:pt x="205" y="400"/>
                        <a:pt x="195" y="383"/>
                      </a:cubicBezTo>
                      <a:cubicBezTo>
                        <a:pt x="195" y="383"/>
                        <a:pt x="252" y="208"/>
                        <a:pt x="162" y="118"/>
                      </a:cubicBezTo>
                      <a:cubicBezTo>
                        <a:pt x="162" y="118"/>
                        <a:pt x="180" y="65"/>
                        <a:pt x="181" y="9"/>
                      </a:cubicBezTo>
                      <a:cubicBezTo>
                        <a:pt x="101" y="24"/>
                        <a:pt x="101" y="24"/>
                        <a:pt x="101" y="24"/>
                      </a:cubicBezTo>
                      <a:cubicBezTo>
                        <a:pt x="151" y="0"/>
                        <a:pt x="151" y="0"/>
                        <a:pt x="151" y="0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166"/>
                        <a:pt x="0" y="166"/>
                        <a:pt x="0" y="166"/>
                      </a:cubicBezTo>
                      <a:cubicBezTo>
                        <a:pt x="0" y="254"/>
                        <a:pt x="0" y="254"/>
                        <a:pt x="0" y="254"/>
                      </a:cubicBezTo>
                      <a:cubicBezTo>
                        <a:pt x="0" y="540"/>
                        <a:pt x="0" y="540"/>
                        <a:pt x="0" y="540"/>
                      </a:cubicBezTo>
                      <a:lnTo>
                        <a:pt x="215" y="43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25" name="Google Shape;1525;p23"/>
              <p:cNvGrpSpPr/>
              <p:nvPr/>
            </p:nvGrpSpPr>
            <p:grpSpPr>
              <a:xfrm flipH="1">
                <a:off x="6963735" y="4138736"/>
                <a:ext cx="225020" cy="775863"/>
                <a:chOff x="1539875" y="3257551"/>
                <a:chExt cx="511176" cy="1762125"/>
              </a:xfrm>
            </p:grpSpPr>
            <p:sp>
              <p:nvSpPr>
                <p:cNvPr id="1526" name="Google Shape;1526;p23"/>
                <p:cNvSpPr/>
                <p:nvPr/>
              </p:nvSpPr>
              <p:spPr>
                <a:xfrm>
                  <a:off x="1630363" y="3300413"/>
                  <a:ext cx="279400" cy="1719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1742" extrusionOk="0">
                      <a:moveTo>
                        <a:pt x="281" y="283"/>
                      </a:moveTo>
                      <a:cubicBezTo>
                        <a:pt x="281" y="283"/>
                        <a:pt x="280" y="282"/>
                        <a:pt x="279" y="283"/>
                      </a:cubicBezTo>
                      <a:cubicBezTo>
                        <a:pt x="177" y="364"/>
                        <a:pt x="177" y="364"/>
                        <a:pt x="177" y="364"/>
                      </a:cubicBezTo>
                      <a:cubicBezTo>
                        <a:pt x="173" y="0"/>
                        <a:pt x="173" y="0"/>
                        <a:pt x="173" y="0"/>
                      </a:cubicBezTo>
                      <a:cubicBezTo>
                        <a:pt x="162" y="1016"/>
                        <a:pt x="162" y="1016"/>
                        <a:pt x="162" y="1016"/>
                      </a:cubicBezTo>
                      <a:cubicBezTo>
                        <a:pt x="132" y="996"/>
                        <a:pt x="132" y="996"/>
                        <a:pt x="132" y="996"/>
                      </a:cubicBezTo>
                      <a:cubicBezTo>
                        <a:pt x="109" y="963"/>
                        <a:pt x="109" y="963"/>
                        <a:pt x="109" y="963"/>
                      </a:cubicBezTo>
                      <a:cubicBezTo>
                        <a:pt x="109" y="962"/>
                        <a:pt x="108" y="962"/>
                        <a:pt x="108" y="962"/>
                      </a:cubicBezTo>
                      <a:cubicBezTo>
                        <a:pt x="107" y="963"/>
                        <a:pt x="107" y="963"/>
                        <a:pt x="107" y="964"/>
                      </a:cubicBezTo>
                      <a:cubicBezTo>
                        <a:pt x="126" y="992"/>
                        <a:pt x="126" y="992"/>
                        <a:pt x="126" y="992"/>
                      </a:cubicBezTo>
                      <a:cubicBezTo>
                        <a:pt x="104" y="977"/>
                        <a:pt x="104" y="977"/>
                        <a:pt x="104" y="977"/>
                      </a:cubicBezTo>
                      <a:cubicBezTo>
                        <a:pt x="12" y="884"/>
                        <a:pt x="12" y="884"/>
                        <a:pt x="12" y="884"/>
                      </a:cubicBezTo>
                      <a:cubicBezTo>
                        <a:pt x="12" y="883"/>
                        <a:pt x="11" y="883"/>
                        <a:pt x="11" y="884"/>
                      </a:cubicBezTo>
                      <a:cubicBezTo>
                        <a:pt x="10" y="884"/>
                        <a:pt x="10" y="885"/>
                        <a:pt x="11" y="886"/>
                      </a:cubicBezTo>
                      <a:cubicBezTo>
                        <a:pt x="93" y="969"/>
                        <a:pt x="93" y="969"/>
                        <a:pt x="93" y="969"/>
                      </a:cubicBezTo>
                      <a:cubicBezTo>
                        <a:pt x="4" y="908"/>
                        <a:pt x="4" y="908"/>
                        <a:pt x="4" y="908"/>
                      </a:cubicBezTo>
                      <a:cubicBezTo>
                        <a:pt x="3" y="908"/>
                        <a:pt x="2" y="908"/>
                        <a:pt x="1" y="909"/>
                      </a:cubicBezTo>
                      <a:cubicBezTo>
                        <a:pt x="0" y="910"/>
                        <a:pt x="0" y="912"/>
                        <a:pt x="2" y="913"/>
                      </a:cubicBezTo>
                      <a:cubicBezTo>
                        <a:pt x="161" y="1022"/>
                        <a:pt x="161" y="1022"/>
                        <a:pt x="161" y="1022"/>
                      </a:cubicBezTo>
                      <a:cubicBezTo>
                        <a:pt x="153" y="1742"/>
                        <a:pt x="153" y="1742"/>
                        <a:pt x="153" y="1742"/>
                      </a:cubicBezTo>
                      <a:cubicBezTo>
                        <a:pt x="193" y="1742"/>
                        <a:pt x="193" y="1742"/>
                        <a:pt x="193" y="1742"/>
                      </a:cubicBezTo>
                      <a:cubicBezTo>
                        <a:pt x="177" y="368"/>
                        <a:pt x="177" y="368"/>
                        <a:pt x="177" y="368"/>
                      </a:cubicBezTo>
                      <a:cubicBezTo>
                        <a:pt x="214" y="339"/>
                        <a:pt x="214" y="339"/>
                        <a:pt x="214" y="339"/>
                      </a:cubicBezTo>
                      <a:cubicBezTo>
                        <a:pt x="251" y="325"/>
                        <a:pt x="251" y="325"/>
                        <a:pt x="251" y="325"/>
                      </a:cubicBezTo>
                      <a:cubicBezTo>
                        <a:pt x="251" y="324"/>
                        <a:pt x="252" y="324"/>
                        <a:pt x="251" y="323"/>
                      </a:cubicBezTo>
                      <a:cubicBezTo>
                        <a:pt x="251" y="322"/>
                        <a:pt x="250" y="322"/>
                        <a:pt x="250" y="322"/>
                      </a:cubicBezTo>
                      <a:cubicBezTo>
                        <a:pt x="220" y="333"/>
                        <a:pt x="220" y="333"/>
                        <a:pt x="220" y="333"/>
                      </a:cubicBezTo>
                      <a:cubicBezTo>
                        <a:pt x="281" y="285"/>
                        <a:pt x="281" y="285"/>
                        <a:pt x="281" y="285"/>
                      </a:cubicBezTo>
                      <a:cubicBezTo>
                        <a:pt x="281" y="284"/>
                        <a:pt x="282" y="284"/>
                        <a:pt x="281" y="28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7" name="Google Shape;1527;p23"/>
                <p:cNvSpPr/>
                <p:nvPr/>
              </p:nvSpPr>
              <p:spPr>
                <a:xfrm>
                  <a:off x="1663700" y="4792663"/>
                  <a:ext cx="138113" cy="8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88" extrusionOk="0">
                      <a:moveTo>
                        <a:pt x="140" y="88"/>
                      </a:move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27"/>
                        <a:pt x="30" y="0"/>
                        <a:pt x="70" y="40"/>
                      </a:cubicBezTo>
                      <a:cubicBezTo>
                        <a:pt x="70" y="40"/>
                        <a:pt x="93" y="1"/>
                        <a:pt x="140" y="8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8" name="Google Shape;1528;p23"/>
                <p:cNvSpPr/>
                <p:nvPr/>
              </p:nvSpPr>
              <p:spPr>
                <a:xfrm>
                  <a:off x="1539875" y="3257551"/>
                  <a:ext cx="511175" cy="1590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1611" extrusionOk="0">
                      <a:moveTo>
                        <a:pt x="483" y="1328"/>
                      </a:moveTo>
                      <a:cubicBezTo>
                        <a:pt x="483" y="1326"/>
                        <a:pt x="483" y="1324"/>
                        <a:pt x="483" y="1323"/>
                      </a:cubicBezTo>
                      <a:cubicBezTo>
                        <a:pt x="265" y="1412"/>
                        <a:pt x="265" y="1412"/>
                        <a:pt x="265" y="1412"/>
                      </a:cubicBezTo>
                      <a:cubicBezTo>
                        <a:pt x="265" y="1407"/>
                        <a:pt x="265" y="1407"/>
                        <a:pt x="265" y="1407"/>
                      </a:cubicBezTo>
                      <a:cubicBezTo>
                        <a:pt x="480" y="1299"/>
                        <a:pt x="480" y="1299"/>
                        <a:pt x="480" y="1299"/>
                      </a:cubicBezTo>
                      <a:cubicBezTo>
                        <a:pt x="477" y="1283"/>
                        <a:pt x="470" y="1267"/>
                        <a:pt x="460" y="1250"/>
                      </a:cubicBezTo>
                      <a:cubicBezTo>
                        <a:pt x="460" y="1250"/>
                        <a:pt x="517" y="1075"/>
                        <a:pt x="427" y="985"/>
                      </a:cubicBezTo>
                      <a:cubicBezTo>
                        <a:pt x="427" y="985"/>
                        <a:pt x="445" y="932"/>
                        <a:pt x="446" y="876"/>
                      </a:cubicBezTo>
                      <a:cubicBezTo>
                        <a:pt x="366" y="891"/>
                        <a:pt x="366" y="891"/>
                        <a:pt x="366" y="891"/>
                      </a:cubicBezTo>
                      <a:cubicBezTo>
                        <a:pt x="416" y="867"/>
                        <a:pt x="416" y="867"/>
                        <a:pt x="416" y="867"/>
                      </a:cubicBezTo>
                      <a:cubicBezTo>
                        <a:pt x="265" y="915"/>
                        <a:pt x="265" y="915"/>
                        <a:pt x="265" y="915"/>
                      </a:cubicBezTo>
                      <a:cubicBezTo>
                        <a:pt x="442" y="830"/>
                        <a:pt x="442" y="830"/>
                        <a:pt x="442" y="830"/>
                      </a:cubicBezTo>
                      <a:cubicBezTo>
                        <a:pt x="435" y="794"/>
                        <a:pt x="416" y="764"/>
                        <a:pt x="374" y="754"/>
                      </a:cubicBezTo>
                      <a:cubicBezTo>
                        <a:pt x="374" y="754"/>
                        <a:pt x="439" y="588"/>
                        <a:pt x="352" y="519"/>
                      </a:cubicBezTo>
                      <a:cubicBezTo>
                        <a:pt x="352" y="519"/>
                        <a:pt x="398" y="485"/>
                        <a:pt x="365" y="452"/>
                      </a:cubicBezTo>
                      <a:cubicBezTo>
                        <a:pt x="365" y="452"/>
                        <a:pt x="377" y="400"/>
                        <a:pt x="375" y="345"/>
                      </a:cubicBezTo>
                      <a:cubicBezTo>
                        <a:pt x="354" y="363"/>
                        <a:pt x="332" y="399"/>
                        <a:pt x="332" y="399"/>
                      </a:cubicBezTo>
                      <a:cubicBezTo>
                        <a:pt x="336" y="364"/>
                        <a:pt x="265" y="432"/>
                        <a:pt x="265" y="432"/>
                      </a:cubicBezTo>
                      <a:cubicBezTo>
                        <a:pt x="265" y="391"/>
                        <a:pt x="265" y="391"/>
                        <a:pt x="265" y="391"/>
                      </a:cubicBezTo>
                      <a:cubicBezTo>
                        <a:pt x="355" y="331"/>
                        <a:pt x="355" y="331"/>
                        <a:pt x="355" y="331"/>
                      </a:cubicBezTo>
                      <a:cubicBezTo>
                        <a:pt x="303" y="350"/>
                        <a:pt x="303" y="350"/>
                        <a:pt x="303" y="350"/>
                      </a:cubicBezTo>
                      <a:cubicBezTo>
                        <a:pt x="371" y="310"/>
                        <a:pt x="371" y="310"/>
                        <a:pt x="371" y="310"/>
                      </a:cubicBezTo>
                      <a:cubicBezTo>
                        <a:pt x="365" y="276"/>
                        <a:pt x="350" y="244"/>
                        <a:pt x="320" y="227"/>
                      </a:cubicBezTo>
                      <a:cubicBezTo>
                        <a:pt x="320" y="227"/>
                        <a:pt x="367" y="69"/>
                        <a:pt x="265" y="0"/>
                      </a:cubicBezTo>
                      <a:cubicBezTo>
                        <a:pt x="164" y="69"/>
                        <a:pt x="210" y="227"/>
                        <a:pt x="210" y="227"/>
                      </a:cubicBezTo>
                      <a:cubicBezTo>
                        <a:pt x="207" y="228"/>
                        <a:pt x="205" y="230"/>
                        <a:pt x="202" y="231"/>
                      </a:cubicBezTo>
                      <a:cubicBezTo>
                        <a:pt x="209" y="269"/>
                        <a:pt x="209" y="269"/>
                        <a:pt x="209" y="269"/>
                      </a:cubicBezTo>
                      <a:cubicBezTo>
                        <a:pt x="200" y="234"/>
                        <a:pt x="200" y="234"/>
                        <a:pt x="200" y="234"/>
                      </a:cubicBezTo>
                      <a:cubicBezTo>
                        <a:pt x="193" y="239"/>
                        <a:pt x="187" y="246"/>
                        <a:pt x="181" y="253"/>
                      </a:cubicBezTo>
                      <a:cubicBezTo>
                        <a:pt x="209" y="322"/>
                        <a:pt x="209" y="322"/>
                        <a:pt x="209" y="322"/>
                      </a:cubicBezTo>
                      <a:cubicBezTo>
                        <a:pt x="173" y="267"/>
                        <a:pt x="173" y="267"/>
                        <a:pt x="173" y="267"/>
                      </a:cubicBezTo>
                      <a:cubicBezTo>
                        <a:pt x="159" y="296"/>
                        <a:pt x="155" y="332"/>
                        <a:pt x="155" y="365"/>
                      </a:cubicBezTo>
                      <a:cubicBezTo>
                        <a:pt x="209" y="389"/>
                        <a:pt x="209" y="389"/>
                        <a:pt x="209" y="389"/>
                      </a:cubicBezTo>
                      <a:cubicBezTo>
                        <a:pt x="156" y="380"/>
                        <a:pt x="156" y="380"/>
                        <a:pt x="156" y="380"/>
                      </a:cubicBezTo>
                      <a:cubicBezTo>
                        <a:pt x="158" y="420"/>
                        <a:pt x="165" y="452"/>
                        <a:pt x="165" y="452"/>
                      </a:cubicBezTo>
                      <a:cubicBezTo>
                        <a:pt x="133" y="485"/>
                        <a:pt x="178" y="519"/>
                        <a:pt x="178" y="519"/>
                      </a:cubicBezTo>
                      <a:cubicBezTo>
                        <a:pt x="91" y="588"/>
                        <a:pt x="156" y="754"/>
                        <a:pt x="156" y="754"/>
                      </a:cubicBezTo>
                      <a:cubicBezTo>
                        <a:pt x="88" y="770"/>
                        <a:pt x="80" y="840"/>
                        <a:pt x="85" y="899"/>
                      </a:cubicBezTo>
                      <a:cubicBezTo>
                        <a:pt x="239" y="1003"/>
                        <a:pt x="239" y="1003"/>
                        <a:pt x="239" y="1003"/>
                      </a:cubicBezTo>
                      <a:cubicBezTo>
                        <a:pt x="181" y="978"/>
                        <a:pt x="181" y="978"/>
                        <a:pt x="181" y="978"/>
                      </a:cubicBezTo>
                      <a:cubicBezTo>
                        <a:pt x="265" y="1033"/>
                        <a:pt x="265" y="1033"/>
                        <a:pt x="265" y="1033"/>
                      </a:cubicBezTo>
                      <a:cubicBezTo>
                        <a:pt x="265" y="1121"/>
                        <a:pt x="265" y="1121"/>
                        <a:pt x="265" y="1121"/>
                      </a:cubicBezTo>
                      <a:cubicBezTo>
                        <a:pt x="237" y="1063"/>
                        <a:pt x="223" y="1090"/>
                        <a:pt x="223" y="1090"/>
                      </a:cubicBezTo>
                      <a:cubicBezTo>
                        <a:pt x="169" y="987"/>
                        <a:pt x="135" y="1031"/>
                        <a:pt x="135" y="1031"/>
                      </a:cubicBezTo>
                      <a:cubicBezTo>
                        <a:pt x="106" y="987"/>
                        <a:pt x="79" y="1017"/>
                        <a:pt x="78" y="1018"/>
                      </a:cubicBezTo>
                      <a:cubicBezTo>
                        <a:pt x="64" y="1042"/>
                        <a:pt x="57" y="1070"/>
                        <a:pt x="54" y="1096"/>
                      </a:cubicBezTo>
                      <a:cubicBezTo>
                        <a:pt x="265" y="1238"/>
                        <a:pt x="265" y="1238"/>
                        <a:pt x="265" y="1238"/>
                      </a:cubicBezTo>
                      <a:cubicBezTo>
                        <a:pt x="53" y="1112"/>
                        <a:pt x="53" y="1112"/>
                        <a:pt x="53" y="1112"/>
                      </a:cubicBezTo>
                      <a:cubicBezTo>
                        <a:pt x="52" y="1125"/>
                        <a:pt x="52" y="1137"/>
                        <a:pt x="53" y="1150"/>
                      </a:cubicBezTo>
                      <a:cubicBezTo>
                        <a:pt x="170" y="1218"/>
                        <a:pt x="170" y="1218"/>
                        <a:pt x="170" y="1218"/>
                      </a:cubicBezTo>
                      <a:cubicBezTo>
                        <a:pt x="54" y="1171"/>
                        <a:pt x="54" y="1171"/>
                        <a:pt x="54" y="1171"/>
                      </a:cubicBezTo>
                      <a:cubicBezTo>
                        <a:pt x="55" y="1174"/>
                        <a:pt x="55" y="1177"/>
                        <a:pt x="55" y="1180"/>
                      </a:cubicBezTo>
                      <a:cubicBezTo>
                        <a:pt x="69" y="1191"/>
                        <a:pt x="69" y="1191"/>
                        <a:pt x="69" y="1191"/>
                      </a:cubicBezTo>
                      <a:cubicBezTo>
                        <a:pt x="56" y="1187"/>
                        <a:pt x="56" y="1187"/>
                        <a:pt x="56" y="1187"/>
                      </a:cubicBezTo>
                      <a:cubicBezTo>
                        <a:pt x="62" y="1224"/>
                        <a:pt x="70" y="1250"/>
                        <a:pt x="70" y="1250"/>
                      </a:cubicBezTo>
                      <a:cubicBezTo>
                        <a:pt x="0" y="1365"/>
                        <a:pt x="112" y="1471"/>
                        <a:pt x="112" y="1471"/>
                      </a:cubicBezTo>
                      <a:cubicBezTo>
                        <a:pt x="115" y="1486"/>
                        <a:pt x="119" y="1499"/>
                        <a:pt x="124" y="1511"/>
                      </a:cubicBezTo>
                      <a:cubicBezTo>
                        <a:pt x="265" y="1611"/>
                        <a:pt x="265" y="1611"/>
                        <a:pt x="265" y="1611"/>
                      </a:cubicBezTo>
                      <a:cubicBezTo>
                        <a:pt x="265" y="1611"/>
                        <a:pt x="397" y="1597"/>
                        <a:pt x="418" y="1471"/>
                      </a:cubicBezTo>
                      <a:cubicBezTo>
                        <a:pt x="418" y="1471"/>
                        <a:pt x="472" y="1420"/>
                        <a:pt x="482" y="1349"/>
                      </a:cubicBezTo>
                      <a:cubicBezTo>
                        <a:pt x="417" y="1371"/>
                        <a:pt x="417" y="1371"/>
                        <a:pt x="417" y="1371"/>
                      </a:cubicBezTo>
                      <a:lnTo>
                        <a:pt x="483" y="132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9" name="Google Shape;1529;p23"/>
                <p:cNvSpPr/>
                <p:nvPr/>
              </p:nvSpPr>
              <p:spPr>
                <a:xfrm>
                  <a:off x="1801813" y="4562476"/>
                  <a:ext cx="214313" cy="28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288" extrusionOk="0">
                      <a:moveTo>
                        <a:pt x="218" y="0"/>
                      </a:move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288"/>
                        <a:pt x="0" y="288"/>
                        <a:pt x="0" y="288"/>
                      </a:cubicBezTo>
                      <a:cubicBezTo>
                        <a:pt x="0" y="288"/>
                        <a:pt x="132" y="274"/>
                        <a:pt x="153" y="148"/>
                      </a:cubicBezTo>
                      <a:cubicBezTo>
                        <a:pt x="153" y="148"/>
                        <a:pt x="207" y="97"/>
                        <a:pt x="217" y="26"/>
                      </a:cubicBezTo>
                      <a:cubicBezTo>
                        <a:pt x="152" y="48"/>
                        <a:pt x="152" y="48"/>
                        <a:pt x="152" y="48"/>
                      </a:cubicBezTo>
                      <a:cubicBezTo>
                        <a:pt x="218" y="5"/>
                        <a:pt x="218" y="5"/>
                        <a:pt x="218" y="5"/>
                      </a:cubicBezTo>
                      <a:cubicBezTo>
                        <a:pt x="218" y="3"/>
                        <a:pt x="218" y="1"/>
                        <a:pt x="21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0" name="Google Shape;1530;p23"/>
                <p:cNvSpPr/>
                <p:nvPr/>
              </p:nvSpPr>
              <p:spPr>
                <a:xfrm>
                  <a:off x="1801813" y="3597276"/>
                  <a:ext cx="174625" cy="563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570" extrusionOk="0">
                      <a:moveTo>
                        <a:pt x="0" y="87"/>
                      </a:moveTo>
                      <a:cubicBezTo>
                        <a:pt x="0" y="570"/>
                        <a:pt x="0" y="570"/>
                        <a:pt x="0" y="570"/>
                      </a:cubicBezTo>
                      <a:cubicBezTo>
                        <a:pt x="177" y="485"/>
                        <a:pt x="177" y="485"/>
                        <a:pt x="177" y="485"/>
                      </a:cubicBezTo>
                      <a:cubicBezTo>
                        <a:pt x="170" y="449"/>
                        <a:pt x="151" y="419"/>
                        <a:pt x="109" y="409"/>
                      </a:cubicBezTo>
                      <a:cubicBezTo>
                        <a:pt x="109" y="409"/>
                        <a:pt x="174" y="243"/>
                        <a:pt x="87" y="174"/>
                      </a:cubicBezTo>
                      <a:cubicBezTo>
                        <a:pt x="87" y="174"/>
                        <a:pt x="133" y="140"/>
                        <a:pt x="100" y="107"/>
                      </a:cubicBezTo>
                      <a:cubicBezTo>
                        <a:pt x="100" y="107"/>
                        <a:pt x="112" y="55"/>
                        <a:pt x="110" y="0"/>
                      </a:cubicBezTo>
                      <a:cubicBezTo>
                        <a:pt x="89" y="18"/>
                        <a:pt x="67" y="54"/>
                        <a:pt x="67" y="54"/>
                      </a:cubicBezTo>
                      <a:cubicBezTo>
                        <a:pt x="71" y="19"/>
                        <a:pt x="1" y="86"/>
                        <a:pt x="0" y="8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1" name="Google Shape;1531;p23"/>
                <p:cNvSpPr/>
                <p:nvPr/>
              </p:nvSpPr>
              <p:spPr>
                <a:xfrm>
                  <a:off x="1801813" y="4113213"/>
                  <a:ext cx="249238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" h="540" extrusionOk="0">
                      <a:moveTo>
                        <a:pt x="215" y="432"/>
                      </a:moveTo>
                      <a:cubicBezTo>
                        <a:pt x="212" y="416"/>
                        <a:pt x="205" y="400"/>
                        <a:pt x="195" y="383"/>
                      </a:cubicBezTo>
                      <a:cubicBezTo>
                        <a:pt x="195" y="383"/>
                        <a:pt x="252" y="208"/>
                        <a:pt x="162" y="118"/>
                      </a:cubicBezTo>
                      <a:cubicBezTo>
                        <a:pt x="162" y="118"/>
                        <a:pt x="180" y="65"/>
                        <a:pt x="181" y="9"/>
                      </a:cubicBezTo>
                      <a:cubicBezTo>
                        <a:pt x="101" y="24"/>
                        <a:pt x="101" y="24"/>
                        <a:pt x="101" y="24"/>
                      </a:cubicBezTo>
                      <a:cubicBezTo>
                        <a:pt x="151" y="0"/>
                        <a:pt x="151" y="0"/>
                        <a:pt x="151" y="0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166"/>
                        <a:pt x="0" y="166"/>
                        <a:pt x="0" y="166"/>
                      </a:cubicBezTo>
                      <a:cubicBezTo>
                        <a:pt x="0" y="254"/>
                        <a:pt x="0" y="254"/>
                        <a:pt x="0" y="254"/>
                      </a:cubicBezTo>
                      <a:cubicBezTo>
                        <a:pt x="0" y="540"/>
                        <a:pt x="0" y="540"/>
                        <a:pt x="0" y="540"/>
                      </a:cubicBezTo>
                      <a:lnTo>
                        <a:pt x="215" y="43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32" name="Google Shape;1532;p23"/>
              <p:cNvGrpSpPr/>
              <p:nvPr/>
            </p:nvGrpSpPr>
            <p:grpSpPr>
              <a:xfrm flipH="1">
                <a:off x="7347285" y="4044961"/>
                <a:ext cx="225020" cy="775863"/>
                <a:chOff x="1539875" y="3257551"/>
                <a:chExt cx="511176" cy="1762125"/>
              </a:xfrm>
            </p:grpSpPr>
            <p:sp>
              <p:nvSpPr>
                <p:cNvPr id="1533" name="Google Shape;1533;p23"/>
                <p:cNvSpPr/>
                <p:nvPr/>
              </p:nvSpPr>
              <p:spPr>
                <a:xfrm>
                  <a:off x="1630363" y="3300413"/>
                  <a:ext cx="279400" cy="1719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" h="1742" extrusionOk="0">
                      <a:moveTo>
                        <a:pt x="281" y="283"/>
                      </a:moveTo>
                      <a:cubicBezTo>
                        <a:pt x="281" y="283"/>
                        <a:pt x="280" y="282"/>
                        <a:pt x="279" y="283"/>
                      </a:cubicBezTo>
                      <a:cubicBezTo>
                        <a:pt x="177" y="364"/>
                        <a:pt x="177" y="364"/>
                        <a:pt x="177" y="364"/>
                      </a:cubicBezTo>
                      <a:cubicBezTo>
                        <a:pt x="173" y="0"/>
                        <a:pt x="173" y="0"/>
                        <a:pt x="173" y="0"/>
                      </a:cubicBezTo>
                      <a:cubicBezTo>
                        <a:pt x="162" y="1016"/>
                        <a:pt x="162" y="1016"/>
                        <a:pt x="162" y="1016"/>
                      </a:cubicBezTo>
                      <a:cubicBezTo>
                        <a:pt x="132" y="996"/>
                        <a:pt x="132" y="996"/>
                        <a:pt x="132" y="996"/>
                      </a:cubicBezTo>
                      <a:cubicBezTo>
                        <a:pt x="109" y="963"/>
                        <a:pt x="109" y="963"/>
                        <a:pt x="109" y="963"/>
                      </a:cubicBezTo>
                      <a:cubicBezTo>
                        <a:pt x="109" y="962"/>
                        <a:pt x="108" y="962"/>
                        <a:pt x="108" y="962"/>
                      </a:cubicBezTo>
                      <a:cubicBezTo>
                        <a:pt x="107" y="963"/>
                        <a:pt x="107" y="963"/>
                        <a:pt x="107" y="964"/>
                      </a:cubicBezTo>
                      <a:cubicBezTo>
                        <a:pt x="126" y="992"/>
                        <a:pt x="126" y="992"/>
                        <a:pt x="126" y="992"/>
                      </a:cubicBezTo>
                      <a:cubicBezTo>
                        <a:pt x="104" y="977"/>
                        <a:pt x="104" y="977"/>
                        <a:pt x="104" y="977"/>
                      </a:cubicBezTo>
                      <a:cubicBezTo>
                        <a:pt x="12" y="884"/>
                        <a:pt x="12" y="884"/>
                        <a:pt x="12" y="884"/>
                      </a:cubicBezTo>
                      <a:cubicBezTo>
                        <a:pt x="12" y="883"/>
                        <a:pt x="11" y="883"/>
                        <a:pt x="11" y="884"/>
                      </a:cubicBezTo>
                      <a:cubicBezTo>
                        <a:pt x="10" y="884"/>
                        <a:pt x="10" y="885"/>
                        <a:pt x="11" y="886"/>
                      </a:cubicBezTo>
                      <a:cubicBezTo>
                        <a:pt x="93" y="969"/>
                        <a:pt x="93" y="969"/>
                        <a:pt x="93" y="969"/>
                      </a:cubicBezTo>
                      <a:cubicBezTo>
                        <a:pt x="4" y="908"/>
                        <a:pt x="4" y="908"/>
                        <a:pt x="4" y="908"/>
                      </a:cubicBezTo>
                      <a:cubicBezTo>
                        <a:pt x="3" y="908"/>
                        <a:pt x="2" y="908"/>
                        <a:pt x="1" y="909"/>
                      </a:cubicBezTo>
                      <a:cubicBezTo>
                        <a:pt x="0" y="910"/>
                        <a:pt x="0" y="912"/>
                        <a:pt x="2" y="913"/>
                      </a:cubicBezTo>
                      <a:cubicBezTo>
                        <a:pt x="161" y="1022"/>
                        <a:pt x="161" y="1022"/>
                        <a:pt x="161" y="1022"/>
                      </a:cubicBezTo>
                      <a:cubicBezTo>
                        <a:pt x="153" y="1742"/>
                        <a:pt x="153" y="1742"/>
                        <a:pt x="153" y="1742"/>
                      </a:cubicBezTo>
                      <a:cubicBezTo>
                        <a:pt x="193" y="1742"/>
                        <a:pt x="193" y="1742"/>
                        <a:pt x="193" y="1742"/>
                      </a:cubicBezTo>
                      <a:cubicBezTo>
                        <a:pt x="177" y="368"/>
                        <a:pt x="177" y="368"/>
                        <a:pt x="177" y="368"/>
                      </a:cubicBezTo>
                      <a:cubicBezTo>
                        <a:pt x="214" y="339"/>
                        <a:pt x="214" y="339"/>
                        <a:pt x="214" y="339"/>
                      </a:cubicBezTo>
                      <a:cubicBezTo>
                        <a:pt x="251" y="325"/>
                        <a:pt x="251" y="325"/>
                        <a:pt x="251" y="325"/>
                      </a:cubicBezTo>
                      <a:cubicBezTo>
                        <a:pt x="251" y="324"/>
                        <a:pt x="252" y="324"/>
                        <a:pt x="251" y="323"/>
                      </a:cubicBezTo>
                      <a:cubicBezTo>
                        <a:pt x="251" y="322"/>
                        <a:pt x="250" y="322"/>
                        <a:pt x="250" y="322"/>
                      </a:cubicBezTo>
                      <a:cubicBezTo>
                        <a:pt x="220" y="333"/>
                        <a:pt x="220" y="333"/>
                        <a:pt x="220" y="333"/>
                      </a:cubicBezTo>
                      <a:cubicBezTo>
                        <a:pt x="281" y="285"/>
                        <a:pt x="281" y="285"/>
                        <a:pt x="281" y="285"/>
                      </a:cubicBezTo>
                      <a:cubicBezTo>
                        <a:pt x="281" y="284"/>
                        <a:pt x="282" y="284"/>
                        <a:pt x="281" y="28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4" name="Google Shape;1534;p23"/>
                <p:cNvSpPr/>
                <p:nvPr/>
              </p:nvSpPr>
              <p:spPr>
                <a:xfrm>
                  <a:off x="1663700" y="4792663"/>
                  <a:ext cx="138113" cy="8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88" extrusionOk="0">
                      <a:moveTo>
                        <a:pt x="140" y="88"/>
                      </a:move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27"/>
                        <a:pt x="30" y="0"/>
                        <a:pt x="70" y="40"/>
                      </a:cubicBezTo>
                      <a:cubicBezTo>
                        <a:pt x="70" y="40"/>
                        <a:pt x="93" y="1"/>
                        <a:pt x="140" y="8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5" name="Google Shape;1535;p23"/>
                <p:cNvSpPr/>
                <p:nvPr/>
              </p:nvSpPr>
              <p:spPr>
                <a:xfrm>
                  <a:off x="1539875" y="3257551"/>
                  <a:ext cx="511175" cy="1590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1611" extrusionOk="0">
                      <a:moveTo>
                        <a:pt x="483" y="1328"/>
                      </a:moveTo>
                      <a:cubicBezTo>
                        <a:pt x="483" y="1326"/>
                        <a:pt x="483" y="1324"/>
                        <a:pt x="483" y="1323"/>
                      </a:cubicBezTo>
                      <a:cubicBezTo>
                        <a:pt x="265" y="1412"/>
                        <a:pt x="265" y="1412"/>
                        <a:pt x="265" y="1412"/>
                      </a:cubicBezTo>
                      <a:cubicBezTo>
                        <a:pt x="265" y="1407"/>
                        <a:pt x="265" y="1407"/>
                        <a:pt x="265" y="1407"/>
                      </a:cubicBezTo>
                      <a:cubicBezTo>
                        <a:pt x="480" y="1299"/>
                        <a:pt x="480" y="1299"/>
                        <a:pt x="480" y="1299"/>
                      </a:cubicBezTo>
                      <a:cubicBezTo>
                        <a:pt x="477" y="1283"/>
                        <a:pt x="470" y="1267"/>
                        <a:pt x="460" y="1250"/>
                      </a:cubicBezTo>
                      <a:cubicBezTo>
                        <a:pt x="460" y="1250"/>
                        <a:pt x="517" y="1075"/>
                        <a:pt x="427" y="985"/>
                      </a:cubicBezTo>
                      <a:cubicBezTo>
                        <a:pt x="427" y="985"/>
                        <a:pt x="445" y="932"/>
                        <a:pt x="446" y="876"/>
                      </a:cubicBezTo>
                      <a:cubicBezTo>
                        <a:pt x="366" y="891"/>
                        <a:pt x="366" y="891"/>
                        <a:pt x="366" y="891"/>
                      </a:cubicBezTo>
                      <a:cubicBezTo>
                        <a:pt x="416" y="867"/>
                        <a:pt x="416" y="867"/>
                        <a:pt x="416" y="867"/>
                      </a:cubicBezTo>
                      <a:cubicBezTo>
                        <a:pt x="265" y="915"/>
                        <a:pt x="265" y="915"/>
                        <a:pt x="265" y="915"/>
                      </a:cubicBezTo>
                      <a:cubicBezTo>
                        <a:pt x="442" y="830"/>
                        <a:pt x="442" y="830"/>
                        <a:pt x="442" y="830"/>
                      </a:cubicBezTo>
                      <a:cubicBezTo>
                        <a:pt x="435" y="794"/>
                        <a:pt x="416" y="764"/>
                        <a:pt x="374" y="754"/>
                      </a:cubicBezTo>
                      <a:cubicBezTo>
                        <a:pt x="374" y="754"/>
                        <a:pt x="439" y="588"/>
                        <a:pt x="352" y="519"/>
                      </a:cubicBezTo>
                      <a:cubicBezTo>
                        <a:pt x="352" y="519"/>
                        <a:pt x="398" y="485"/>
                        <a:pt x="365" y="452"/>
                      </a:cubicBezTo>
                      <a:cubicBezTo>
                        <a:pt x="365" y="452"/>
                        <a:pt x="377" y="400"/>
                        <a:pt x="375" y="345"/>
                      </a:cubicBezTo>
                      <a:cubicBezTo>
                        <a:pt x="354" y="363"/>
                        <a:pt x="332" y="399"/>
                        <a:pt x="332" y="399"/>
                      </a:cubicBezTo>
                      <a:cubicBezTo>
                        <a:pt x="336" y="364"/>
                        <a:pt x="265" y="432"/>
                        <a:pt x="265" y="432"/>
                      </a:cubicBezTo>
                      <a:cubicBezTo>
                        <a:pt x="265" y="391"/>
                        <a:pt x="265" y="391"/>
                        <a:pt x="265" y="391"/>
                      </a:cubicBezTo>
                      <a:cubicBezTo>
                        <a:pt x="355" y="331"/>
                        <a:pt x="355" y="331"/>
                        <a:pt x="355" y="331"/>
                      </a:cubicBezTo>
                      <a:cubicBezTo>
                        <a:pt x="303" y="350"/>
                        <a:pt x="303" y="350"/>
                        <a:pt x="303" y="350"/>
                      </a:cubicBezTo>
                      <a:cubicBezTo>
                        <a:pt x="371" y="310"/>
                        <a:pt x="371" y="310"/>
                        <a:pt x="371" y="310"/>
                      </a:cubicBezTo>
                      <a:cubicBezTo>
                        <a:pt x="365" y="276"/>
                        <a:pt x="350" y="244"/>
                        <a:pt x="320" y="227"/>
                      </a:cubicBezTo>
                      <a:cubicBezTo>
                        <a:pt x="320" y="227"/>
                        <a:pt x="367" y="69"/>
                        <a:pt x="265" y="0"/>
                      </a:cubicBezTo>
                      <a:cubicBezTo>
                        <a:pt x="164" y="69"/>
                        <a:pt x="210" y="227"/>
                        <a:pt x="210" y="227"/>
                      </a:cubicBezTo>
                      <a:cubicBezTo>
                        <a:pt x="207" y="228"/>
                        <a:pt x="205" y="230"/>
                        <a:pt x="202" y="231"/>
                      </a:cubicBezTo>
                      <a:cubicBezTo>
                        <a:pt x="209" y="269"/>
                        <a:pt x="209" y="269"/>
                        <a:pt x="209" y="269"/>
                      </a:cubicBezTo>
                      <a:cubicBezTo>
                        <a:pt x="200" y="234"/>
                        <a:pt x="200" y="234"/>
                        <a:pt x="200" y="234"/>
                      </a:cubicBezTo>
                      <a:cubicBezTo>
                        <a:pt x="193" y="239"/>
                        <a:pt x="187" y="246"/>
                        <a:pt x="181" y="253"/>
                      </a:cubicBezTo>
                      <a:cubicBezTo>
                        <a:pt x="209" y="322"/>
                        <a:pt x="209" y="322"/>
                        <a:pt x="209" y="322"/>
                      </a:cubicBezTo>
                      <a:cubicBezTo>
                        <a:pt x="173" y="267"/>
                        <a:pt x="173" y="267"/>
                        <a:pt x="173" y="267"/>
                      </a:cubicBezTo>
                      <a:cubicBezTo>
                        <a:pt x="159" y="296"/>
                        <a:pt x="155" y="332"/>
                        <a:pt x="155" y="365"/>
                      </a:cubicBezTo>
                      <a:cubicBezTo>
                        <a:pt x="209" y="389"/>
                        <a:pt x="209" y="389"/>
                        <a:pt x="209" y="389"/>
                      </a:cubicBezTo>
                      <a:cubicBezTo>
                        <a:pt x="156" y="380"/>
                        <a:pt x="156" y="380"/>
                        <a:pt x="156" y="380"/>
                      </a:cubicBezTo>
                      <a:cubicBezTo>
                        <a:pt x="158" y="420"/>
                        <a:pt x="165" y="452"/>
                        <a:pt x="165" y="452"/>
                      </a:cubicBezTo>
                      <a:cubicBezTo>
                        <a:pt x="133" y="485"/>
                        <a:pt x="178" y="519"/>
                        <a:pt x="178" y="519"/>
                      </a:cubicBezTo>
                      <a:cubicBezTo>
                        <a:pt x="91" y="588"/>
                        <a:pt x="156" y="754"/>
                        <a:pt x="156" y="754"/>
                      </a:cubicBezTo>
                      <a:cubicBezTo>
                        <a:pt x="88" y="770"/>
                        <a:pt x="80" y="840"/>
                        <a:pt x="85" y="899"/>
                      </a:cubicBezTo>
                      <a:cubicBezTo>
                        <a:pt x="239" y="1003"/>
                        <a:pt x="239" y="1003"/>
                        <a:pt x="239" y="1003"/>
                      </a:cubicBezTo>
                      <a:cubicBezTo>
                        <a:pt x="181" y="978"/>
                        <a:pt x="181" y="978"/>
                        <a:pt x="181" y="978"/>
                      </a:cubicBezTo>
                      <a:cubicBezTo>
                        <a:pt x="265" y="1033"/>
                        <a:pt x="265" y="1033"/>
                        <a:pt x="265" y="1033"/>
                      </a:cubicBezTo>
                      <a:cubicBezTo>
                        <a:pt x="265" y="1121"/>
                        <a:pt x="265" y="1121"/>
                        <a:pt x="265" y="1121"/>
                      </a:cubicBezTo>
                      <a:cubicBezTo>
                        <a:pt x="237" y="1063"/>
                        <a:pt x="223" y="1090"/>
                        <a:pt x="223" y="1090"/>
                      </a:cubicBezTo>
                      <a:cubicBezTo>
                        <a:pt x="169" y="987"/>
                        <a:pt x="135" y="1031"/>
                        <a:pt x="135" y="1031"/>
                      </a:cubicBezTo>
                      <a:cubicBezTo>
                        <a:pt x="106" y="987"/>
                        <a:pt x="79" y="1017"/>
                        <a:pt x="78" y="1018"/>
                      </a:cubicBezTo>
                      <a:cubicBezTo>
                        <a:pt x="64" y="1042"/>
                        <a:pt x="57" y="1070"/>
                        <a:pt x="54" y="1096"/>
                      </a:cubicBezTo>
                      <a:cubicBezTo>
                        <a:pt x="265" y="1238"/>
                        <a:pt x="265" y="1238"/>
                        <a:pt x="265" y="1238"/>
                      </a:cubicBezTo>
                      <a:cubicBezTo>
                        <a:pt x="53" y="1112"/>
                        <a:pt x="53" y="1112"/>
                        <a:pt x="53" y="1112"/>
                      </a:cubicBezTo>
                      <a:cubicBezTo>
                        <a:pt x="52" y="1125"/>
                        <a:pt x="52" y="1137"/>
                        <a:pt x="53" y="1150"/>
                      </a:cubicBezTo>
                      <a:cubicBezTo>
                        <a:pt x="170" y="1218"/>
                        <a:pt x="170" y="1218"/>
                        <a:pt x="170" y="1218"/>
                      </a:cubicBezTo>
                      <a:cubicBezTo>
                        <a:pt x="54" y="1171"/>
                        <a:pt x="54" y="1171"/>
                        <a:pt x="54" y="1171"/>
                      </a:cubicBezTo>
                      <a:cubicBezTo>
                        <a:pt x="55" y="1174"/>
                        <a:pt x="55" y="1177"/>
                        <a:pt x="55" y="1180"/>
                      </a:cubicBezTo>
                      <a:cubicBezTo>
                        <a:pt x="69" y="1191"/>
                        <a:pt x="69" y="1191"/>
                        <a:pt x="69" y="1191"/>
                      </a:cubicBezTo>
                      <a:cubicBezTo>
                        <a:pt x="56" y="1187"/>
                        <a:pt x="56" y="1187"/>
                        <a:pt x="56" y="1187"/>
                      </a:cubicBezTo>
                      <a:cubicBezTo>
                        <a:pt x="62" y="1224"/>
                        <a:pt x="70" y="1250"/>
                        <a:pt x="70" y="1250"/>
                      </a:cubicBezTo>
                      <a:cubicBezTo>
                        <a:pt x="0" y="1365"/>
                        <a:pt x="112" y="1471"/>
                        <a:pt x="112" y="1471"/>
                      </a:cubicBezTo>
                      <a:cubicBezTo>
                        <a:pt x="115" y="1486"/>
                        <a:pt x="119" y="1499"/>
                        <a:pt x="124" y="1511"/>
                      </a:cubicBezTo>
                      <a:cubicBezTo>
                        <a:pt x="265" y="1611"/>
                        <a:pt x="265" y="1611"/>
                        <a:pt x="265" y="1611"/>
                      </a:cubicBezTo>
                      <a:cubicBezTo>
                        <a:pt x="265" y="1611"/>
                        <a:pt x="397" y="1597"/>
                        <a:pt x="418" y="1471"/>
                      </a:cubicBezTo>
                      <a:cubicBezTo>
                        <a:pt x="418" y="1471"/>
                        <a:pt x="472" y="1420"/>
                        <a:pt x="482" y="1349"/>
                      </a:cubicBezTo>
                      <a:cubicBezTo>
                        <a:pt x="417" y="1371"/>
                        <a:pt x="417" y="1371"/>
                        <a:pt x="417" y="1371"/>
                      </a:cubicBezTo>
                      <a:lnTo>
                        <a:pt x="483" y="132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" name="Google Shape;1536;p23"/>
                <p:cNvSpPr/>
                <p:nvPr/>
              </p:nvSpPr>
              <p:spPr>
                <a:xfrm>
                  <a:off x="1801813" y="4562476"/>
                  <a:ext cx="214313" cy="285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288" extrusionOk="0">
                      <a:moveTo>
                        <a:pt x="218" y="0"/>
                      </a:moveTo>
                      <a:cubicBezTo>
                        <a:pt x="0" y="89"/>
                        <a:pt x="0" y="89"/>
                        <a:pt x="0" y="89"/>
                      </a:cubicBezTo>
                      <a:cubicBezTo>
                        <a:pt x="0" y="288"/>
                        <a:pt x="0" y="288"/>
                        <a:pt x="0" y="288"/>
                      </a:cubicBezTo>
                      <a:cubicBezTo>
                        <a:pt x="0" y="288"/>
                        <a:pt x="132" y="274"/>
                        <a:pt x="153" y="148"/>
                      </a:cubicBezTo>
                      <a:cubicBezTo>
                        <a:pt x="153" y="148"/>
                        <a:pt x="207" y="97"/>
                        <a:pt x="217" y="26"/>
                      </a:cubicBezTo>
                      <a:cubicBezTo>
                        <a:pt x="152" y="48"/>
                        <a:pt x="152" y="48"/>
                        <a:pt x="152" y="48"/>
                      </a:cubicBezTo>
                      <a:cubicBezTo>
                        <a:pt x="218" y="5"/>
                        <a:pt x="218" y="5"/>
                        <a:pt x="218" y="5"/>
                      </a:cubicBezTo>
                      <a:cubicBezTo>
                        <a:pt x="218" y="3"/>
                        <a:pt x="218" y="1"/>
                        <a:pt x="21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7" name="Google Shape;1537;p23"/>
                <p:cNvSpPr/>
                <p:nvPr/>
              </p:nvSpPr>
              <p:spPr>
                <a:xfrm>
                  <a:off x="1801813" y="3597276"/>
                  <a:ext cx="174625" cy="563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570" extrusionOk="0">
                      <a:moveTo>
                        <a:pt x="0" y="87"/>
                      </a:moveTo>
                      <a:cubicBezTo>
                        <a:pt x="0" y="570"/>
                        <a:pt x="0" y="570"/>
                        <a:pt x="0" y="570"/>
                      </a:cubicBezTo>
                      <a:cubicBezTo>
                        <a:pt x="177" y="485"/>
                        <a:pt x="177" y="485"/>
                        <a:pt x="177" y="485"/>
                      </a:cubicBezTo>
                      <a:cubicBezTo>
                        <a:pt x="170" y="449"/>
                        <a:pt x="151" y="419"/>
                        <a:pt x="109" y="409"/>
                      </a:cubicBezTo>
                      <a:cubicBezTo>
                        <a:pt x="109" y="409"/>
                        <a:pt x="174" y="243"/>
                        <a:pt x="87" y="174"/>
                      </a:cubicBezTo>
                      <a:cubicBezTo>
                        <a:pt x="87" y="174"/>
                        <a:pt x="133" y="140"/>
                        <a:pt x="100" y="107"/>
                      </a:cubicBezTo>
                      <a:cubicBezTo>
                        <a:pt x="100" y="107"/>
                        <a:pt x="112" y="55"/>
                        <a:pt x="110" y="0"/>
                      </a:cubicBezTo>
                      <a:cubicBezTo>
                        <a:pt x="89" y="18"/>
                        <a:pt x="67" y="54"/>
                        <a:pt x="67" y="54"/>
                      </a:cubicBezTo>
                      <a:cubicBezTo>
                        <a:pt x="71" y="19"/>
                        <a:pt x="1" y="86"/>
                        <a:pt x="0" y="8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8" name="Google Shape;1538;p23"/>
                <p:cNvSpPr/>
                <p:nvPr/>
              </p:nvSpPr>
              <p:spPr>
                <a:xfrm>
                  <a:off x="1801813" y="4113213"/>
                  <a:ext cx="249238" cy="53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" h="540" extrusionOk="0">
                      <a:moveTo>
                        <a:pt x="215" y="432"/>
                      </a:moveTo>
                      <a:cubicBezTo>
                        <a:pt x="212" y="416"/>
                        <a:pt x="205" y="400"/>
                        <a:pt x="195" y="383"/>
                      </a:cubicBezTo>
                      <a:cubicBezTo>
                        <a:pt x="195" y="383"/>
                        <a:pt x="252" y="208"/>
                        <a:pt x="162" y="118"/>
                      </a:cubicBezTo>
                      <a:cubicBezTo>
                        <a:pt x="162" y="118"/>
                        <a:pt x="180" y="65"/>
                        <a:pt x="181" y="9"/>
                      </a:cubicBezTo>
                      <a:cubicBezTo>
                        <a:pt x="101" y="24"/>
                        <a:pt x="101" y="24"/>
                        <a:pt x="101" y="24"/>
                      </a:cubicBezTo>
                      <a:cubicBezTo>
                        <a:pt x="151" y="0"/>
                        <a:pt x="151" y="0"/>
                        <a:pt x="151" y="0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166"/>
                        <a:pt x="0" y="166"/>
                        <a:pt x="0" y="166"/>
                      </a:cubicBezTo>
                      <a:cubicBezTo>
                        <a:pt x="0" y="254"/>
                        <a:pt x="0" y="254"/>
                        <a:pt x="0" y="254"/>
                      </a:cubicBezTo>
                      <a:cubicBezTo>
                        <a:pt x="0" y="540"/>
                        <a:pt x="0" y="540"/>
                        <a:pt x="0" y="540"/>
                      </a:cubicBezTo>
                      <a:lnTo>
                        <a:pt x="215" y="43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539" name="Google Shape;1539;p23"/>
          <p:cNvGrpSpPr/>
          <p:nvPr/>
        </p:nvGrpSpPr>
        <p:grpSpPr>
          <a:xfrm>
            <a:off x="-1236649" y="713318"/>
            <a:ext cx="15173168" cy="3448901"/>
            <a:chOff x="-927487" y="534988"/>
            <a:chExt cx="11379876" cy="2586676"/>
          </a:xfrm>
        </p:grpSpPr>
        <p:grpSp>
          <p:nvGrpSpPr>
            <p:cNvPr id="1540" name="Google Shape;1540;p23"/>
            <p:cNvGrpSpPr/>
            <p:nvPr/>
          </p:nvGrpSpPr>
          <p:grpSpPr>
            <a:xfrm>
              <a:off x="-927487" y="534988"/>
              <a:ext cx="11379876" cy="1585638"/>
              <a:chOff x="-927487" y="534988"/>
              <a:chExt cx="11379876" cy="1585638"/>
            </a:xfrm>
          </p:grpSpPr>
          <p:sp>
            <p:nvSpPr>
              <p:cNvPr id="1541" name="Google Shape;1541;p23"/>
              <p:cNvSpPr/>
              <p:nvPr/>
            </p:nvSpPr>
            <p:spPr>
              <a:xfrm>
                <a:off x="7913463" y="1744495"/>
                <a:ext cx="2538925" cy="376131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249" extrusionOk="0">
                    <a:moveTo>
                      <a:pt x="1653" y="249"/>
                    </a:moveTo>
                    <a:cubicBezTo>
                      <a:pt x="1606" y="213"/>
                      <a:pt x="1553" y="193"/>
                      <a:pt x="1498" y="193"/>
                    </a:cubicBezTo>
                    <a:cubicBezTo>
                      <a:pt x="1487" y="193"/>
                      <a:pt x="1477" y="193"/>
                      <a:pt x="1467" y="195"/>
                    </a:cubicBezTo>
                    <a:cubicBezTo>
                      <a:pt x="1440" y="166"/>
                      <a:pt x="1410" y="144"/>
                      <a:pt x="1379" y="128"/>
                    </a:cubicBezTo>
                    <a:cubicBezTo>
                      <a:pt x="1351" y="205"/>
                      <a:pt x="1351" y="205"/>
                      <a:pt x="1351" y="205"/>
                    </a:cubicBezTo>
                    <a:cubicBezTo>
                      <a:pt x="1364" y="121"/>
                      <a:pt x="1364" y="121"/>
                      <a:pt x="1364" y="121"/>
                    </a:cubicBezTo>
                    <a:cubicBezTo>
                      <a:pt x="1353" y="116"/>
                      <a:pt x="1342" y="112"/>
                      <a:pt x="1331" y="109"/>
                    </a:cubicBezTo>
                    <a:cubicBezTo>
                      <a:pt x="1331" y="175"/>
                      <a:pt x="1331" y="175"/>
                      <a:pt x="1331" y="175"/>
                    </a:cubicBezTo>
                    <a:cubicBezTo>
                      <a:pt x="1315" y="105"/>
                      <a:pt x="1315" y="105"/>
                      <a:pt x="1315" y="105"/>
                    </a:cubicBezTo>
                    <a:cubicBezTo>
                      <a:pt x="1300" y="102"/>
                      <a:pt x="1285" y="101"/>
                      <a:pt x="1270" y="101"/>
                    </a:cubicBezTo>
                    <a:cubicBezTo>
                      <a:pt x="1242" y="101"/>
                      <a:pt x="1215" y="106"/>
                      <a:pt x="1189" y="116"/>
                    </a:cubicBezTo>
                    <a:cubicBezTo>
                      <a:pt x="1178" y="96"/>
                      <a:pt x="1166" y="78"/>
                      <a:pt x="1154" y="63"/>
                    </a:cubicBezTo>
                    <a:cubicBezTo>
                      <a:pt x="1132" y="115"/>
                      <a:pt x="1132" y="115"/>
                      <a:pt x="1132" y="115"/>
                    </a:cubicBezTo>
                    <a:cubicBezTo>
                      <a:pt x="1147" y="65"/>
                      <a:pt x="1147" y="65"/>
                      <a:pt x="1147" y="65"/>
                    </a:cubicBezTo>
                    <a:cubicBezTo>
                      <a:pt x="1105" y="134"/>
                      <a:pt x="1105" y="134"/>
                      <a:pt x="1105" y="134"/>
                    </a:cubicBezTo>
                    <a:cubicBezTo>
                      <a:pt x="1140" y="46"/>
                      <a:pt x="1140" y="46"/>
                      <a:pt x="1140" y="46"/>
                    </a:cubicBezTo>
                    <a:cubicBezTo>
                      <a:pt x="1127" y="32"/>
                      <a:pt x="1113" y="21"/>
                      <a:pt x="1098" y="13"/>
                    </a:cubicBezTo>
                    <a:cubicBezTo>
                      <a:pt x="1076" y="71"/>
                      <a:pt x="1076" y="71"/>
                      <a:pt x="1076" y="71"/>
                    </a:cubicBezTo>
                    <a:cubicBezTo>
                      <a:pt x="1089" y="9"/>
                      <a:pt x="1089" y="9"/>
                      <a:pt x="1089" y="9"/>
                    </a:cubicBezTo>
                    <a:cubicBezTo>
                      <a:pt x="1086" y="7"/>
                      <a:pt x="1083" y="6"/>
                      <a:pt x="1080" y="5"/>
                    </a:cubicBezTo>
                    <a:cubicBezTo>
                      <a:pt x="1076" y="40"/>
                      <a:pt x="1076" y="40"/>
                      <a:pt x="1076" y="40"/>
                    </a:cubicBezTo>
                    <a:cubicBezTo>
                      <a:pt x="1076" y="4"/>
                      <a:pt x="1076" y="4"/>
                      <a:pt x="1076" y="4"/>
                    </a:cubicBezTo>
                    <a:cubicBezTo>
                      <a:pt x="1067" y="1"/>
                      <a:pt x="1058" y="0"/>
                      <a:pt x="1049" y="0"/>
                    </a:cubicBezTo>
                    <a:cubicBezTo>
                      <a:pt x="1023" y="0"/>
                      <a:pt x="999" y="10"/>
                      <a:pt x="976" y="29"/>
                    </a:cubicBezTo>
                    <a:cubicBezTo>
                      <a:pt x="988" y="138"/>
                      <a:pt x="988" y="138"/>
                      <a:pt x="988" y="138"/>
                    </a:cubicBezTo>
                    <a:cubicBezTo>
                      <a:pt x="970" y="34"/>
                      <a:pt x="970" y="34"/>
                      <a:pt x="970" y="34"/>
                    </a:cubicBezTo>
                    <a:cubicBezTo>
                      <a:pt x="967" y="37"/>
                      <a:pt x="964" y="40"/>
                      <a:pt x="961" y="43"/>
                    </a:cubicBezTo>
                    <a:cubicBezTo>
                      <a:pt x="972" y="91"/>
                      <a:pt x="972" y="91"/>
                      <a:pt x="972" y="91"/>
                    </a:cubicBezTo>
                    <a:cubicBezTo>
                      <a:pt x="957" y="60"/>
                      <a:pt x="957" y="60"/>
                      <a:pt x="957" y="60"/>
                    </a:cubicBezTo>
                    <a:cubicBezTo>
                      <a:pt x="970" y="146"/>
                      <a:pt x="970" y="146"/>
                      <a:pt x="970" y="146"/>
                    </a:cubicBezTo>
                    <a:cubicBezTo>
                      <a:pt x="941" y="65"/>
                      <a:pt x="941" y="65"/>
                      <a:pt x="941" y="65"/>
                    </a:cubicBezTo>
                    <a:cubicBezTo>
                      <a:pt x="929" y="81"/>
                      <a:pt x="918" y="99"/>
                      <a:pt x="908" y="118"/>
                    </a:cubicBezTo>
                    <a:cubicBezTo>
                      <a:pt x="946" y="171"/>
                      <a:pt x="946" y="171"/>
                      <a:pt x="946" y="171"/>
                    </a:cubicBezTo>
                    <a:cubicBezTo>
                      <a:pt x="901" y="132"/>
                      <a:pt x="901" y="132"/>
                      <a:pt x="901" y="132"/>
                    </a:cubicBezTo>
                    <a:cubicBezTo>
                      <a:pt x="896" y="141"/>
                      <a:pt x="892" y="150"/>
                      <a:pt x="888" y="160"/>
                    </a:cubicBezTo>
                    <a:cubicBezTo>
                      <a:pt x="873" y="157"/>
                      <a:pt x="858" y="155"/>
                      <a:pt x="842" y="155"/>
                    </a:cubicBezTo>
                    <a:cubicBezTo>
                      <a:pt x="814" y="155"/>
                      <a:pt x="786" y="161"/>
                      <a:pt x="760" y="171"/>
                    </a:cubicBezTo>
                    <a:cubicBezTo>
                      <a:pt x="757" y="166"/>
                      <a:pt x="754" y="162"/>
                      <a:pt x="752" y="158"/>
                    </a:cubicBezTo>
                    <a:cubicBezTo>
                      <a:pt x="706" y="188"/>
                      <a:pt x="706" y="188"/>
                      <a:pt x="706" y="188"/>
                    </a:cubicBezTo>
                    <a:cubicBezTo>
                      <a:pt x="745" y="147"/>
                      <a:pt x="745" y="147"/>
                      <a:pt x="745" y="147"/>
                    </a:cubicBezTo>
                    <a:cubicBezTo>
                      <a:pt x="734" y="132"/>
                      <a:pt x="723" y="118"/>
                      <a:pt x="711" y="106"/>
                    </a:cubicBezTo>
                    <a:cubicBezTo>
                      <a:pt x="682" y="168"/>
                      <a:pt x="682" y="168"/>
                      <a:pt x="682" y="168"/>
                    </a:cubicBezTo>
                    <a:cubicBezTo>
                      <a:pt x="696" y="102"/>
                      <a:pt x="696" y="102"/>
                      <a:pt x="696" y="102"/>
                    </a:cubicBezTo>
                    <a:cubicBezTo>
                      <a:pt x="680" y="125"/>
                      <a:pt x="680" y="125"/>
                      <a:pt x="680" y="125"/>
                    </a:cubicBezTo>
                    <a:cubicBezTo>
                      <a:pt x="692" y="88"/>
                      <a:pt x="692" y="88"/>
                      <a:pt x="692" y="88"/>
                    </a:cubicBezTo>
                    <a:cubicBezTo>
                      <a:pt x="689" y="86"/>
                      <a:pt x="686" y="83"/>
                      <a:pt x="682" y="81"/>
                    </a:cubicBezTo>
                    <a:cubicBezTo>
                      <a:pt x="665" y="162"/>
                      <a:pt x="665" y="162"/>
                      <a:pt x="665" y="162"/>
                    </a:cubicBezTo>
                    <a:cubicBezTo>
                      <a:pt x="676" y="77"/>
                      <a:pt x="676" y="77"/>
                      <a:pt x="676" y="77"/>
                    </a:cubicBezTo>
                    <a:cubicBezTo>
                      <a:pt x="653" y="62"/>
                      <a:pt x="629" y="54"/>
                      <a:pt x="604" y="54"/>
                    </a:cubicBezTo>
                    <a:cubicBezTo>
                      <a:pt x="595" y="54"/>
                      <a:pt x="585" y="56"/>
                      <a:pt x="577" y="58"/>
                    </a:cubicBezTo>
                    <a:cubicBezTo>
                      <a:pt x="577" y="86"/>
                      <a:pt x="577" y="86"/>
                      <a:pt x="577" y="86"/>
                    </a:cubicBezTo>
                    <a:cubicBezTo>
                      <a:pt x="572" y="59"/>
                      <a:pt x="572" y="59"/>
                      <a:pt x="572" y="59"/>
                    </a:cubicBezTo>
                    <a:cubicBezTo>
                      <a:pt x="569" y="59"/>
                      <a:pt x="566" y="60"/>
                      <a:pt x="563" y="61"/>
                    </a:cubicBezTo>
                    <a:cubicBezTo>
                      <a:pt x="577" y="110"/>
                      <a:pt x="577" y="110"/>
                      <a:pt x="577" y="110"/>
                    </a:cubicBezTo>
                    <a:cubicBezTo>
                      <a:pt x="554" y="65"/>
                      <a:pt x="554" y="65"/>
                      <a:pt x="554" y="65"/>
                    </a:cubicBezTo>
                    <a:cubicBezTo>
                      <a:pt x="540" y="71"/>
                      <a:pt x="526" y="79"/>
                      <a:pt x="513" y="90"/>
                    </a:cubicBezTo>
                    <a:cubicBezTo>
                      <a:pt x="548" y="159"/>
                      <a:pt x="548" y="159"/>
                      <a:pt x="548" y="159"/>
                    </a:cubicBezTo>
                    <a:cubicBezTo>
                      <a:pt x="506" y="106"/>
                      <a:pt x="506" y="106"/>
                      <a:pt x="506" y="106"/>
                    </a:cubicBezTo>
                    <a:cubicBezTo>
                      <a:pt x="521" y="144"/>
                      <a:pt x="521" y="144"/>
                      <a:pt x="521" y="144"/>
                    </a:cubicBezTo>
                    <a:cubicBezTo>
                      <a:pt x="498" y="104"/>
                      <a:pt x="498" y="104"/>
                      <a:pt x="498" y="104"/>
                    </a:cubicBezTo>
                    <a:cubicBezTo>
                      <a:pt x="486" y="115"/>
                      <a:pt x="475" y="129"/>
                      <a:pt x="464" y="145"/>
                    </a:cubicBezTo>
                    <a:cubicBezTo>
                      <a:pt x="438" y="137"/>
                      <a:pt x="410" y="133"/>
                      <a:pt x="382" y="133"/>
                    </a:cubicBezTo>
                    <a:cubicBezTo>
                      <a:pt x="367" y="133"/>
                      <a:pt x="352" y="134"/>
                      <a:pt x="338" y="137"/>
                    </a:cubicBezTo>
                    <a:cubicBezTo>
                      <a:pt x="321" y="191"/>
                      <a:pt x="321" y="191"/>
                      <a:pt x="321" y="191"/>
                    </a:cubicBezTo>
                    <a:cubicBezTo>
                      <a:pt x="321" y="140"/>
                      <a:pt x="321" y="140"/>
                      <a:pt x="321" y="140"/>
                    </a:cubicBezTo>
                    <a:cubicBezTo>
                      <a:pt x="310" y="142"/>
                      <a:pt x="299" y="145"/>
                      <a:pt x="289" y="149"/>
                    </a:cubicBezTo>
                    <a:cubicBezTo>
                      <a:pt x="301" y="215"/>
                      <a:pt x="301" y="215"/>
                      <a:pt x="301" y="215"/>
                    </a:cubicBezTo>
                    <a:cubicBezTo>
                      <a:pt x="274" y="154"/>
                      <a:pt x="274" y="154"/>
                      <a:pt x="274" y="154"/>
                    </a:cubicBezTo>
                    <a:cubicBezTo>
                      <a:pt x="242" y="167"/>
                      <a:pt x="213" y="184"/>
                      <a:pt x="186" y="207"/>
                    </a:cubicBezTo>
                    <a:cubicBezTo>
                      <a:pt x="175" y="206"/>
                      <a:pt x="165" y="205"/>
                      <a:pt x="155" y="205"/>
                    </a:cubicBezTo>
                    <a:cubicBezTo>
                      <a:pt x="99" y="205"/>
                      <a:pt x="47" y="221"/>
                      <a:pt x="0" y="249"/>
                    </a:cubicBezTo>
                    <a:lnTo>
                      <a:pt x="1653" y="2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2" name="Google Shape;1542;p23"/>
              <p:cNvSpPr/>
              <p:nvPr/>
            </p:nvSpPr>
            <p:spPr>
              <a:xfrm flipH="1">
                <a:off x="-927487" y="534988"/>
                <a:ext cx="1642576" cy="640275"/>
              </a:xfrm>
              <a:custGeom>
                <a:avLst/>
                <a:gdLst/>
                <a:ahLst/>
                <a:cxnLst/>
                <a:rect l="l" t="t" r="r" b="b"/>
                <a:pathLst>
                  <a:path w="979" h="382" extrusionOk="0">
                    <a:moveTo>
                      <a:pt x="882" y="305"/>
                    </a:moveTo>
                    <a:cubicBezTo>
                      <a:pt x="840" y="318"/>
                      <a:pt x="840" y="318"/>
                      <a:pt x="840" y="318"/>
                    </a:cubicBezTo>
                    <a:cubicBezTo>
                      <a:pt x="862" y="296"/>
                      <a:pt x="862" y="296"/>
                      <a:pt x="862" y="296"/>
                    </a:cubicBezTo>
                    <a:cubicBezTo>
                      <a:pt x="852" y="291"/>
                      <a:pt x="840" y="287"/>
                      <a:pt x="829" y="284"/>
                    </a:cubicBezTo>
                    <a:cubicBezTo>
                      <a:pt x="801" y="339"/>
                      <a:pt x="801" y="339"/>
                      <a:pt x="801" y="339"/>
                    </a:cubicBezTo>
                    <a:cubicBezTo>
                      <a:pt x="819" y="281"/>
                      <a:pt x="819" y="281"/>
                      <a:pt x="819" y="281"/>
                    </a:cubicBezTo>
                    <a:cubicBezTo>
                      <a:pt x="789" y="273"/>
                      <a:pt x="757" y="268"/>
                      <a:pt x="724" y="268"/>
                    </a:cubicBezTo>
                    <a:cubicBezTo>
                      <a:pt x="716" y="268"/>
                      <a:pt x="708" y="268"/>
                      <a:pt x="700" y="269"/>
                    </a:cubicBezTo>
                    <a:cubicBezTo>
                      <a:pt x="692" y="250"/>
                      <a:pt x="683" y="233"/>
                      <a:pt x="672" y="217"/>
                    </a:cubicBezTo>
                    <a:cubicBezTo>
                      <a:pt x="620" y="241"/>
                      <a:pt x="620" y="241"/>
                      <a:pt x="620" y="241"/>
                    </a:cubicBezTo>
                    <a:cubicBezTo>
                      <a:pt x="660" y="202"/>
                      <a:pt x="660" y="202"/>
                      <a:pt x="660" y="202"/>
                    </a:cubicBezTo>
                    <a:cubicBezTo>
                      <a:pt x="654" y="195"/>
                      <a:pt x="648" y="189"/>
                      <a:pt x="642" y="183"/>
                    </a:cubicBezTo>
                    <a:cubicBezTo>
                      <a:pt x="618" y="206"/>
                      <a:pt x="618" y="206"/>
                      <a:pt x="618" y="206"/>
                    </a:cubicBezTo>
                    <a:cubicBezTo>
                      <a:pt x="630" y="173"/>
                      <a:pt x="630" y="173"/>
                      <a:pt x="630" y="173"/>
                    </a:cubicBezTo>
                    <a:cubicBezTo>
                      <a:pt x="618" y="164"/>
                      <a:pt x="605" y="156"/>
                      <a:pt x="591" y="151"/>
                    </a:cubicBezTo>
                    <a:cubicBezTo>
                      <a:pt x="570" y="231"/>
                      <a:pt x="570" y="231"/>
                      <a:pt x="570" y="231"/>
                    </a:cubicBezTo>
                    <a:cubicBezTo>
                      <a:pt x="584" y="148"/>
                      <a:pt x="584" y="148"/>
                      <a:pt x="584" y="148"/>
                    </a:cubicBezTo>
                    <a:cubicBezTo>
                      <a:pt x="570" y="144"/>
                      <a:pt x="556" y="142"/>
                      <a:pt x="542" y="142"/>
                    </a:cubicBezTo>
                    <a:cubicBezTo>
                      <a:pt x="530" y="142"/>
                      <a:pt x="518" y="143"/>
                      <a:pt x="506" y="146"/>
                    </a:cubicBezTo>
                    <a:cubicBezTo>
                      <a:pt x="502" y="123"/>
                      <a:pt x="495" y="102"/>
                      <a:pt x="487" y="84"/>
                    </a:cubicBezTo>
                    <a:cubicBezTo>
                      <a:pt x="466" y="121"/>
                      <a:pt x="466" y="121"/>
                      <a:pt x="466" y="121"/>
                    </a:cubicBezTo>
                    <a:cubicBezTo>
                      <a:pt x="479" y="65"/>
                      <a:pt x="479" y="65"/>
                      <a:pt x="479" y="65"/>
                    </a:cubicBezTo>
                    <a:cubicBezTo>
                      <a:pt x="466" y="40"/>
                      <a:pt x="451" y="21"/>
                      <a:pt x="434" y="10"/>
                    </a:cubicBezTo>
                    <a:cubicBezTo>
                      <a:pt x="420" y="45"/>
                      <a:pt x="420" y="45"/>
                      <a:pt x="420" y="45"/>
                    </a:cubicBezTo>
                    <a:cubicBezTo>
                      <a:pt x="413" y="1"/>
                      <a:pt x="413" y="1"/>
                      <a:pt x="413" y="1"/>
                    </a:cubicBezTo>
                    <a:cubicBezTo>
                      <a:pt x="409" y="1"/>
                      <a:pt x="406" y="0"/>
                      <a:pt x="402" y="0"/>
                    </a:cubicBezTo>
                    <a:cubicBezTo>
                      <a:pt x="384" y="0"/>
                      <a:pt x="368" y="9"/>
                      <a:pt x="353" y="24"/>
                    </a:cubicBezTo>
                    <a:cubicBezTo>
                      <a:pt x="351" y="55"/>
                      <a:pt x="351" y="55"/>
                      <a:pt x="351" y="55"/>
                    </a:cubicBezTo>
                    <a:cubicBezTo>
                      <a:pt x="339" y="41"/>
                      <a:pt x="339" y="41"/>
                      <a:pt x="339" y="41"/>
                    </a:cubicBezTo>
                    <a:cubicBezTo>
                      <a:pt x="333" y="49"/>
                      <a:pt x="328" y="57"/>
                      <a:pt x="324" y="66"/>
                    </a:cubicBezTo>
                    <a:cubicBezTo>
                      <a:pt x="344" y="110"/>
                      <a:pt x="344" y="110"/>
                      <a:pt x="344" y="110"/>
                    </a:cubicBezTo>
                    <a:cubicBezTo>
                      <a:pt x="317" y="81"/>
                      <a:pt x="317" y="81"/>
                      <a:pt x="317" y="81"/>
                    </a:cubicBezTo>
                    <a:cubicBezTo>
                      <a:pt x="309" y="99"/>
                      <a:pt x="303" y="120"/>
                      <a:pt x="298" y="142"/>
                    </a:cubicBezTo>
                    <a:cubicBezTo>
                      <a:pt x="294" y="142"/>
                      <a:pt x="290" y="142"/>
                      <a:pt x="286" y="142"/>
                    </a:cubicBezTo>
                    <a:cubicBezTo>
                      <a:pt x="211" y="142"/>
                      <a:pt x="146" y="205"/>
                      <a:pt x="118" y="296"/>
                    </a:cubicBezTo>
                    <a:cubicBezTo>
                      <a:pt x="71" y="303"/>
                      <a:pt x="29" y="335"/>
                      <a:pt x="0" y="382"/>
                    </a:cubicBezTo>
                    <a:cubicBezTo>
                      <a:pt x="979" y="382"/>
                      <a:pt x="979" y="382"/>
                      <a:pt x="979" y="382"/>
                    </a:cubicBezTo>
                    <a:cubicBezTo>
                      <a:pt x="954" y="351"/>
                      <a:pt x="921" y="324"/>
                      <a:pt x="882" y="30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43" name="Google Shape;1543;p23"/>
            <p:cNvSpPr/>
            <p:nvPr/>
          </p:nvSpPr>
          <p:spPr>
            <a:xfrm flipH="1">
              <a:off x="7200322" y="2847919"/>
              <a:ext cx="710808" cy="273745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23"/>
            <p:cNvSpPr/>
            <p:nvPr/>
          </p:nvSpPr>
          <p:spPr>
            <a:xfrm>
              <a:off x="218290" y="1606247"/>
              <a:ext cx="1847839" cy="277075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155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" name="Google Shape;45;p3"/>
          <p:cNvGrpSpPr/>
          <p:nvPr/>
        </p:nvGrpSpPr>
        <p:grpSpPr>
          <a:xfrm>
            <a:off x="-681969" y="3213600"/>
            <a:ext cx="13119269" cy="2947133"/>
            <a:chOff x="-511477" y="2352625"/>
            <a:chExt cx="9839452" cy="2210350"/>
          </a:xfrm>
        </p:grpSpPr>
        <p:sp>
          <p:nvSpPr>
            <p:cNvPr id="46" name="Google Shape;46;p3"/>
            <p:cNvSpPr/>
            <p:nvPr/>
          </p:nvSpPr>
          <p:spPr>
            <a:xfrm flipH="1">
              <a:off x="-511477" y="2785600"/>
              <a:ext cx="6569677" cy="1777375"/>
            </a:xfrm>
            <a:custGeom>
              <a:avLst/>
              <a:gdLst/>
              <a:ahLst/>
              <a:cxnLst/>
              <a:rect l="l" t="t" r="r" b="b"/>
              <a:pathLst>
                <a:path w="1782" h="792" extrusionOk="0">
                  <a:moveTo>
                    <a:pt x="1781" y="792"/>
                  </a:moveTo>
                  <a:cubicBezTo>
                    <a:pt x="1781" y="773"/>
                    <a:pt x="1782" y="754"/>
                    <a:pt x="1782" y="735"/>
                  </a:cubicBezTo>
                  <a:cubicBezTo>
                    <a:pt x="1782" y="355"/>
                    <a:pt x="1653" y="48"/>
                    <a:pt x="1494" y="48"/>
                  </a:cubicBezTo>
                  <a:cubicBezTo>
                    <a:pt x="1454" y="48"/>
                    <a:pt x="1415" y="68"/>
                    <a:pt x="1380" y="103"/>
                  </a:cubicBezTo>
                  <a:cubicBezTo>
                    <a:pt x="1352" y="38"/>
                    <a:pt x="1318" y="0"/>
                    <a:pt x="1281" y="0"/>
                  </a:cubicBezTo>
                  <a:cubicBezTo>
                    <a:pt x="1228" y="0"/>
                    <a:pt x="1180" y="82"/>
                    <a:pt x="1146" y="212"/>
                  </a:cubicBezTo>
                  <a:cubicBezTo>
                    <a:pt x="1131" y="198"/>
                    <a:pt x="1114" y="190"/>
                    <a:pt x="1098" y="190"/>
                  </a:cubicBezTo>
                  <a:cubicBezTo>
                    <a:pt x="1045" y="190"/>
                    <a:pt x="998" y="268"/>
                    <a:pt x="965" y="394"/>
                  </a:cubicBezTo>
                  <a:cubicBezTo>
                    <a:pt x="956" y="389"/>
                    <a:pt x="948" y="387"/>
                    <a:pt x="939" y="387"/>
                  </a:cubicBezTo>
                  <a:cubicBezTo>
                    <a:pt x="894" y="387"/>
                    <a:pt x="854" y="457"/>
                    <a:pt x="826" y="568"/>
                  </a:cubicBezTo>
                  <a:cubicBezTo>
                    <a:pt x="798" y="457"/>
                    <a:pt x="758" y="387"/>
                    <a:pt x="713" y="387"/>
                  </a:cubicBezTo>
                  <a:cubicBezTo>
                    <a:pt x="711" y="387"/>
                    <a:pt x="710" y="387"/>
                    <a:pt x="709" y="387"/>
                  </a:cubicBezTo>
                  <a:cubicBezTo>
                    <a:pt x="686" y="336"/>
                    <a:pt x="658" y="306"/>
                    <a:pt x="629" y="306"/>
                  </a:cubicBezTo>
                  <a:cubicBezTo>
                    <a:pt x="571" y="306"/>
                    <a:pt x="520" y="424"/>
                    <a:pt x="495" y="596"/>
                  </a:cubicBezTo>
                  <a:cubicBezTo>
                    <a:pt x="471" y="539"/>
                    <a:pt x="442" y="505"/>
                    <a:pt x="411" y="505"/>
                  </a:cubicBezTo>
                  <a:cubicBezTo>
                    <a:pt x="384" y="505"/>
                    <a:pt x="358" y="531"/>
                    <a:pt x="336" y="576"/>
                  </a:cubicBezTo>
                  <a:cubicBezTo>
                    <a:pt x="326" y="567"/>
                    <a:pt x="315" y="563"/>
                    <a:pt x="303" y="563"/>
                  </a:cubicBezTo>
                  <a:cubicBezTo>
                    <a:pt x="273" y="563"/>
                    <a:pt x="245" y="595"/>
                    <a:pt x="221" y="650"/>
                  </a:cubicBezTo>
                  <a:cubicBezTo>
                    <a:pt x="204" y="642"/>
                    <a:pt x="187" y="637"/>
                    <a:pt x="169" y="637"/>
                  </a:cubicBezTo>
                  <a:cubicBezTo>
                    <a:pt x="103" y="637"/>
                    <a:pt x="43" y="696"/>
                    <a:pt x="0" y="792"/>
                  </a:cubicBezTo>
                  <a:lnTo>
                    <a:pt x="1781" y="79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3"/>
            <p:cNvSpPr/>
            <p:nvPr/>
          </p:nvSpPr>
          <p:spPr>
            <a:xfrm flipH="1">
              <a:off x="7055026" y="2352625"/>
              <a:ext cx="2272949" cy="2168300"/>
            </a:xfrm>
            <a:custGeom>
              <a:avLst/>
              <a:gdLst/>
              <a:ahLst/>
              <a:cxnLst/>
              <a:rect l="l" t="t" r="r" b="b"/>
              <a:pathLst>
                <a:path w="1265" h="563" extrusionOk="0">
                  <a:moveTo>
                    <a:pt x="0" y="0"/>
                  </a:moveTo>
                  <a:lnTo>
                    <a:pt x="140" y="61"/>
                  </a:lnTo>
                  <a:lnTo>
                    <a:pt x="152" y="94"/>
                  </a:lnTo>
                  <a:lnTo>
                    <a:pt x="167" y="88"/>
                  </a:lnTo>
                  <a:lnTo>
                    <a:pt x="209" y="170"/>
                  </a:lnTo>
                  <a:lnTo>
                    <a:pt x="217" y="151"/>
                  </a:lnTo>
                  <a:lnTo>
                    <a:pt x="299" y="173"/>
                  </a:lnTo>
                  <a:lnTo>
                    <a:pt x="372" y="305"/>
                  </a:lnTo>
                  <a:lnTo>
                    <a:pt x="372" y="260"/>
                  </a:lnTo>
                  <a:lnTo>
                    <a:pt x="891" y="437"/>
                  </a:lnTo>
                  <a:lnTo>
                    <a:pt x="905" y="460"/>
                  </a:lnTo>
                  <a:lnTo>
                    <a:pt x="905" y="450"/>
                  </a:lnTo>
                  <a:lnTo>
                    <a:pt x="1265" y="563"/>
                  </a:lnTo>
                  <a:lnTo>
                    <a:pt x="0" y="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" name="Google Shape;48;p3"/>
          <p:cNvGrpSpPr/>
          <p:nvPr/>
        </p:nvGrpSpPr>
        <p:grpSpPr>
          <a:xfrm>
            <a:off x="487024" y="3770211"/>
            <a:ext cx="25157795" cy="3544944"/>
            <a:chOff x="365268" y="2827658"/>
            <a:chExt cx="18868346" cy="2658708"/>
          </a:xfrm>
        </p:grpSpPr>
        <p:sp>
          <p:nvSpPr>
            <p:cNvPr id="49" name="Google Shape;49;p3"/>
            <p:cNvSpPr/>
            <p:nvPr/>
          </p:nvSpPr>
          <p:spPr>
            <a:xfrm>
              <a:off x="365268" y="2827658"/>
              <a:ext cx="18868346" cy="1735325"/>
            </a:xfrm>
            <a:custGeom>
              <a:avLst/>
              <a:gdLst/>
              <a:ahLst/>
              <a:cxnLst/>
              <a:rect l="l" t="t" r="r" b="b"/>
              <a:pathLst>
                <a:path w="4160" h="382" extrusionOk="0">
                  <a:moveTo>
                    <a:pt x="3818" y="18"/>
                  </a:moveTo>
                  <a:cubicBezTo>
                    <a:pt x="3845" y="18"/>
                    <a:pt x="3845" y="18"/>
                    <a:pt x="3845" y="18"/>
                  </a:cubicBezTo>
                  <a:cubicBezTo>
                    <a:pt x="3846" y="18"/>
                    <a:pt x="3846" y="18"/>
                    <a:pt x="3846" y="18"/>
                  </a:cubicBezTo>
                  <a:cubicBezTo>
                    <a:pt x="3950" y="39"/>
                    <a:pt x="4055" y="54"/>
                    <a:pt x="4160" y="63"/>
                  </a:cubicBezTo>
                  <a:cubicBezTo>
                    <a:pt x="4160" y="63"/>
                    <a:pt x="4160" y="63"/>
                    <a:pt x="4160" y="63"/>
                  </a:cubicBezTo>
                  <a:cubicBezTo>
                    <a:pt x="4055" y="54"/>
                    <a:pt x="3951" y="38"/>
                    <a:pt x="3847" y="17"/>
                  </a:cubicBezTo>
                  <a:cubicBezTo>
                    <a:pt x="3848" y="17"/>
                    <a:pt x="3849" y="16"/>
                    <a:pt x="3849" y="15"/>
                  </a:cubicBezTo>
                  <a:cubicBezTo>
                    <a:pt x="3849" y="13"/>
                    <a:pt x="3847" y="12"/>
                    <a:pt x="3845" y="12"/>
                  </a:cubicBezTo>
                  <a:cubicBezTo>
                    <a:pt x="3842" y="12"/>
                    <a:pt x="3842" y="12"/>
                    <a:pt x="3842" y="12"/>
                  </a:cubicBezTo>
                  <a:cubicBezTo>
                    <a:pt x="3842" y="11"/>
                    <a:pt x="3842" y="11"/>
                    <a:pt x="3842" y="11"/>
                  </a:cubicBezTo>
                  <a:cubicBezTo>
                    <a:pt x="3842" y="8"/>
                    <a:pt x="3842" y="8"/>
                    <a:pt x="3842" y="8"/>
                  </a:cubicBezTo>
                  <a:cubicBezTo>
                    <a:pt x="3842" y="6"/>
                    <a:pt x="3841" y="5"/>
                    <a:pt x="3839" y="5"/>
                  </a:cubicBezTo>
                  <a:cubicBezTo>
                    <a:pt x="3837" y="5"/>
                    <a:pt x="3836" y="6"/>
                    <a:pt x="3836" y="8"/>
                  </a:cubicBezTo>
                  <a:cubicBezTo>
                    <a:pt x="3836" y="11"/>
                    <a:pt x="3836" y="11"/>
                    <a:pt x="3836" y="11"/>
                  </a:cubicBezTo>
                  <a:cubicBezTo>
                    <a:pt x="3836" y="12"/>
                    <a:pt x="3836" y="12"/>
                    <a:pt x="3836" y="12"/>
                  </a:cubicBezTo>
                  <a:cubicBezTo>
                    <a:pt x="3828" y="12"/>
                    <a:pt x="3828" y="12"/>
                    <a:pt x="3828" y="12"/>
                  </a:cubicBezTo>
                  <a:cubicBezTo>
                    <a:pt x="3828" y="11"/>
                    <a:pt x="3828" y="11"/>
                    <a:pt x="3828" y="11"/>
                  </a:cubicBezTo>
                  <a:cubicBezTo>
                    <a:pt x="3828" y="8"/>
                    <a:pt x="3828" y="8"/>
                    <a:pt x="3828" y="8"/>
                  </a:cubicBezTo>
                  <a:cubicBezTo>
                    <a:pt x="3828" y="6"/>
                    <a:pt x="3827" y="5"/>
                    <a:pt x="3825" y="5"/>
                  </a:cubicBezTo>
                  <a:cubicBezTo>
                    <a:pt x="3824" y="5"/>
                    <a:pt x="3822" y="6"/>
                    <a:pt x="3822" y="8"/>
                  </a:cubicBezTo>
                  <a:cubicBezTo>
                    <a:pt x="3822" y="11"/>
                    <a:pt x="3822" y="11"/>
                    <a:pt x="3822" y="11"/>
                  </a:cubicBezTo>
                  <a:cubicBezTo>
                    <a:pt x="3822" y="12"/>
                    <a:pt x="3822" y="12"/>
                    <a:pt x="3822" y="12"/>
                  </a:cubicBezTo>
                  <a:cubicBezTo>
                    <a:pt x="3805" y="12"/>
                    <a:pt x="3805" y="12"/>
                    <a:pt x="3805" y="12"/>
                  </a:cubicBezTo>
                  <a:cubicBezTo>
                    <a:pt x="3805" y="0"/>
                    <a:pt x="3805" y="0"/>
                    <a:pt x="3805" y="0"/>
                  </a:cubicBezTo>
                  <a:cubicBezTo>
                    <a:pt x="3797" y="0"/>
                    <a:pt x="3797" y="0"/>
                    <a:pt x="3797" y="0"/>
                  </a:cubicBezTo>
                  <a:cubicBezTo>
                    <a:pt x="3797" y="12"/>
                    <a:pt x="3797" y="12"/>
                    <a:pt x="3797" y="12"/>
                  </a:cubicBezTo>
                  <a:cubicBezTo>
                    <a:pt x="3779" y="12"/>
                    <a:pt x="3779" y="12"/>
                    <a:pt x="3779" y="12"/>
                  </a:cubicBezTo>
                  <a:cubicBezTo>
                    <a:pt x="3780" y="11"/>
                    <a:pt x="3780" y="11"/>
                    <a:pt x="3780" y="11"/>
                  </a:cubicBezTo>
                  <a:cubicBezTo>
                    <a:pt x="3780" y="8"/>
                    <a:pt x="3780" y="8"/>
                    <a:pt x="3780" y="8"/>
                  </a:cubicBezTo>
                  <a:cubicBezTo>
                    <a:pt x="3780" y="6"/>
                    <a:pt x="3778" y="5"/>
                    <a:pt x="3776" y="5"/>
                  </a:cubicBezTo>
                  <a:cubicBezTo>
                    <a:pt x="3775" y="5"/>
                    <a:pt x="3773" y="6"/>
                    <a:pt x="3773" y="8"/>
                  </a:cubicBezTo>
                  <a:cubicBezTo>
                    <a:pt x="3773" y="11"/>
                    <a:pt x="3773" y="11"/>
                    <a:pt x="3773" y="11"/>
                  </a:cubicBezTo>
                  <a:cubicBezTo>
                    <a:pt x="3773" y="12"/>
                    <a:pt x="3773" y="12"/>
                    <a:pt x="3773" y="12"/>
                  </a:cubicBezTo>
                  <a:cubicBezTo>
                    <a:pt x="3766" y="12"/>
                    <a:pt x="3766" y="12"/>
                    <a:pt x="3766" y="12"/>
                  </a:cubicBezTo>
                  <a:cubicBezTo>
                    <a:pt x="3766" y="11"/>
                    <a:pt x="3766" y="11"/>
                    <a:pt x="3766" y="11"/>
                  </a:cubicBezTo>
                  <a:cubicBezTo>
                    <a:pt x="3766" y="8"/>
                    <a:pt x="3766" y="8"/>
                    <a:pt x="3766" y="8"/>
                  </a:cubicBezTo>
                  <a:cubicBezTo>
                    <a:pt x="3766" y="6"/>
                    <a:pt x="3765" y="5"/>
                    <a:pt x="3763" y="5"/>
                  </a:cubicBezTo>
                  <a:cubicBezTo>
                    <a:pt x="3761" y="5"/>
                    <a:pt x="3760" y="6"/>
                    <a:pt x="3760" y="8"/>
                  </a:cubicBezTo>
                  <a:cubicBezTo>
                    <a:pt x="3760" y="11"/>
                    <a:pt x="3760" y="11"/>
                    <a:pt x="3760" y="11"/>
                  </a:cubicBezTo>
                  <a:cubicBezTo>
                    <a:pt x="3760" y="12"/>
                    <a:pt x="3760" y="12"/>
                    <a:pt x="3760" y="12"/>
                  </a:cubicBezTo>
                  <a:cubicBezTo>
                    <a:pt x="3756" y="12"/>
                    <a:pt x="3756" y="12"/>
                    <a:pt x="3756" y="12"/>
                  </a:cubicBezTo>
                  <a:cubicBezTo>
                    <a:pt x="3755" y="12"/>
                    <a:pt x="3754" y="12"/>
                    <a:pt x="3753" y="14"/>
                  </a:cubicBezTo>
                  <a:cubicBezTo>
                    <a:pt x="3753" y="13"/>
                    <a:pt x="3753" y="13"/>
                    <a:pt x="3753" y="13"/>
                  </a:cubicBezTo>
                  <a:cubicBezTo>
                    <a:pt x="3753" y="14"/>
                    <a:pt x="3753" y="14"/>
                    <a:pt x="3753" y="14"/>
                  </a:cubicBezTo>
                  <a:cubicBezTo>
                    <a:pt x="3753" y="14"/>
                    <a:pt x="3753" y="14"/>
                    <a:pt x="3753" y="14"/>
                  </a:cubicBezTo>
                  <a:cubicBezTo>
                    <a:pt x="3753" y="15"/>
                    <a:pt x="3753" y="15"/>
                    <a:pt x="3753" y="15"/>
                  </a:cubicBezTo>
                  <a:cubicBezTo>
                    <a:pt x="3753" y="15"/>
                    <a:pt x="3753" y="15"/>
                    <a:pt x="3753" y="15"/>
                  </a:cubicBezTo>
                  <a:cubicBezTo>
                    <a:pt x="3578" y="51"/>
                    <a:pt x="3403" y="71"/>
                    <a:pt x="3227" y="73"/>
                  </a:cubicBezTo>
                  <a:cubicBezTo>
                    <a:pt x="3051" y="71"/>
                    <a:pt x="2876" y="52"/>
                    <a:pt x="2701" y="16"/>
                  </a:cubicBezTo>
                  <a:cubicBezTo>
                    <a:pt x="2701" y="15"/>
                    <a:pt x="2701" y="15"/>
                    <a:pt x="2701" y="15"/>
                  </a:cubicBezTo>
                  <a:cubicBezTo>
                    <a:pt x="2701" y="15"/>
                    <a:pt x="2701" y="15"/>
                    <a:pt x="2701" y="15"/>
                  </a:cubicBezTo>
                  <a:cubicBezTo>
                    <a:pt x="2702" y="14"/>
                    <a:pt x="2702" y="14"/>
                    <a:pt x="2703" y="14"/>
                  </a:cubicBezTo>
                  <a:cubicBezTo>
                    <a:pt x="2703" y="13"/>
                    <a:pt x="2703" y="13"/>
                    <a:pt x="2703" y="13"/>
                  </a:cubicBezTo>
                  <a:cubicBezTo>
                    <a:pt x="2702" y="14"/>
                    <a:pt x="2702" y="14"/>
                    <a:pt x="2701" y="14"/>
                  </a:cubicBezTo>
                  <a:cubicBezTo>
                    <a:pt x="2701" y="13"/>
                    <a:pt x="2699" y="12"/>
                    <a:pt x="2698" y="12"/>
                  </a:cubicBezTo>
                  <a:cubicBezTo>
                    <a:pt x="2694" y="12"/>
                    <a:pt x="2694" y="12"/>
                    <a:pt x="2694" y="12"/>
                  </a:cubicBezTo>
                  <a:cubicBezTo>
                    <a:pt x="2695" y="11"/>
                    <a:pt x="2695" y="11"/>
                    <a:pt x="2695" y="11"/>
                  </a:cubicBezTo>
                  <a:cubicBezTo>
                    <a:pt x="2695" y="8"/>
                    <a:pt x="2695" y="8"/>
                    <a:pt x="2695" y="8"/>
                  </a:cubicBezTo>
                  <a:cubicBezTo>
                    <a:pt x="2695" y="6"/>
                    <a:pt x="2693" y="5"/>
                    <a:pt x="2691" y="5"/>
                  </a:cubicBezTo>
                  <a:cubicBezTo>
                    <a:pt x="2690" y="5"/>
                    <a:pt x="2688" y="6"/>
                    <a:pt x="2688" y="8"/>
                  </a:cubicBezTo>
                  <a:cubicBezTo>
                    <a:pt x="2688" y="11"/>
                    <a:pt x="2688" y="11"/>
                    <a:pt x="2688" y="11"/>
                  </a:cubicBezTo>
                  <a:cubicBezTo>
                    <a:pt x="2688" y="12"/>
                    <a:pt x="2688" y="12"/>
                    <a:pt x="2688" y="12"/>
                  </a:cubicBezTo>
                  <a:cubicBezTo>
                    <a:pt x="2681" y="12"/>
                    <a:pt x="2681" y="12"/>
                    <a:pt x="2681" y="12"/>
                  </a:cubicBezTo>
                  <a:cubicBezTo>
                    <a:pt x="2681" y="11"/>
                    <a:pt x="2681" y="11"/>
                    <a:pt x="2681" y="11"/>
                  </a:cubicBezTo>
                  <a:cubicBezTo>
                    <a:pt x="2681" y="8"/>
                    <a:pt x="2681" y="8"/>
                    <a:pt x="2681" y="8"/>
                  </a:cubicBezTo>
                  <a:cubicBezTo>
                    <a:pt x="2681" y="6"/>
                    <a:pt x="2680" y="5"/>
                    <a:pt x="2678" y="5"/>
                  </a:cubicBezTo>
                  <a:cubicBezTo>
                    <a:pt x="2676" y="5"/>
                    <a:pt x="2675" y="6"/>
                    <a:pt x="2675" y="8"/>
                  </a:cubicBezTo>
                  <a:cubicBezTo>
                    <a:pt x="2675" y="11"/>
                    <a:pt x="2675" y="11"/>
                    <a:pt x="2675" y="11"/>
                  </a:cubicBezTo>
                  <a:cubicBezTo>
                    <a:pt x="2675" y="12"/>
                    <a:pt x="2675" y="12"/>
                    <a:pt x="2675" y="12"/>
                  </a:cubicBezTo>
                  <a:cubicBezTo>
                    <a:pt x="2657" y="12"/>
                    <a:pt x="2657" y="12"/>
                    <a:pt x="2657" y="12"/>
                  </a:cubicBezTo>
                  <a:cubicBezTo>
                    <a:pt x="2657" y="0"/>
                    <a:pt x="2657" y="0"/>
                    <a:pt x="2657" y="0"/>
                  </a:cubicBezTo>
                  <a:cubicBezTo>
                    <a:pt x="2650" y="0"/>
                    <a:pt x="2650" y="0"/>
                    <a:pt x="2650" y="0"/>
                  </a:cubicBezTo>
                  <a:cubicBezTo>
                    <a:pt x="2650" y="12"/>
                    <a:pt x="2650" y="12"/>
                    <a:pt x="2650" y="12"/>
                  </a:cubicBezTo>
                  <a:cubicBezTo>
                    <a:pt x="2632" y="12"/>
                    <a:pt x="2632" y="12"/>
                    <a:pt x="2632" y="12"/>
                  </a:cubicBezTo>
                  <a:cubicBezTo>
                    <a:pt x="2632" y="11"/>
                    <a:pt x="2632" y="11"/>
                    <a:pt x="2632" y="11"/>
                  </a:cubicBezTo>
                  <a:cubicBezTo>
                    <a:pt x="2632" y="8"/>
                    <a:pt x="2632" y="8"/>
                    <a:pt x="2632" y="8"/>
                  </a:cubicBezTo>
                  <a:cubicBezTo>
                    <a:pt x="2632" y="6"/>
                    <a:pt x="2631" y="5"/>
                    <a:pt x="2629" y="5"/>
                  </a:cubicBezTo>
                  <a:cubicBezTo>
                    <a:pt x="2627" y="5"/>
                    <a:pt x="2626" y="6"/>
                    <a:pt x="2626" y="8"/>
                  </a:cubicBezTo>
                  <a:cubicBezTo>
                    <a:pt x="2626" y="11"/>
                    <a:pt x="2626" y="11"/>
                    <a:pt x="2626" y="11"/>
                  </a:cubicBezTo>
                  <a:cubicBezTo>
                    <a:pt x="2626" y="12"/>
                    <a:pt x="2626" y="12"/>
                    <a:pt x="2626" y="12"/>
                  </a:cubicBezTo>
                  <a:cubicBezTo>
                    <a:pt x="2619" y="12"/>
                    <a:pt x="2619" y="12"/>
                    <a:pt x="2619" y="12"/>
                  </a:cubicBezTo>
                  <a:cubicBezTo>
                    <a:pt x="2619" y="11"/>
                    <a:pt x="2619" y="11"/>
                    <a:pt x="2619" y="11"/>
                  </a:cubicBezTo>
                  <a:cubicBezTo>
                    <a:pt x="2619" y="8"/>
                    <a:pt x="2619" y="8"/>
                    <a:pt x="2619" y="8"/>
                  </a:cubicBezTo>
                  <a:cubicBezTo>
                    <a:pt x="2619" y="6"/>
                    <a:pt x="2617" y="5"/>
                    <a:pt x="2616" y="5"/>
                  </a:cubicBezTo>
                  <a:cubicBezTo>
                    <a:pt x="2614" y="5"/>
                    <a:pt x="2612" y="6"/>
                    <a:pt x="2612" y="8"/>
                  </a:cubicBezTo>
                  <a:cubicBezTo>
                    <a:pt x="2612" y="11"/>
                    <a:pt x="2612" y="11"/>
                    <a:pt x="2612" y="11"/>
                  </a:cubicBezTo>
                  <a:cubicBezTo>
                    <a:pt x="2613" y="12"/>
                    <a:pt x="2613" y="12"/>
                    <a:pt x="2613" y="12"/>
                  </a:cubicBezTo>
                  <a:cubicBezTo>
                    <a:pt x="2609" y="12"/>
                    <a:pt x="2609" y="12"/>
                    <a:pt x="2609" y="12"/>
                  </a:cubicBezTo>
                  <a:cubicBezTo>
                    <a:pt x="2607" y="12"/>
                    <a:pt x="2606" y="13"/>
                    <a:pt x="2606" y="15"/>
                  </a:cubicBezTo>
                  <a:cubicBezTo>
                    <a:pt x="2606" y="16"/>
                    <a:pt x="2606" y="17"/>
                    <a:pt x="2607" y="18"/>
                  </a:cubicBezTo>
                  <a:cubicBezTo>
                    <a:pt x="2437" y="52"/>
                    <a:pt x="2265" y="71"/>
                    <a:pt x="2092" y="73"/>
                  </a:cubicBezTo>
                  <a:cubicBezTo>
                    <a:pt x="1916" y="71"/>
                    <a:pt x="1739" y="51"/>
                    <a:pt x="1564" y="15"/>
                  </a:cubicBezTo>
                  <a:cubicBezTo>
                    <a:pt x="1566" y="15"/>
                    <a:pt x="1567" y="14"/>
                    <a:pt x="1569" y="14"/>
                  </a:cubicBezTo>
                  <a:cubicBezTo>
                    <a:pt x="1568" y="13"/>
                    <a:pt x="1568" y="13"/>
                    <a:pt x="1568" y="13"/>
                  </a:cubicBezTo>
                  <a:cubicBezTo>
                    <a:pt x="1566" y="14"/>
                    <a:pt x="1564" y="14"/>
                    <a:pt x="1562" y="15"/>
                  </a:cubicBezTo>
                  <a:cubicBezTo>
                    <a:pt x="1560" y="14"/>
                    <a:pt x="1558" y="14"/>
                    <a:pt x="1556" y="13"/>
                  </a:cubicBezTo>
                  <a:cubicBezTo>
                    <a:pt x="1556" y="14"/>
                    <a:pt x="1556" y="14"/>
                    <a:pt x="1556" y="14"/>
                  </a:cubicBezTo>
                  <a:cubicBezTo>
                    <a:pt x="1558" y="14"/>
                    <a:pt x="1559" y="15"/>
                    <a:pt x="1561" y="15"/>
                  </a:cubicBezTo>
                  <a:cubicBezTo>
                    <a:pt x="1558" y="16"/>
                    <a:pt x="1556" y="16"/>
                    <a:pt x="1553" y="17"/>
                  </a:cubicBezTo>
                  <a:cubicBezTo>
                    <a:pt x="1554" y="16"/>
                    <a:pt x="1554" y="16"/>
                    <a:pt x="1554" y="15"/>
                  </a:cubicBezTo>
                  <a:cubicBezTo>
                    <a:pt x="1554" y="13"/>
                    <a:pt x="1553" y="12"/>
                    <a:pt x="1551" y="12"/>
                  </a:cubicBezTo>
                  <a:cubicBezTo>
                    <a:pt x="1547" y="12"/>
                    <a:pt x="1547" y="12"/>
                    <a:pt x="1547" y="12"/>
                  </a:cubicBezTo>
                  <a:cubicBezTo>
                    <a:pt x="1547" y="11"/>
                    <a:pt x="1547" y="11"/>
                    <a:pt x="1547" y="11"/>
                  </a:cubicBezTo>
                  <a:cubicBezTo>
                    <a:pt x="1547" y="8"/>
                    <a:pt x="1547" y="8"/>
                    <a:pt x="1547" y="8"/>
                  </a:cubicBezTo>
                  <a:cubicBezTo>
                    <a:pt x="1547" y="6"/>
                    <a:pt x="1546" y="5"/>
                    <a:pt x="1544" y="5"/>
                  </a:cubicBezTo>
                  <a:cubicBezTo>
                    <a:pt x="1542" y="5"/>
                    <a:pt x="1541" y="6"/>
                    <a:pt x="1541" y="8"/>
                  </a:cubicBezTo>
                  <a:cubicBezTo>
                    <a:pt x="1541" y="11"/>
                    <a:pt x="1541" y="11"/>
                    <a:pt x="1541" y="11"/>
                  </a:cubicBezTo>
                  <a:cubicBezTo>
                    <a:pt x="1541" y="12"/>
                    <a:pt x="1541" y="12"/>
                    <a:pt x="1541" y="12"/>
                  </a:cubicBezTo>
                  <a:cubicBezTo>
                    <a:pt x="1534" y="12"/>
                    <a:pt x="1534" y="12"/>
                    <a:pt x="1534" y="12"/>
                  </a:cubicBezTo>
                  <a:cubicBezTo>
                    <a:pt x="1534" y="11"/>
                    <a:pt x="1534" y="11"/>
                    <a:pt x="1534" y="11"/>
                  </a:cubicBezTo>
                  <a:cubicBezTo>
                    <a:pt x="1534" y="8"/>
                    <a:pt x="1534" y="8"/>
                    <a:pt x="1534" y="8"/>
                  </a:cubicBezTo>
                  <a:cubicBezTo>
                    <a:pt x="1534" y="6"/>
                    <a:pt x="1532" y="5"/>
                    <a:pt x="1531" y="5"/>
                  </a:cubicBezTo>
                  <a:cubicBezTo>
                    <a:pt x="1529" y="5"/>
                    <a:pt x="1527" y="6"/>
                    <a:pt x="1527" y="8"/>
                  </a:cubicBezTo>
                  <a:cubicBezTo>
                    <a:pt x="1527" y="11"/>
                    <a:pt x="1527" y="11"/>
                    <a:pt x="1527" y="11"/>
                  </a:cubicBezTo>
                  <a:cubicBezTo>
                    <a:pt x="1528" y="12"/>
                    <a:pt x="1528" y="12"/>
                    <a:pt x="1528" y="12"/>
                  </a:cubicBezTo>
                  <a:cubicBezTo>
                    <a:pt x="1510" y="12"/>
                    <a:pt x="1510" y="12"/>
                    <a:pt x="1510" y="12"/>
                  </a:cubicBezTo>
                  <a:cubicBezTo>
                    <a:pt x="1510" y="0"/>
                    <a:pt x="1510" y="0"/>
                    <a:pt x="1510" y="0"/>
                  </a:cubicBezTo>
                  <a:cubicBezTo>
                    <a:pt x="1502" y="0"/>
                    <a:pt x="1502" y="0"/>
                    <a:pt x="1502" y="0"/>
                  </a:cubicBezTo>
                  <a:cubicBezTo>
                    <a:pt x="1502" y="12"/>
                    <a:pt x="1502" y="12"/>
                    <a:pt x="1502" y="12"/>
                  </a:cubicBezTo>
                  <a:cubicBezTo>
                    <a:pt x="1485" y="12"/>
                    <a:pt x="1485" y="12"/>
                    <a:pt x="1485" y="12"/>
                  </a:cubicBezTo>
                  <a:cubicBezTo>
                    <a:pt x="1485" y="11"/>
                    <a:pt x="1485" y="11"/>
                    <a:pt x="1485" y="11"/>
                  </a:cubicBezTo>
                  <a:cubicBezTo>
                    <a:pt x="1485" y="8"/>
                    <a:pt x="1485" y="8"/>
                    <a:pt x="1485" y="8"/>
                  </a:cubicBezTo>
                  <a:cubicBezTo>
                    <a:pt x="1485" y="6"/>
                    <a:pt x="1483" y="5"/>
                    <a:pt x="1482" y="5"/>
                  </a:cubicBezTo>
                  <a:cubicBezTo>
                    <a:pt x="1480" y="5"/>
                    <a:pt x="1479" y="6"/>
                    <a:pt x="1479" y="8"/>
                  </a:cubicBezTo>
                  <a:cubicBezTo>
                    <a:pt x="1479" y="11"/>
                    <a:pt x="1479" y="11"/>
                    <a:pt x="1479" y="11"/>
                  </a:cubicBezTo>
                  <a:cubicBezTo>
                    <a:pt x="1479" y="12"/>
                    <a:pt x="1479" y="12"/>
                    <a:pt x="1479" y="12"/>
                  </a:cubicBezTo>
                  <a:cubicBezTo>
                    <a:pt x="1471" y="12"/>
                    <a:pt x="1471" y="12"/>
                    <a:pt x="1471" y="12"/>
                  </a:cubicBezTo>
                  <a:cubicBezTo>
                    <a:pt x="1471" y="11"/>
                    <a:pt x="1471" y="11"/>
                    <a:pt x="1471" y="11"/>
                  </a:cubicBezTo>
                  <a:cubicBezTo>
                    <a:pt x="1471" y="8"/>
                    <a:pt x="1471" y="8"/>
                    <a:pt x="1471" y="8"/>
                  </a:cubicBezTo>
                  <a:cubicBezTo>
                    <a:pt x="1471" y="6"/>
                    <a:pt x="1470" y="5"/>
                    <a:pt x="1468" y="5"/>
                  </a:cubicBezTo>
                  <a:cubicBezTo>
                    <a:pt x="1467" y="5"/>
                    <a:pt x="1465" y="6"/>
                    <a:pt x="1465" y="8"/>
                  </a:cubicBezTo>
                  <a:cubicBezTo>
                    <a:pt x="1465" y="11"/>
                    <a:pt x="1465" y="11"/>
                    <a:pt x="1465" y="11"/>
                  </a:cubicBezTo>
                  <a:cubicBezTo>
                    <a:pt x="1465" y="12"/>
                    <a:pt x="1465" y="12"/>
                    <a:pt x="1465" y="12"/>
                  </a:cubicBezTo>
                  <a:cubicBezTo>
                    <a:pt x="1462" y="12"/>
                    <a:pt x="1462" y="12"/>
                    <a:pt x="1462" y="12"/>
                  </a:cubicBezTo>
                  <a:cubicBezTo>
                    <a:pt x="1460" y="12"/>
                    <a:pt x="1458" y="13"/>
                    <a:pt x="1458" y="15"/>
                  </a:cubicBezTo>
                  <a:cubicBezTo>
                    <a:pt x="1458" y="17"/>
                    <a:pt x="1460" y="18"/>
                    <a:pt x="1462" y="18"/>
                  </a:cubicBezTo>
                  <a:cubicBezTo>
                    <a:pt x="1471" y="18"/>
                    <a:pt x="1471" y="18"/>
                    <a:pt x="1471" y="18"/>
                  </a:cubicBezTo>
                  <a:cubicBezTo>
                    <a:pt x="1301" y="52"/>
                    <a:pt x="1130" y="71"/>
                    <a:pt x="958" y="73"/>
                  </a:cubicBezTo>
                  <a:cubicBezTo>
                    <a:pt x="782" y="71"/>
                    <a:pt x="605" y="51"/>
                    <a:pt x="430" y="15"/>
                  </a:cubicBezTo>
                  <a:cubicBezTo>
                    <a:pt x="431" y="15"/>
                    <a:pt x="433" y="14"/>
                    <a:pt x="434" y="14"/>
                  </a:cubicBezTo>
                  <a:cubicBezTo>
                    <a:pt x="434" y="13"/>
                    <a:pt x="434" y="13"/>
                    <a:pt x="434" y="13"/>
                  </a:cubicBezTo>
                  <a:cubicBezTo>
                    <a:pt x="432" y="14"/>
                    <a:pt x="430" y="14"/>
                    <a:pt x="428" y="15"/>
                  </a:cubicBezTo>
                  <a:cubicBezTo>
                    <a:pt x="426" y="14"/>
                    <a:pt x="424" y="14"/>
                    <a:pt x="422" y="13"/>
                  </a:cubicBezTo>
                  <a:cubicBezTo>
                    <a:pt x="422" y="14"/>
                    <a:pt x="422" y="14"/>
                    <a:pt x="422" y="14"/>
                  </a:cubicBezTo>
                  <a:cubicBezTo>
                    <a:pt x="423" y="14"/>
                    <a:pt x="425" y="15"/>
                    <a:pt x="426" y="15"/>
                  </a:cubicBezTo>
                  <a:cubicBezTo>
                    <a:pt x="414" y="18"/>
                    <a:pt x="403" y="20"/>
                    <a:pt x="391" y="22"/>
                  </a:cubicBezTo>
                  <a:cubicBezTo>
                    <a:pt x="384" y="21"/>
                    <a:pt x="377" y="19"/>
                    <a:pt x="370" y="18"/>
                  </a:cubicBezTo>
                  <a:cubicBezTo>
                    <a:pt x="403" y="18"/>
                    <a:pt x="403" y="18"/>
                    <a:pt x="403" y="18"/>
                  </a:cubicBezTo>
                  <a:cubicBezTo>
                    <a:pt x="405" y="18"/>
                    <a:pt x="407" y="17"/>
                    <a:pt x="407" y="15"/>
                  </a:cubicBezTo>
                  <a:cubicBezTo>
                    <a:pt x="407" y="13"/>
                    <a:pt x="405" y="12"/>
                    <a:pt x="403" y="12"/>
                  </a:cubicBezTo>
                  <a:cubicBezTo>
                    <a:pt x="400" y="12"/>
                    <a:pt x="400" y="12"/>
                    <a:pt x="400" y="12"/>
                  </a:cubicBezTo>
                  <a:cubicBezTo>
                    <a:pt x="400" y="11"/>
                    <a:pt x="400" y="11"/>
                    <a:pt x="400" y="11"/>
                  </a:cubicBezTo>
                  <a:cubicBezTo>
                    <a:pt x="400" y="8"/>
                    <a:pt x="400" y="8"/>
                    <a:pt x="400" y="8"/>
                  </a:cubicBezTo>
                  <a:cubicBezTo>
                    <a:pt x="400" y="6"/>
                    <a:pt x="398" y="5"/>
                    <a:pt x="397" y="5"/>
                  </a:cubicBezTo>
                  <a:cubicBezTo>
                    <a:pt x="395" y="5"/>
                    <a:pt x="394" y="6"/>
                    <a:pt x="394" y="8"/>
                  </a:cubicBezTo>
                  <a:cubicBezTo>
                    <a:pt x="394" y="11"/>
                    <a:pt x="394" y="11"/>
                    <a:pt x="394" y="11"/>
                  </a:cubicBezTo>
                  <a:cubicBezTo>
                    <a:pt x="394" y="12"/>
                    <a:pt x="394" y="12"/>
                    <a:pt x="394" y="12"/>
                  </a:cubicBezTo>
                  <a:cubicBezTo>
                    <a:pt x="386" y="12"/>
                    <a:pt x="386" y="12"/>
                    <a:pt x="386" y="12"/>
                  </a:cubicBezTo>
                  <a:cubicBezTo>
                    <a:pt x="386" y="11"/>
                    <a:pt x="386" y="11"/>
                    <a:pt x="386" y="11"/>
                  </a:cubicBezTo>
                  <a:cubicBezTo>
                    <a:pt x="386" y="8"/>
                    <a:pt x="386" y="8"/>
                    <a:pt x="386" y="8"/>
                  </a:cubicBezTo>
                  <a:cubicBezTo>
                    <a:pt x="386" y="6"/>
                    <a:pt x="385" y="5"/>
                    <a:pt x="383" y="5"/>
                  </a:cubicBezTo>
                  <a:cubicBezTo>
                    <a:pt x="382" y="5"/>
                    <a:pt x="380" y="6"/>
                    <a:pt x="380" y="8"/>
                  </a:cubicBezTo>
                  <a:cubicBezTo>
                    <a:pt x="380" y="11"/>
                    <a:pt x="380" y="11"/>
                    <a:pt x="380" y="11"/>
                  </a:cubicBezTo>
                  <a:cubicBezTo>
                    <a:pt x="380" y="12"/>
                    <a:pt x="380" y="12"/>
                    <a:pt x="380" y="12"/>
                  </a:cubicBezTo>
                  <a:cubicBezTo>
                    <a:pt x="363" y="12"/>
                    <a:pt x="363" y="12"/>
                    <a:pt x="363" y="12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355" y="0"/>
                    <a:pt x="355" y="0"/>
                    <a:pt x="355" y="0"/>
                  </a:cubicBezTo>
                  <a:cubicBezTo>
                    <a:pt x="355" y="12"/>
                    <a:pt x="355" y="12"/>
                    <a:pt x="355" y="12"/>
                  </a:cubicBezTo>
                  <a:cubicBezTo>
                    <a:pt x="337" y="12"/>
                    <a:pt x="337" y="12"/>
                    <a:pt x="337" y="12"/>
                  </a:cubicBezTo>
                  <a:cubicBezTo>
                    <a:pt x="337" y="11"/>
                    <a:pt x="337" y="11"/>
                    <a:pt x="337" y="11"/>
                  </a:cubicBezTo>
                  <a:cubicBezTo>
                    <a:pt x="337" y="8"/>
                    <a:pt x="337" y="8"/>
                    <a:pt x="337" y="8"/>
                  </a:cubicBezTo>
                  <a:cubicBezTo>
                    <a:pt x="337" y="6"/>
                    <a:pt x="336" y="5"/>
                    <a:pt x="334" y="5"/>
                  </a:cubicBezTo>
                  <a:cubicBezTo>
                    <a:pt x="333" y="5"/>
                    <a:pt x="331" y="6"/>
                    <a:pt x="331" y="8"/>
                  </a:cubicBezTo>
                  <a:cubicBezTo>
                    <a:pt x="331" y="11"/>
                    <a:pt x="331" y="11"/>
                    <a:pt x="331" y="11"/>
                  </a:cubicBezTo>
                  <a:cubicBezTo>
                    <a:pt x="331" y="12"/>
                    <a:pt x="331" y="12"/>
                    <a:pt x="331" y="12"/>
                  </a:cubicBezTo>
                  <a:cubicBezTo>
                    <a:pt x="324" y="12"/>
                    <a:pt x="324" y="12"/>
                    <a:pt x="324" y="12"/>
                  </a:cubicBezTo>
                  <a:cubicBezTo>
                    <a:pt x="324" y="11"/>
                    <a:pt x="324" y="11"/>
                    <a:pt x="324" y="11"/>
                  </a:cubicBezTo>
                  <a:cubicBezTo>
                    <a:pt x="324" y="8"/>
                    <a:pt x="324" y="8"/>
                    <a:pt x="324" y="8"/>
                  </a:cubicBezTo>
                  <a:cubicBezTo>
                    <a:pt x="324" y="6"/>
                    <a:pt x="323" y="5"/>
                    <a:pt x="321" y="5"/>
                  </a:cubicBezTo>
                  <a:cubicBezTo>
                    <a:pt x="319" y="5"/>
                    <a:pt x="318" y="6"/>
                    <a:pt x="318" y="8"/>
                  </a:cubicBezTo>
                  <a:cubicBezTo>
                    <a:pt x="318" y="11"/>
                    <a:pt x="318" y="11"/>
                    <a:pt x="318" y="11"/>
                  </a:cubicBezTo>
                  <a:cubicBezTo>
                    <a:pt x="318" y="12"/>
                    <a:pt x="318" y="12"/>
                    <a:pt x="318" y="12"/>
                  </a:cubicBezTo>
                  <a:cubicBezTo>
                    <a:pt x="314" y="12"/>
                    <a:pt x="314" y="12"/>
                    <a:pt x="314" y="12"/>
                  </a:cubicBezTo>
                  <a:cubicBezTo>
                    <a:pt x="312" y="12"/>
                    <a:pt x="311" y="13"/>
                    <a:pt x="311" y="15"/>
                  </a:cubicBezTo>
                  <a:cubicBezTo>
                    <a:pt x="311" y="17"/>
                    <a:pt x="312" y="18"/>
                    <a:pt x="314" y="18"/>
                  </a:cubicBezTo>
                  <a:cubicBezTo>
                    <a:pt x="337" y="18"/>
                    <a:pt x="337" y="18"/>
                    <a:pt x="337" y="18"/>
                  </a:cubicBezTo>
                  <a:cubicBezTo>
                    <a:pt x="225" y="41"/>
                    <a:pt x="112" y="56"/>
                    <a:pt x="0" y="6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114" y="57"/>
                    <a:pt x="227" y="41"/>
                    <a:pt x="340" y="18"/>
                  </a:cubicBezTo>
                  <a:cubicBezTo>
                    <a:pt x="355" y="18"/>
                    <a:pt x="355" y="18"/>
                    <a:pt x="355" y="18"/>
                  </a:cubicBezTo>
                  <a:cubicBezTo>
                    <a:pt x="355" y="29"/>
                    <a:pt x="355" y="29"/>
                    <a:pt x="355" y="29"/>
                  </a:cubicBezTo>
                  <a:cubicBezTo>
                    <a:pt x="237" y="50"/>
                    <a:pt x="118" y="64"/>
                    <a:pt x="0" y="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118" y="65"/>
                    <a:pt x="237" y="51"/>
                    <a:pt x="355" y="29"/>
                  </a:cubicBezTo>
                  <a:cubicBezTo>
                    <a:pt x="355" y="382"/>
                    <a:pt x="355" y="382"/>
                    <a:pt x="355" y="382"/>
                  </a:cubicBezTo>
                  <a:cubicBezTo>
                    <a:pt x="363" y="382"/>
                    <a:pt x="363" y="382"/>
                    <a:pt x="363" y="382"/>
                  </a:cubicBezTo>
                  <a:cubicBezTo>
                    <a:pt x="363" y="28"/>
                    <a:pt x="363" y="28"/>
                    <a:pt x="363" y="28"/>
                  </a:cubicBezTo>
                  <a:cubicBezTo>
                    <a:pt x="372" y="26"/>
                    <a:pt x="381" y="25"/>
                    <a:pt x="391" y="23"/>
                  </a:cubicBezTo>
                  <a:cubicBezTo>
                    <a:pt x="567" y="57"/>
                    <a:pt x="745" y="74"/>
                    <a:pt x="921" y="74"/>
                  </a:cubicBezTo>
                  <a:cubicBezTo>
                    <a:pt x="933" y="74"/>
                    <a:pt x="946" y="74"/>
                    <a:pt x="958" y="74"/>
                  </a:cubicBezTo>
                  <a:cubicBezTo>
                    <a:pt x="970" y="74"/>
                    <a:pt x="983" y="74"/>
                    <a:pt x="995" y="74"/>
                  </a:cubicBezTo>
                  <a:cubicBezTo>
                    <a:pt x="1164" y="74"/>
                    <a:pt x="1334" y="58"/>
                    <a:pt x="1502" y="27"/>
                  </a:cubicBezTo>
                  <a:cubicBezTo>
                    <a:pt x="1502" y="382"/>
                    <a:pt x="1502" y="382"/>
                    <a:pt x="1502" y="382"/>
                  </a:cubicBezTo>
                  <a:cubicBezTo>
                    <a:pt x="1510" y="382"/>
                    <a:pt x="1510" y="382"/>
                    <a:pt x="1510" y="382"/>
                  </a:cubicBezTo>
                  <a:cubicBezTo>
                    <a:pt x="1510" y="26"/>
                    <a:pt x="1510" y="26"/>
                    <a:pt x="1510" y="26"/>
                  </a:cubicBezTo>
                  <a:cubicBezTo>
                    <a:pt x="1515" y="25"/>
                    <a:pt x="1520" y="24"/>
                    <a:pt x="1525" y="23"/>
                  </a:cubicBezTo>
                  <a:cubicBezTo>
                    <a:pt x="1701" y="57"/>
                    <a:pt x="1879" y="74"/>
                    <a:pt x="2055" y="74"/>
                  </a:cubicBezTo>
                  <a:cubicBezTo>
                    <a:pt x="2068" y="74"/>
                    <a:pt x="2080" y="74"/>
                    <a:pt x="2092" y="74"/>
                  </a:cubicBezTo>
                  <a:cubicBezTo>
                    <a:pt x="2105" y="74"/>
                    <a:pt x="2117" y="74"/>
                    <a:pt x="2130" y="74"/>
                  </a:cubicBezTo>
                  <a:cubicBezTo>
                    <a:pt x="2302" y="74"/>
                    <a:pt x="2477" y="57"/>
                    <a:pt x="2650" y="25"/>
                  </a:cubicBezTo>
                  <a:cubicBezTo>
                    <a:pt x="2650" y="382"/>
                    <a:pt x="2650" y="382"/>
                    <a:pt x="2650" y="382"/>
                  </a:cubicBezTo>
                  <a:cubicBezTo>
                    <a:pt x="2657" y="382"/>
                    <a:pt x="2657" y="382"/>
                    <a:pt x="2657" y="382"/>
                  </a:cubicBezTo>
                  <a:cubicBezTo>
                    <a:pt x="2657" y="23"/>
                    <a:pt x="2657" y="23"/>
                    <a:pt x="2657" y="23"/>
                  </a:cubicBezTo>
                  <a:cubicBezTo>
                    <a:pt x="2658" y="23"/>
                    <a:pt x="2659" y="23"/>
                    <a:pt x="2660" y="23"/>
                  </a:cubicBezTo>
                  <a:cubicBezTo>
                    <a:pt x="2835" y="57"/>
                    <a:pt x="3013" y="74"/>
                    <a:pt x="3190" y="74"/>
                  </a:cubicBezTo>
                  <a:cubicBezTo>
                    <a:pt x="3202" y="74"/>
                    <a:pt x="3214" y="74"/>
                    <a:pt x="3227" y="74"/>
                  </a:cubicBezTo>
                  <a:cubicBezTo>
                    <a:pt x="3239" y="74"/>
                    <a:pt x="3252" y="74"/>
                    <a:pt x="3264" y="74"/>
                  </a:cubicBezTo>
                  <a:cubicBezTo>
                    <a:pt x="3441" y="74"/>
                    <a:pt x="3619" y="57"/>
                    <a:pt x="3795" y="23"/>
                  </a:cubicBezTo>
                  <a:cubicBezTo>
                    <a:pt x="3796" y="23"/>
                    <a:pt x="3796" y="23"/>
                    <a:pt x="3797" y="23"/>
                  </a:cubicBezTo>
                  <a:cubicBezTo>
                    <a:pt x="3797" y="382"/>
                    <a:pt x="3797" y="382"/>
                    <a:pt x="3797" y="382"/>
                  </a:cubicBezTo>
                  <a:cubicBezTo>
                    <a:pt x="3805" y="382"/>
                    <a:pt x="3805" y="382"/>
                    <a:pt x="3805" y="382"/>
                  </a:cubicBezTo>
                  <a:cubicBezTo>
                    <a:pt x="3805" y="24"/>
                    <a:pt x="3805" y="24"/>
                    <a:pt x="3805" y="24"/>
                  </a:cubicBezTo>
                  <a:cubicBezTo>
                    <a:pt x="3922" y="47"/>
                    <a:pt x="4041" y="62"/>
                    <a:pt x="4160" y="69"/>
                  </a:cubicBezTo>
                  <a:cubicBezTo>
                    <a:pt x="4160" y="68"/>
                    <a:pt x="4160" y="68"/>
                    <a:pt x="4160" y="68"/>
                  </a:cubicBezTo>
                  <a:cubicBezTo>
                    <a:pt x="4041" y="61"/>
                    <a:pt x="3923" y="46"/>
                    <a:pt x="3805" y="24"/>
                  </a:cubicBezTo>
                  <a:cubicBezTo>
                    <a:pt x="3805" y="21"/>
                    <a:pt x="3805" y="21"/>
                    <a:pt x="3805" y="21"/>
                  </a:cubicBezTo>
                  <a:cubicBezTo>
                    <a:pt x="3809" y="20"/>
                    <a:pt x="3813" y="19"/>
                    <a:pt x="3818" y="18"/>
                  </a:cubicBezTo>
                  <a:close/>
                  <a:moveTo>
                    <a:pt x="363" y="27"/>
                  </a:moveTo>
                  <a:cubicBezTo>
                    <a:pt x="363" y="18"/>
                    <a:pt x="363" y="18"/>
                    <a:pt x="363" y="18"/>
                  </a:cubicBezTo>
                  <a:cubicBezTo>
                    <a:pt x="367" y="18"/>
                    <a:pt x="367" y="18"/>
                    <a:pt x="367" y="18"/>
                  </a:cubicBezTo>
                  <a:cubicBezTo>
                    <a:pt x="374" y="20"/>
                    <a:pt x="382" y="21"/>
                    <a:pt x="389" y="23"/>
                  </a:cubicBezTo>
                  <a:cubicBezTo>
                    <a:pt x="380" y="24"/>
                    <a:pt x="371" y="26"/>
                    <a:pt x="363" y="27"/>
                  </a:cubicBezTo>
                  <a:close/>
                  <a:moveTo>
                    <a:pt x="393" y="23"/>
                  </a:moveTo>
                  <a:cubicBezTo>
                    <a:pt x="404" y="20"/>
                    <a:pt x="416" y="18"/>
                    <a:pt x="428" y="15"/>
                  </a:cubicBezTo>
                  <a:cubicBezTo>
                    <a:pt x="593" y="50"/>
                    <a:pt x="761" y="69"/>
                    <a:pt x="927" y="73"/>
                  </a:cubicBezTo>
                  <a:cubicBezTo>
                    <a:pt x="749" y="74"/>
                    <a:pt x="570" y="57"/>
                    <a:pt x="393" y="23"/>
                  </a:cubicBezTo>
                  <a:close/>
                  <a:moveTo>
                    <a:pt x="989" y="73"/>
                  </a:moveTo>
                  <a:cubicBezTo>
                    <a:pt x="1151" y="69"/>
                    <a:pt x="1314" y="51"/>
                    <a:pt x="1475" y="18"/>
                  </a:cubicBezTo>
                  <a:cubicBezTo>
                    <a:pt x="1501" y="18"/>
                    <a:pt x="1501" y="18"/>
                    <a:pt x="1501" y="18"/>
                  </a:cubicBezTo>
                  <a:cubicBezTo>
                    <a:pt x="1502" y="18"/>
                    <a:pt x="1502" y="18"/>
                    <a:pt x="1502" y="18"/>
                  </a:cubicBezTo>
                  <a:cubicBezTo>
                    <a:pt x="1502" y="26"/>
                    <a:pt x="1502" y="26"/>
                    <a:pt x="1502" y="26"/>
                  </a:cubicBezTo>
                  <a:cubicBezTo>
                    <a:pt x="1332" y="58"/>
                    <a:pt x="1160" y="74"/>
                    <a:pt x="989" y="73"/>
                  </a:cubicBezTo>
                  <a:close/>
                  <a:moveTo>
                    <a:pt x="1510" y="25"/>
                  </a:moveTo>
                  <a:cubicBezTo>
                    <a:pt x="1510" y="20"/>
                    <a:pt x="1510" y="20"/>
                    <a:pt x="1510" y="20"/>
                  </a:cubicBezTo>
                  <a:cubicBezTo>
                    <a:pt x="1514" y="21"/>
                    <a:pt x="1519" y="22"/>
                    <a:pt x="1523" y="23"/>
                  </a:cubicBezTo>
                  <a:cubicBezTo>
                    <a:pt x="1519" y="23"/>
                    <a:pt x="1514" y="24"/>
                    <a:pt x="1510" y="25"/>
                  </a:cubicBezTo>
                  <a:close/>
                  <a:moveTo>
                    <a:pt x="1510" y="19"/>
                  </a:moveTo>
                  <a:cubicBezTo>
                    <a:pt x="1510" y="18"/>
                    <a:pt x="1510" y="18"/>
                    <a:pt x="1510" y="18"/>
                  </a:cubicBezTo>
                  <a:cubicBezTo>
                    <a:pt x="1546" y="18"/>
                    <a:pt x="1546" y="18"/>
                    <a:pt x="1546" y="18"/>
                  </a:cubicBezTo>
                  <a:cubicBezTo>
                    <a:pt x="1539" y="19"/>
                    <a:pt x="1532" y="21"/>
                    <a:pt x="1525" y="22"/>
                  </a:cubicBezTo>
                  <a:cubicBezTo>
                    <a:pt x="1520" y="21"/>
                    <a:pt x="1515" y="20"/>
                    <a:pt x="1510" y="19"/>
                  </a:cubicBezTo>
                  <a:close/>
                  <a:moveTo>
                    <a:pt x="1527" y="23"/>
                  </a:moveTo>
                  <a:cubicBezTo>
                    <a:pt x="1534" y="21"/>
                    <a:pt x="1542" y="20"/>
                    <a:pt x="1549" y="18"/>
                  </a:cubicBezTo>
                  <a:cubicBezTo>
                    <a:pt x="1551" y="18"/>
                    <a:pt x="1551" y="18"/>
                    <a:pt x="1551" y="18"/>
                  </a:cubicBezTo>
                  <a:cubicBezTo>
                    <a:pt x="1551" y="18"/>
                    <a:pt x="1552" y="18"/>
                    <a:pt x="1553" y="17"/>
                  </a:cubicBezTo>
                  <a:cubicBezTo>
                    <a:pt x="1556" y="17"/>
                    <a:pt x="1559" y="16"/>
                    <a:pt x="1562" y="15"/>
                  </a:cubicBezTo>
                  <a:cubicBezTo>
                    <a:pt x="1728" y="50"/>
                    <a:pt x="1895" y="69"/>
                    <a:pt x="2062" y="73"/>
                  </a:cubicBezTo>
                  <a:cubicBezTo>
                    <a:pt x="1883" y="74"/>
                    <a:pt x="1705" y="57"/>
                    <a:pt x="1527" y="23"/>
                  </a:cubicBezTo>
                  <a:close/>
                  <a:moveTo>
                    <a:pt x="2650" y="20"/>
                  </a:moveTo>
                  <a:cubicBezTo>
                    <a:pt x="2646" y="20"/>
                    <a:pt x="2643" y="19"/>
                    <a:pt x="2639" y="18"/>
                  </a:cubicBezTo>
                  <a:cubicBezTo>
                    <a:pt x="2650" y="18"/>
                    <a:pt x="2650" y="18"/>
                    <a:pt x="2650" y="18"/>
                  </a:cubicBezTo>
                  <a:lnTo>
                    <a:pt x="2650" y="20"/>
                  </a:lnTo>
                  <a:close/>
                  <a:moveTo>
                    <a:pt x="2123" y="73"/>
                  </a:moveTo>
                  <a:cubicBezTo>
                    <a:pt x="2285" y="69"/>
                    <a:pt x="2448" y="51"/>
                    <a:pt x="2609" y="18"/>
                  </a:cubicBezTo>
                  <a:cubicBezTo>
                    <a:pt x="2636" y="18"/>
                    <a:pt x="2636" y="18"/>
                    <a:pt x="2636" y="18"/>
                  </a:cubicBezTo>
                  <a:cubicBezTo>
                    <a:pt x="2640" y="19"/>
                    <a:pt x="2645" y="20"/>
                    <a:pt x="2650" y="21"/>
                  </a:cubicBezTo>
                  <a:cubicBezTo>
                    <a:pt x="2650" y="24"/>
                    <a:pt x="2650" y="24"/>
                    <a:pt x="2650" y="24"/>
                  </a:cubicBezTo>
                  <a:cubicBezTo>
                    <a:pt x="2475" y="57"/>
                    <a:pt x="2299" y="74"/>
                    <a:pt x="2123" y="73"/>
                  </a:cubicBezTo>
                  <a:close/>
                  <a:moveTo>
                    <a:pt x="2657" y="23"/>
                  </a:moveTo>
                  <a:cubicBezTo>
                    <a:pt x="2657" y="22"/>
                    <a:pt x="2657" y="22"/>
                    <a:pt x="2657" y="22"/>
                  </a:cubicBezTo>
                  <a:cubicBezTo>
                    <a:pt x="2658" y="23"/>
                    <a:pt x="2658" y="23"/>
                    <a:pt x="2658" y="23"/>
                  </a:cubicBezTo>
                  <a:lnTo>
                    <a:pt x="2657" y="23"/>
                  </a:lnTo>
                  <a:close/>
                  <a:moveTo>
                    <a:pt x="2657" y="22"/>
                  </a:moveTo>
                  <a:cubicBezTo>
                    <a:pt x="2657" y="18"/>
                    <a:pt x="2657" y="18"/>
                    <a:pt x="2657" y="18"/>
                  </a:cubicBezTo>
                  <a:cubicBezTo>
                    <a:pt x="2680" y="18"/>
                    <a:pt x="2680" y="18"/>
                    <a:pt x="2680" y="18"/>
                  </a:cubicBezTo>
                  <a:cubicBezTo>
                    <a:pt x="2673" y="19"/>
                    <a:pt x="2666" y="21"/>
                    <a:pt x="2660" y="22"/>
                  </a:cubicBezTo>
                  <a:cubicBezTo>
                    <a:pt x="2659" y="22"/>
                    <a:pt x="2658" y="22"/>
                    <a:pt x="2657" y="22"/>
                  </a:cubicBezTo>
                  <a:close/>
                  <a:moveTo>
                    <a:pt x="2661" y="23"/>
                  </a:moveTo>
                  <a:cubicBezTo>
                    <a:pt x="2669" y="21"/>
                    <a:pt x="2676" y="20"/>
                    <a:pt x="2684" y="18"/>
                  </a:cubicBezTo>
                  <a:cubicBezTo>
                    <a:pt x="2698" y="18"/>
                    <a:pt x="2698" y="18"/>
                    <a:pt x="2698" y="18"/>
                  </a:cubicBezTo>
                  <a:cubicBezTo>
                    <a:pt x="2699" y="18"/>
                    <a:pt x="2700" y="17"/>
                    <a:pt x="2701" y="16"/>
                  </a:cubicBezTo>
                  <a:cubicBezTo>
                    <a:pt x="2865" y="50"/>
                    <a:pt x="3031" y="69"/>
                    <a:pt x="3196" y="73"/>
                  </a:cubicBezTo>
                  <a:cubicBezTo>
                    <a:pt x="3018" y="74"/>
                    <a:pt x="2839" y="57"/>
                    <a:pt x="2661" y="23"/>
                  </a:cubicBezTo>
                  <a:close/>
                  <a:moveTo>
                    <a:pt x="3814" y="18"/>
                  </a:moveTo>
                  <a:cubicBezTo>
                    <a:pt x="3811" y="19"/>
                    <a:pt x="3808" y="19"/>
                    <a:pt x="3805" y="20"/>
                  </a:cubicBezTo>
                  <a:cubicBezTo>
                    <a:pt x="3805" y="18"/>
                    <a:pt x="3805" y="18"/>
                    <a:pt x="3805" y="18"/>
                  </a:cubicBezTo>
                  <a:lnTo>
                    <a:pt x="3814" y="18"/>
                  </a:lnTo>
                  <a:close/>
                  <a:moveTo>
                    <a:pt x="3258" y="73"/>
                  </a:moveTo>
                  <a:cubicBezTo>
                    <a:pt x="3423" y="69"/>
                    <a:pt x="3589" y="50"/>
                    <a:pt x="3753" y="16"/>
                  </a:cubicBezTo>
                  <a:cubicBezTo>
                    <a:pt x="3754" y="17"/>
                    <a:pt x="3755" y="18"/>
                    <a:pt x="3756" y="18"/>
                  </a:cubicBezTo>
                  <a:cubicBezTo>
                    <a:pt x="3773" y="18"/>
                    <a:pt x="3773" y="18"/>
                    <a:pt x="3773" y="18"/>
                  </a:cubicBezTo>
                  <a:cubicBezTo>
                    <a:pt x="3779" y="20"/>
                    <a:pt x="3786" y="21"/>
                    <a:pt x="3793" y="22"/>
                  </a:cubicBezTo>
                  <a:cubicBezTo>
                    <a:pt x="3615" y="57"/>
                    <a:pt x="3437" y="74"/>
                    <a:pt x="3258" y="73"/>
                  </a:cubicBezTo>
                  <a:close/>
                  <a:moveTo>
                    <a:pt x="3776" y="18"/>
                  </a:moveTo>
                  <a:cubicBezTo>
                    <a:pt x="3797" y="18"/>
                    <a:pt x="3797" y="18"/>
                    <a:pt x="3797" y="18"/>
                  </a:cubicBezTo>
                  <a:cubicBezTo>
                    <a:pt x="3797" y="22"/>
                    <a:pt x="3797" y="22"/>
                    <a:pt x="3797" y="22"/>
                  </a:cubicBezTo>
                  <a:cubicBezTo>
                    <a:pt x="3796" y="22"/>
                    <a:pt x="3796" y="22"/>
                    <a:pt x="3795" y="22"/>
                  </a:cubicBezTo>
                  <a:cubicBezTo>
                    <a:pt x="3789" y="21"/>
                    <a:pt x="3782" y="19"/>
                    <a:pt x="3776" y="18"/>
                  </a:cubicBezTo>
                  <a:close/>
                  <a:moveTo>
                    <a:pt x="3797" y="22"/>
                  </a:moveTo>
                  <a:cubicBezTo>
                    <a:pt x="3797" y="22"/>
                    <a:pt x="3797" y="22"/>
                    <a:pt x="3797" y="22"/>
                  </a:cubicBezTo>
                  <a:cubicBezTo>
                    <a:pt x="3797" y="22"/>
                    <a:pt x="3797" y="22"/>
                    <a:pt x="3797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" name="Google Shape;50;p3"/>
            <p:cNvGrpSpPr/>
            <p:nvPr/>
          </p:nvGrpSpPr>
          <p:grpSpPr>
            <a:xfrm>
              <a:off x="4419398" y="4067851"/>
              <a:ext cx="9704166" cy="1418515"/>
              <a:chOff x="2151136" y="3681275"/>
              <a:chExt cx="12555526" cy="1494275"/>
            </a:xfrm>
          </p:grpSpPr>
          <p:sp>
            <p:nvSpPr>
              <p:cNvPr id="51" name="Google Shape;51;p3"/>
              <p:cNvSpPr/>
              <p:nvPr/>
            </p:nvSpPr>
            <p:spPr>
              <a:xfrm>
                <a:off x="2151136" y="4484966"/>
                <a:ext cx="3048096" cy="440543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18" extrusionOk="0">
                    <a:moveTo>
                      <a:pt x="0" y="14"/>
                    </a:moveTo>
                    <a:cubicBezTo>
                      <a:pt x="3" y="20"/>
                      <a:pt x="3" y="20"/>
                      <a:pt x="3" y="20"/>
                    </a:cubicBezTo>
                    <a:cubicBezTo>
                      <a:pt x="3" y="20"/>
                      <a:pt x="823" y="55"/>
                      <a:pt x="715" y="116"/>
                    </a:cubicBezTo>
                    <a:cubicBezTo>
                      <a:pt x="715" y="116"/>
                      <a:pt x="786" y="118"/>
                      <a:pt x="766" y="71"/>
                    </a:cubicBezTo>
                    <a:cubicBezTo>
                      <a:pt x="745" y="24"/>
                      <a:pt x="109" y="0"/>
                      <a:pt x="0" y="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4199073" y="4598080"/>
                <a:ext cx="113115" cy="130972"/>
              </a:xfrm>
              <a:custGeom>
                <a:avLst/>
                <a:gdLst/>
                <a:ahLst/>
                <a:cxnLst/>
                <a:rect l="l" t="t" r="r" b="b"/>
                <a:pathLst>
                  <a:path w="30" h="35" extrusionOk="0">
                    <a:moveTo>
                      <a:pt x="0" y="31"/>
                    </a:moveTo>
                    <a:cubicBezTo>
                      <a:pt x="11" y="32"/>
                      <a:pt x="21" y="33"/>
                      <a:pt x="30" y="35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17" y="1"/>
                      <a:pt x="9" y="0"/>
                      <a:pt x="0" y="0"/>
                    </a:cubicBezTo>
                    <a:lnTo>
                      <a:pt x="0" y="3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2151136" y="4526641"/>
                <a:ext cx="279807" cy="47626"/>
              </a:xfrm>
              <a:custGeom>
                <a:avLst/>
                <a:gdLst/>
                <a:ahLst/>
                <a:cxnLst/>
                <a:rect l="l" t="t" r="r" b="b"/>
                <a:pathLst>
                  <a:path w="75" h="13" extrusionOk="0">
                    <a:moveTo>
                      <a:pt x="70" y="0"/>
                    </a:moveTo>
                    <a:cubicBezTo>
                      <a:pt x="39" y="1"/>
                      <a:pt x="15" y="2"/>
                      <a:pt x="0" y="4"/>
                    </a:cubicBezTo>
                    <a:cubicBezTo>
                      <a:pt x="3" y="10"/>
                      <a:pt x="3" y="10"/>
                      <a:pt x="3" y="10"/>
                    </a:cubicBezTo>
                    <a:cubicBezTo>
                      <a:pt x="3" y="10"/>
                      <a:pt x="30" y="11"/>
                      <a:pt x="75" y="13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2448802" y="4526641"/>
                <a:ext cx="279807" cy="65488"/>
              </a:xfrm>
              <a:custGeom>
                <a:avLst/>
                <a:gdLst/>
                <a:ahLst/>
                <a:cxnLst/>
                <a:rect l="l" t="t" r="r" b="b"/>
                <a:pathLst>
                  <a:path w="76" h="18" extrusionOk="0">
                    <a:moveTo>
                      <a:pt x="72" y="0"/>
                    </a:moveTo>
                    <a:cubicBezTo>
                      <a:pt x="45" y="0"/>
                      <a:pt x="21" y="0"/>
                      <a:pt x="0" y="0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25" y="15"/>
                      <a:pt x="50" y="16"/>
                      <a:pt x="76" y="18"/>
                    </a:cubicBezTo>
                    <a:lnTo>
                      <a:pt x="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4085962" y="4586173"/>
                <a:ext cx="77395" cy="125021"/>
              </a:xfrm>
              <a:custGeom>
                <a:avLst/>
                <a:gdLst/>
                <a:ahLst/>
                <a:cxnLst/>
                <a:rect l="l" t="t" r="r" b="b"/>
                <a:pathLst>
                  <a:path w="22" h="33" extrusionOk="0">
                    <a:moveTo>
                      <a:pt x="0" y="0"/>
                    </a:moveTo>
                    <a:cubicBezTo>
                      <a:pt x="13" y="32"/>
                      <a:pt x="13" y="32"/>
                      <a:pt x="13" y="32"/>
                    </a:cubicBezTo>
                    <a:cubicBezTo>
                      <a:pt x="16" y="32"/>
                      <a:pt x="19" y="32"/>
                      <a:pt x="22" y="33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9" y="1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2788142" y="4526641"/>
                <a:ext cx="89301" cy="71439"/>
              </a:xfrm>
              <a:custGeom>
                <a:avLst/>
                <a:gdLst/>
                <a:ahLst/>
                <a:cxnLst/>
                <a:rect l="l" t="t" r="r" b="b"/>
                <a:pathLst>
                  <a:path w="23" h="19" extrusionOk="0">
                    <a:moveTo>
                      <a:pt x="1" y="18"/>
                    </a:moveTo>
                    <a:cubicBezTo>
                      <a:pt x="7" y="18"/>
                      <a:pt x="12" y="18"/>
                      <a:pt x="18" y="19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5" y="0"/>
                      <a:pt x="7" y="0"/>
                      <a:pt x="0" y="0"/>
                    </a:cubicBezTo>
                    <a:lnTo>
                      <a:pt x="1" y="1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2883395" y="4526641"/>
                <a:ext cx="214319" cy="83346"/>
              </a:xfrm>
              <a:custGeom>
                <a:avLst/>
                <a:gdLst/>
                <a:ahLst/>
                <a:cxnLst/>
                <a:rect l="l" t="t" r="r" b="b"/>
                <a:pathLst>
                  <a:path w="58" h="23" extrusionOk="0">
                    <a:moveTo>
                      <a:pt x="0" y="19"/>
                    </a:moveTo>
                    <a:cubicBezTo>
                      <a:pt x="19" y="20"/>
                      <a:pt x="38" y="22"/>
                      <a:pt x="58" y="23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32" y="1"/>
                      <a:pt x="18" y="0"/>
                      <a:pt x="5" y="0"/>
                    </a:cubicBezTo>
                    <a:lnTo>
                      <a:pt x="0" y="1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2746467" y="4562360"/>
                <a:ext cx="11907" cy="29768"/>
              </a:xfrm>
              <a:custGeom>
                <a:avLst/>
                <a:gdLst/>
                <a:ahLst/>
                <a:cxnLst/>
                <a:rect l="l" t="t" r="r" b="b"/>
                <a:pathLst>
                  <a:path w="3" h="7" extrusionOk="0">
                    <a:moveTo>
                      <a:pt x="0" y="0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2" y="7"/>
                      <a:pt x="3" y="7"/>
                      <a:pt x="3" y="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3091759" y="4532592"/>
                <a:ext cx="113115" cy="89301"/>
              </a:xfrm>
              <a:custGeom>
                <a:avLst/>
                <a:gdLst/>
                <a:ahLst/>
                <a:cxnLst/>
                <a:rect l="l" t="t" r="r" b="b"/>
                <a:pathLst>
                  <a:path w="31" h="23" extrusionOk="0">
                    <a:moveTo>
                      <a:pt x="9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20" y="22"/>
                      <a:pt x="26" y="23"/>
                      <a:pt x="31" y="23"/>
                    </a:cubicBezTo>
                    <a:lnTo>
                      <a:pt x="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3353704" y="4544499"/>
                <a:ext cx="458406" cy="125021"/>
              </a:xfrm>
              <a:custGeom>
                <a:avLst/>
                <a:gdLst/>
                <a:ahLst/>
                <a:cxnLst/>
                <a:rect l="l" t="t" r="r" b="b"/>
                <a:pathLst>
                  <a:path w="124" h="35" extrusionOk="0">
                    <a:moveTo>
                      <a:pt x="18" y="25"/>
                    </a:moveTo>
                    <a:cubicBezTo>
                      <a:pt x="54" y="28"/>
                      <a:pt x="89" y="31"/>
                      <a:pt x="124" y="35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76" y="4"/>
                      <a:pt x="37" y="2"/>
                      <a:pt x="0" y="0"/>
                    </a:cubicBezTo>
                    <a:lnTo>
                      <a:pt x="18" y="2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2151136" y="3681275"/>
                <a:ext cx="12555526" cy="1494275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403" extrusionOk="0">
                    <a:moveTo>
                      <a:pt x="1289" y="317"/>
                    </a:moveTo>
                    <a:cubicBezTo>
                      <a:pt x="1289" y="317"/>
                      <a:pt x="484" y="403"/>
                      <a:pt x="640" y="360"/>
                    </a:cubicBezTo>
                    <a:cubicBezTo>
                      <a:pt x="1067" y="241"/>
                      <a:pt x="0" y="231"/>
                      <a:pt x="0" y="231"/>
                    </a:cubicBezTo>
                    <a:cubicBezTo>
                      <a:pt x="0" y="231"/>
                      <a:pt x="1608" y="0"/>
                      <a:pt x="1970" y="69"/>
                    </a:cubicBezTo>
                    <a:cubicBezTo>
                      <a:pt x="2331" y="137"/>
                      <a:pt x="3394" y="382"/>
                      <a:pt x="3018" y="382"/>
                    </a:cubicBezTo>
                    <a:cubicBezTo>
                      <a:pt x="2641" y="382"/>
                      <a:pt x="1084" y="382"/>
                      <a:pt x="1084" y="382"/>
                    </a:cubicBezTo>
                    <a:lnTo>
                      <a:pt x="1289" y="31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3425144" y="3758666"/>
                <a:ext cx="11281515" cy="1339490"/>
              </a:xfrm>
              <a:custGeom>
                <a:avLst/>
                <a:gdLst/>
                <a:ahLst/>
                <a:cxnLst/>
                <a:rect l="l" t="t" r="r" b="b"/>
                <a:pathLst>
                  <a:path w="3050" h="362" extrusionOk="0">
                    <a:moveTo>
                      <a:pt x="2674" y="362"/>
                    </a:moveTo>
                    <a:cubicBezTo>
                      <a:pt x="3050" y="362"/>
                      <a:pt x="1987" y="117"/>
                      <a:pt x="1626" y="49"/>
                    </a:cubicBezTo>
                    <a:cubicBezTo>
                      <a:pt x="1370" y="0"/>
                      <a:pt x="494" y="101"/>
                      <a:pt x="0" y="165"/>
                    </a:cubicBezTo>
                    <a:cubicBezTo>
                      <a:pt x="0" y="165"/>
                      <a:pt x="928" y="81"/>
                      <a:pt x="759" y="108"/>
                    </a:cubicBezTo>
                    <a:cubicBezTo>
                      <a:pt x="589" y="135"/>
                      <a:pt x="358" y="166"/>
                      <a:pt x="494" y="178"/>
                    </a:cubicBezTo>
                    <a:cubicBezTo>
                      <a:pt x="630" y="190"/>
                      <a:pt x="896" y="192"/>
                      <a:pt x="748" y="226"/>
                    </a:cubicBezTo>
                    <a:cubicBezTo>
                      <a:pt x="600" y="261"/>
                      <a:pt x="382" y="297"/>
                      <a:pt x="497" y="333"/>
                    </a:cubicBezTo>
                    <a:cubicBezTo>
                      <a:pt x="503" y="334"/>
                      <a:pt x="510" y="336"/>
                      <a:pt x="518" y="338"/>
                    </a:cubicBezTo>
                    <a:cubicBezTo>
                      <a:pt x="710" y="322"/>
                      <a:pt x="945" y="297"/>
                      <a:pt x="945" y="297"/>
                    </a:cubicBezTo>
                    <a:cubicBezTo>
                      <a:pt x="740" y="362"/>
                      <a:pt x="740" y="362"/>
                      <a:pt x="740" y="362"/>
                    </a:cubicBezTo>
                    <a:cubicBezTo>
                      <a:pt x="740" y="362"/>
                      <a:pt x="2297" y="362"/>
                      <a:pt x="2674" y="36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2151136" y="4419482"/>
                <a:ext cx="2738520" cy="392916"/>
              </a:xfrm>
              <a:custGeom>
                <a:avLst/>
                <a:gdLst/>
                <a:ahLst/>
                <a:cxnLst/>
                <a:rect l="l" t="t" r="r" b="b"/>
                <a:pathLst>
                  <a:path w="740" h="107" extrusionOk="0">
                    <a:moveTo>
                      <a:pt x="578" y="32"/>
                    </a:moveTo>
                    <a:cubicBezTo>
                      <a:pt x="662" y="5"/>
                      <a:pt x="147" y="26"/>
                      <a:pt x="147" y="26"/>
                    </a:cubicBezTo>
                    <a:cubicBezTo>
                      <a:pt x="246" y="0"/>
                      <a:pt x="246" y="0"/>
                      <a:pt x="246" y="0"/>
                    </a:cubicBezTo>
                    <a:cubicBezTo>
                      <a:pt x="96" y="19"/>
                      <a:pt x="0" y="33"/>
                      <a:pt x="0" y="33"/>
                    </a:cubicBezTo>
                    <a:cubicBezTo>
                      <a:pt x="0" y="33"/>
                      <a:pt x="714" y="40"/>
                      <a:pt x="740" y="107"/>
                    </a:cubicBezTo>
                    <a:cubicBezTo>
                      <a:pt x="730" y="44"/>
                      <a:pt x="493" y="58"/>
                      <a:pt x="578" y="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4064800" y="2442367"/>
            <a:ext cx="4062400" cy="8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4533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title" idx="2" hasCustomPrompt="1"/>
          </p:nvPr>
        </p:nvSpPr>
        <p:spPr>
          <a:xfrm>
            <a:off x="5369400" y="1557567"/>
            <a:ext cx="1453200" cy="88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2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grpSp>
        <p:nvGrpSpPr>
          <p:cNvPr id="66" name="Google Shape;66;p3"/>
          <p:cNvGrpSpPr/>
          <p:nvPr/>
        </p:nvGrpSpPr>
        <p:grpSpPr>
          <a:xfrm>
            <a:off x="-607193" y="1242701"/>
            <a:ext cx="11979767" cy="1570583"/>
            <a:chOff x="-455395" y="932025"/>
            <a:chExt cx="8984825" cy="1177937"/>
          </a:xfrm>
        </p:grpSpPr>
        <p:sp>
          <p:nvSpPr>
            <p:cNvPr id="67" name="Google Shape;67;p3"/>
            <p:cNvSpPr/>
            <p:nvPr/>
          </p:nvSpPr>
          <p:spPr>
            <a:xfrm>
              <a:off x="-455395" y="932025"/>
              <a:ext cx="2255407" cy="338198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 flipH="1">
              <a:off x="7201367" y="1592289"/>
              <a:ext cx="1328062" cy="517673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67487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6" name="Google Shape;154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7" name="Google Shape;1547;p24"/>
          <p:cNvCxnSpPr/>
          <p:nvPr/>
        </p:nvCxnSpPr>
        <p:spPr>
          <a:xfrm>
            <a:off x="6096000" y="-267900"/>
            <a:ext cx="0" cy="77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1548" name="Google Shape;1548;p24"/>
          <p:cNvGrpSpPr/>
          <p:nvPr/>
        </p:nvGrpSpPr>
        <p:grpSpPr>
          <a:xfrm>
            <a:off x="-508499" y="5547999"/>
            <a:ext cx="12822601" cy="1311300"/>
            <a:chOff x="-381375" y="4160999"/>
            <a:chExt cx="9616951" cy="983475"/>
          </a:xfrm>
        </p:grpSpPr>
        <p:sp>
          <p:nvSpPr>
            <p:cNvPr id="1549" name="Google Shape;1549;p24"/>
            <p:cNvSpPr/>
            <p:nvPr/>
          </p:nvSpPr>
          <p:spPr>
            <a:xfrm>
              <a:off x="-381375" y="4160999"/>
              <a:ext cx="5808290" cy="983475"/>
            </a:xfrm>
            <a:custGeom>
              <a:avLst/>
              <a:gdLst/>
              <a:ahLst/>
              <a:cxnLst/>
              <a:rect l="l" t="t" r="r" b="b"/>
              <a:pathLst>
                <a:path w="2357" h="399" extrusionOk="0">
                  <a:moveTo>
                    <a:pt x="377" y="37"/>
                  </a:moveTo>
                  <a:cubicBezTo>
                    <a:pt x="284" y="55"/>
                    <a:pt x="130" y="96"/>
                    <a:pt x="0" y="132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2357" y="399"/>
                    <a:pt x="2357" y="399"/>
                    <a:pt x="2357" y="399"/>
                  </a:cubicBezTo>
                  <a:cubicBezTo>
                    <a:pt x="2357" y="399"/>
                    <a:pt x="1024" y="32"/>
                    <a:pt x="880" y="18"/>
                  </a:cubicBezTo>
                  <a:cubicBezTo>
                    <a:pt x="736" y="5"/>
                    <a:pt x="564" y="0"/>
                    <a:pt x="377" y="3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24"/>
            <p:cNvSpPr/>
            <p:nvPr/>
          </p:nvSpPr>
          <p:spPr>
            <a:xfrm flipH="1">
              <a:off x="4903975" y="4759328"/>
              <a:ext cx="4331601" cy="384175"/>
            </a:xfrm>
            <a:custGeom>
              <a:avLst/>
              <a:gdLst/>
              <a:ahLst/>
              <a:cxnLst/>
              <a:rect l="l" t="t" r="r" b="b"/>
              <a:pathLst>
                <a:path w="1814" h="292" extrusionOk="0">
                  <a:moveTo>
                    <a:pt x="1814" y="284"/>
                  </a:moveTo>
                  <a:cubicBezTo>
                    <a:pt x="1814" y="284"/>
                    <a:pt x="1807" y="281"/>
                    <a:pt x="1798" y="278"/>
                  </a:cubicBezTo>
                  <a:cubicBezTo>
                    <a:pt x="1789" y="275"/>
                    <a:pt x="1777" y="273"/>
                    <a:pt x="1768" y="275"/>
                  </a:cubicBezTo>
                  <a:cubicBezTo>
                    <a:pt x="1768" y="260"/>
                    <a:pt x="1761" y="243"/>
                    <a:pt x="1761" y="243"/>
                  </a:cubicBezTo>
                  <a:cubicBezTo>
                    <a:pt x="1761" y="243"/>
                    <a:pt x="1748" y="247"/>
                    <a:pt x="1736" y="255"/>
                  </a:cubicBezTo>
                  <a:cubicBezTo>
                    <a:pt x="1729" y="253"/>
                    <a:pt x="1712" y="250"/>
                    <a:pt x="1700" y="255"/>
                  </a:cubicBezTo>
                  <a:cubicBezTo>
                    <a:pt x="1702" y="241"/>
                    <a:pt x="1697" y="226"/>
                    <a:pt x="1697" y="226"/>
                  </a:cubicBezTo>
                  <a:cubicBezTo>
                    <a:pt x="1697" y="226"/>
                    <a:pt x="1682" y="229"/>
                    <a:pt x="1671" y="237"/>
                  </a:cubicBezTo>
                  <a:cubicBezTo>
                    <a:pt x="1662" y="227"/>
                    <a:pt x="1648" y="220"/>
                    <a:pt x="1648" y="220"/>
                  </a:cubicBezTo>
                  <a:cubicBezTo>
                    <a:pt x="1648" y="220"/>
                    <a:pt x="1646" y="223"/>
                    <a:pt x="1644" y="229"/>
                  </a:cubicBezTo>
                  <a:cubicBezTo>
                    <a:pt x="1641" y="223"/>
                    <a:pt x="1637" y="219"/>
                    <a:pt x="1632" y="215"/>
                  </a:cubicBezTo>
                  <a:cubicBezTo>
                    <a:pt x="1624" y="207"/>
                    <a:pt x="1615" y="202"/>
                    <a:pt x="1615" y="202"/>
                  </a:cubicBezTo>
                  <a:cubicBezTo>
                    <a:pt x="1615" y="202"/>
                    <a:pt x="1613" y="206"/>
                    <a:pt x="1611" y="211"/>
                  </a:cubicBezTo>
                  <a:cubicBezTo>
                    <a:pt x="1609" y="203"/>
                    <a:pt x="1607" y="198"/>
                    <a:pt x="1607" y="198"/>
                  </a:cubicBezTo>
                  <a:cubicBezTo>
                    <a:pt x="1607" y="198"/>
                    <a:pt x="1599" y="200"/>
                    <a:pt x="1591" y="205"/>
                  </a:cubicBezTo>
                  <a:cubicBezTo>
                    <a:pt x="1591" y="190"/>
                    <a:pt x="1581" y="174"/>
                    <a:pt x="1581" y="174"/>
                  </a:cubicBezTo>
                  <a:cubicBezTo>
                    <a:pt x="1581" y="174"/>
                    <a:pt x="1558" y="186"/>
                    <a:pt x="1553" y="201"/>
                  </a:cubicBezTo>
                  <a:cubicBezTo>
                    <a:pt x="1550" y="193"/>
                    <a:pt x="1546" y="186"/>
                    <a:pt x="1546" y="186"/>
                  </a:cubicBezTo>
                  <a:cubicBezTo>
                    <a:pt x="1546" y="186"/>
                    <a:pt x="1536" y="191"/>
                    <a:pt x="1527" y="199"/>
                  </a:cubicBezTo>
                  <a:cubicBezTo>
                    <a:pt x="1532" y="191"/>
                    <a:pt x="1535" y="183"/>
                    <a:pt x="1535" y="183"/>
                  </a:cubicBezTo>
                  <a:cubicBezTo>
                    <a:pt x="1535" y="183"/>
                    <a:pt x="1528" y="181"/>
                    <a:pt x="1518" y="179"/>
                  </a:cubicBezTo>
                  <a:cubicBezTo>
                    <a:pt x="1509" y="177"/>
                    <a:pt x="1497" y="177"/>
                    <a:pt x="1488" y="180"/>
                  </a:cubicBezTo>
                  <a:cubicBezTo>
                    <a:pt x="1486" y="164"/>
                    <a:pt x="1478" y="148"/>
                    <a:pt x="1478" y="148"/>
                  </a:cubicBezTo>
                  <a:cubicBezTo>
                    <a:pt x="1478" y="148"/>
                    <a:pt x="1465" y="154"/>
                    <a:pt x="1454" y="163"/>
                  </a:cubicBezTo>
                  <a:cubicBezTo>
                    <a:pt x="1447" y="162"/>
                    <a:pt x="1430" y="161"/>
                    <a:pt x="1419" y="166"/>
                  </a:cubicBezTo>
                  <a:cubicBezTo>
                    <a:pt x="1419" y="152"/>
                    <a:pt x="1413" y="137"/>
                    <a:pt x="1413" y="137"/>
                  </a:cubicBezTo>
                  <a:cubicBezTo>
                    <a:pt x="1413" y="137"/>
                    <a:pt x="1398" y="142"/>
                    <a:pt x="1387" y="152"/>
                  </a:cubicBezTo>
                  <a:cubicBezTo>
                    <a:pt x="1378" y="142"/>
                    <a:pt x="1363" y="137"/>
                    <a:pt x="1363" y="137"/>
                  </a:cubicBezTo>
                  <a:cubicBezTo>
                    <a:pt x="1363" y="137"/>
                    <a:pt x="1362" y="140"/>
                    <a:pt x="1360" y="146"/>
                  </a:cubicBezTo>
                  <a:cubicBezTo>
                    <a:pt x="1357" y="141"/>
                    <a:pt x="1352" y="136"/>
                    <a:pt x="1347" y="133"/>
                  </a:cubicBezTo>
                  <a:cubicBezTo>
                    <a:pt x="1338" y="126"/>
                    <a:pt x="1329" y="122"/>
                    <a:pt x="1329" y="122"/>
                  </a:cubicBezTo>
                  <a:cubicBezTo>
                    <a:pt x="1329" y="122"/>
                    <a:pt x="1327" y="126"/>
                    <a:pt x="1326" y="131"/>
                  </a:cubicBezTo>
                  <a:cubicBezTo>
                    <a:pt x="1323" y="124"/>
                    <a:pt x="1321" y="118"/>
                    <a:pt x="1321" y="118"/>
                  </a:cubicBezTo>
                  <a:cubicBezTo>
                    <a:pt x="1321" y="118"/>
                    <a:pt x="1313" y="121"/>
                    <a:pt x="1306" y="127"/>
                  </a:cubicBezTo>
                  <a:cubicBezTo>
                    <a:pt x="1304" y="112"/>
                    <a:pt x="1293" y="97"/>
                    <a:pt x="1293" y="97"/>
                  </a:cubicBezTo>
                  <a:cubicBezTo>
                    <a:pt x="1293" y="97"/>
                    <a:pt x="1271" y="110"/>
                    <a:pt x="1267" y="126"/>
                  </a:cubicBezTo>
                  <a:cubicBezTo>
                    <a:pt x="1263" y="118"/>
                    <a:pt x="1259" y="112"/>
                    <a:pt x="1259" y="112"/>
                  </a:cubicBezTo>
                  <a:cubicBezTo>
                    <a:pt x="1259" y="112"/>
                    <a:pt x="1249" y="118"/>
                    <a:pt x="1242" y="127"/>
                  </a:cubicBezTo>
                  <a:cubicBezTo>
                    <a:pt x="1246" y="118"/>
                    <a:pt x="1247" y="110"/>
                    <a:pt x="1247" y="110"/>
                  </a:cubicBezTo>
                  <a:cubicBezTo>
                    <a:pt x="1247" y="110"/>
                    <a:pt x="1219" y="103"/>
                    <a:pt x="1201" y="110"/>
                  </a:cubicBezTo>
                  <a:cubicBezTo>
                    <a:pt x="1199" y="103"/>
                    <a:pt x="1196" y="95"/>
                    <a:pt x="1194" y="90"/>
                  </a:cubicBezTo>
                  <a:cubicBezTo>
                    <a:pt x="1191" y="84"/>
                    <a:pt x="1189" y="80"/>
                    <a:pt x="1189" y="80"/>
                  </a:cubicBezTo>
                  <a:cubicBezTo>
                    <a:pt x="1189" y="80"/>
                    <a:pt x="1176" y="87"/>
                    <a:pt x="1166" y="97"/>
                  </a:cubicBezTo>
                  <a:cubicBezTo>
                    <a:pt x="1158" y="96"/>
                    <a:pt x="1141" y="96"/>
                    <a:pt x="1131" y="103"/>
                  </a:cubicBezTo>
                  <a:cubicBezTo>
                    <a:pt x="1130" y="89"/>
                    <a:pt x="1123" y="74"/>
                    <a:pt x="1123" y="74"/>
                  </a:cubicBezTo>
                  <a:cubicBezTo>
                    <a:pt x="1123" y="74"/>
                    <a:pt x="1108" y="81"/>
                    <a:pt x="1098" y="91"/>
                  </a:cubicBezTo>
                  <a:cubicBezTo>
                    <a:pt x="1088" y="82"/>
                    <a:pt x="1073" y="78"/>
                    <a:pt x="1073" y="78"/>
                  </a:cubicBezTo>
                  <a:cubicBezTo>
                    <a:pt x="1073" y="78"/>
                    <a:pt x="1072" y="81"/>
                    <a:pt x="1071" y="87"/>
                  </a:cubicBezTo>
                  <a:cubicBezTo>
                    <a:pt x="1067" y="82"/>
                    <a:pt x="1062" y="78"/>
                    <a:pt x="1057" y="75"/>
                  </a:cubicBezTo>
                  <a:cubicBezTo>
                    <a:pt x="1052" y="72"/>
                    <a:pt x="1047" y="70"/>
                    <a:pt x="1044" y="68"/>
                  </a:cubicBezTo>
                  <a:cubicBezTo>
                    <a:pt x="1040" y="67"/>
                    <a:pt x="1038" y="66"/>
                    <a:pt x="1038" y="66"/>
                  </a:cubicBezTo>
                  <a:cubicBezTo>
                    <a:pt x="1038" y="66"/>
                    <a:pt x="1036" y="70"/>
                    <a:pt x="1035" y="75"/>
                  </a:cubicBezTo>
                  <a:cubicBezTo>
                    <a:pt x="1032" y="68"/>
                    <a:pt x="1029" y="63"/>
                    <a:pt x="1029" y="63"/>
                  </a:cubicBezTo>
                  <a:cubicBezTo>
                    <a:pt x="1029" y="63"/>
                    <a:pt x="1022" y="66"/>
                    <a:pt x="1015" y="72"/>
                  </a:cubicBezTo>
                  <a:cubicBezTo>
                    <a:pt x="1012" y="58"/>
                    <a:pt x="1000" y="44"/>
                    <a:pt x="1000" y="44"/>
                  </a:cubicBezTo>
                  <a:cubicBezTo>
                    <a:pt x="1000" y="44"/>
                    <a:pt x="979" y="58"/>
                    <a:pt x="976" y="74"/>
                  </a:cubicBezTo>
                  <a:cubicBezTo>
                    <a:pt x="972" y="67"/>
                    <a:pt x="968" y="61"/>
                    <a:pt x="968" y="61"/>
                  </a:cubicBezTo>
                  <a:cubicBezTo>
                    <a:pt x="968" y="61"/>
                    <a:pt x="958" y="68"/>
                    <a:pt x="951" y="77"/>
                  </a:cubicBezTo>
                  <a:cubicBezTo>
                    <a:pt x="954" y="68"/>
                    <a:pt x="956" y="60"/>
                    <a:pt x="956" y="60"/>
                  </a:cubicBezTo>
                  <a:cubicBezTo>
                    <a:pt x="956" y="60"/>
                    <a:pt x="927" y="55"/>
                    <a:pt x="909" y="64"/>
                  </a:cubicBezTo>
                  <a:cubicBezTo>
                    <a:pt x="905" y="48"/>
                    <a:pt x="895" y="34"/>
                    <a:pt x="895" y="34"/>
                  </a:cubicBezTo>
                  <a:cubicBezTo>
                    <a:pt x="895" y="34"/>
                    <a:pt x="883" y="42"/>
                    <a:pt x="873" y="52"/>
                  </a:cubicBezTo>
                  <a:cubicBezTo>
                    <a:pt x="866" y="52"/>
                    <a:pt x="849" y="54"/>
                    <a:pt x="839" y="61"/>
                  </a:cubicBezTo>
                  <a:cubicBezTo>
                    <a:pt x="837" y="47"/>
                    <a:pt x="829" y="33"/>
                    <a:pt x="829" y="33"/>
                  </a:cubicBezTo>
                  <a:cubicBezTo>
                    <a:pt x="829" y="33"/>
                    <a:pt x="814" y="41"/>
                    <a:pt x="806" y="51"/>
                  </a:cubicBezTo>
                  <a:cubicBezTo>
                    <a:pt x="794" y="44"/>
                    <a:pt x="780" y="40"/>
                    <a:pt x="780" y="40"/>
                  </a:cubicBezTo>
                  <a:cubicBezTo>
                    <a:pt x="780" y="40"/>
                    <a:pt x="779" y="44"/>
                    <a:pt x="778" y="49"/>
                  </a:cubicBezTo>
                  <a:cubicBezTo>
                    <a:pt x="774" y="45"/>
                    <a:pt x="769" y="41"/>
                    <a:pt x="763" y="38"/>
                  </a:cubicBezTo>
                  <a:cubicBezTo>
                    <a:pt x="753" y="33"/>
                    <a:pt x="743" y="31"/>
                    <a:pt x="743" y="31"/>
                  </a:cubicBezTo>
                  <a:cubicBezTo>
                    <a:pt x="743" y="31"/>
                    <a:pt x="742" y="34"/>
                    <a:pt x="742" y="40"/>
                  </a:cubicBezTo>
                  <a:cubicBezTo>
                    <a:pt x="738" y="33"/>
                    <a:pt x="735" y="28"/>
                    <a:pt x="735" y="28"/>
                  </a:cubicBezTo>
                  <a:cubicBezTo>
                    <a:pt x="735" y="28"/>
                    <a:pt x="728" y="32"/>
                    <a:pt x="721" y="38"/>
                  </a:cubicBezTo>
                  <a:cubicBezTo>
                    <a:pt x="718" y="25"/>
                    <a:pt x="705" y="11"/>
                    <a:pt x="705" y="11"/>
                  </a:cubicBezTo>
                  <a:cubicBezTo>
                    <a:pt x="705" y="11"/>
                    <a:pt x="684" y="27"/>
                    <a:pt x="683" y="43"/>
                  </a:cubicBezTo>
                  <a:cubicBezTo>
                    <a:pt x="678" y="36"/>
                    <a:pt x="673" y="31"/>
                    <a:pt x="673" y="31"/>
                  </a:cubicBezTo>
                  <a:cubicBezTo>
                    <a:pt x="673" y="31"/>
                    <a:pt x="664" y="38"/>
                    <a:pt x="658" y="48"/>
                  </a:cubicBezTo>
                  <a:cubicBezTo>
                    <a:pt x="660" y="38"/>
                    <a:pt x="661" y="30"/>
                    <a:pt x="661" y="30"/>
                  </a:cubicBezTo>
                  <a:cubicBezTo>
                    <a:pt x="661" y="30"/>
                    <a:pt x="632" y="27"/>
                    <a:pt x="615" y="37"/>
                  </a:cubicBezTo>
                  <a:cubicBezTo>
                    <a:pt x="610" y="23"/>
                    <a:pt x="599" y="9"/>
                    <a:pt x="599" y="9"/>
                  </a:cubicBezTo>
                  <a:cubicBezTo>
                    <a:pt x="599" y="9"/>
                    <a:pt x="587" y="17"/>
                    <a:pt x="578" y="28"/>
                  </a:cubicBezTo>
                  <a:cubicBezTo>
                    <a:pt x="571" y="29"/>
                    <a:pt x="554" y="32"/>
                    <a:pt x="545" y="39"/>
                  </a:cubicBezTo>
                  <a:cubicBezTo>
                    <a:pt x="542" y="26"/>
                    <a:pt x="533" y="13"/>
                    <a:pt x="533" y="13"/>
                  </a:cubicBezTo>
                  <a:cubicBezTo>
                    <a:pt x="533" y="13"/>
                    <a:pt x="519" y="21"/>
                    <a:pt x="511" y="32"/>
                  </a:cubicBezTo>
                  <a:cubicBezTo>
                    <a:pt x="499" y="25"/>
                    <a:pt x="484" y="23"/>
                    <a:pt x="484" y="23"/>
                  </a:cubicBezTo>
                  <a:cubicBezTo>
                    <a:pt x="484" y="23"/>
                    <a:pt x="483" y="27"/>
                    <a:pt x="483" y="32"/>
                  </a:cubicBezTo>
                  <a:cubicBezTo>
                    <a:pt x="479" y="28"/>
                    <a:pt x="473" y="25"/>
                    <a:pt x="468" y="22"/>
                  </a:cubicBezTo>
                  <a:cubicBezTo>
                    <a:pt x="457" y="18"/>
                    <a:pt x="447" y="16"/>
                    <a:pt x="447" y="16"/>
                  </a:cubicBezTo>
                  <a:cubicBezTo>
                    <a:pt x="447" y="16"/>
                    <a:pt x="446" y="20"/>
                    <a:pt x="446" y="25"/>
                  </a:cubicBezTo>
                  <a:cubicBezTo>
                    <a:pt x="442" y="19"/>
                    <a:pt x="438" y="14"/>
                    <a:pt x="438" y="14"/>
                  </a:cubicBezTo>
                  <a:cubicBezTo>
                    <a:pt x="438" y="14"/>
                    <a:pt x="432" y="19"/>
                    <a:pt x="426" y="25"/>
                  </a:cubicBezTo>
                  <a:cubicBezTo>
                    <a:pt x="421" y="12"/>
                    <a:pt x="407" y="0"/>
                    <a:pt x="407" y="0"/>
                  </a:cubicBezTo>
                  <a:cubicBezTo>
                    <a:pt x="407" y="0"/>
                    <a:pt x="388" y="17"/>
                    <a:pt x="388" y="33"/>
                  </a:cubicBezTo>
                  <a:cubicBezTo>
                    <a:pt x="383" y="26"/>
                    <a:pt x="377" y="22"/>
                    <a:pt x="377" y="22"/>
                  </a:cubicBezTo>
                  <a:cubicBezTo>
                    <a:pt x="377" y="22"/>
                    <a:pt x="369" y="29"/>
                    <a:pt x="363" y="40"/>
                  </a:cubicBezTo>
                  <a:cubicBezTo>
                    <a:pt x="365" y="30"/>
                    <a:pt x="365" y="22"/>
                    <a:pt x="365" y="22"/>
                  </a:cubicBezTo>
                  <a:cubicBezTo>
                    <a:pt x="365" y="22"/>
                    <a:pt x="336" y="21"/>
                    <a:pt x="319" y="32"/>
                  </a:cubicBezTo>
                  <a:cubicBezTo>
                    <a:pt x="313" y="18"/>
                    <a:pt x="301" y="5"/>
                    <a:pt x="301" y="5"/>
                  </a:cubicBezTo>
                  <a:cubicBezTo>
                    <a:pt x="301" y="5"/>
                    <a:pt x="290" y="15"/>
                    <a:pt x="282" y="26"/>
                  </a:cubicBezTo>
                  <a:cubicBezTo>
                    <a:pt x="275" y="28"/>
                    <a:pt x="259" y="31"/>
                    <a:pt x="250" y="40"/>
                  </a:cubicBezTo>
                  <a:cubicBezTo>
                    <a:pt x="246" y="27"/>
                    <a:pt x="235" y="14"/>
                    <a:pt x="235" y="14"/>
                  </a:cubicBezTo>
                  <a:cubicBezTo>
                    <a:pt x="235" y="14"/>
                    <a:pt x="222" y="24"/>
                    <a:pt x="215" y="36"/>
                  </a:cubicBezTo>
                  <a:cubicBezTo>
                    <a:pt x="203" y="30"/>
                    <a:pt x="188" y="28"/>
                    <a:pt x="188" y="28"/>
                  </a:cubicBezTo>
                  <a:cubicBezTo>
                    <a:pt x="188" y="28"/>
                    <a:pt x="187" y="32"/>
                    <a:pt x="187" y="38"/>
                  </a:cubicBezTo>
                  <a:cubicBezTo>
                    <a:pt x="183" y="34"/>
                    <a:pt x="177" y="31"/>
                    <a:pt x="171" y="30"/>
                  </a:cubicBezTo>
                  <a:cubicBezTo>
                    <a:pt x="161" y="26"/>
                    <a:pt x="150" y="25"/>
                    <a:pt x="150" y="25"/>
                  </a:cubicBezTo>
                  <a:cubicBezTo>
                    <a:pt x="150" y="25"/>
                    <a:pt x="150" y="29"/>
                    <a:pt x="150" y="34"/>
                  </a:cubicBezTo>
                  <a:cubicBezTo>
                    <a:pt x="146" y="28"/>
                    <a:pt x="141" y="24"/>
                    <a:pt x="141" y="24"/>
                  </a:cubicBezTo>
                  <a:cubicBezTo>
                    <a:pt x="141" y="24"/>
                    <a:pt x="135" y="29"/>
                    <a:pt x="130" y="36"/>
                  </a:cubicBezTo>
                  <a:cubicBezTo>
                    <a:pt x="124" y="23"/>
                    <a:pt x="109" y="12"/>
                    <a:pt x="109" y="12"/>
                  </a:cubicBezTo>
                  <a:cubicBezTo>
                    <a:pt x="109" y="12"/>
                    <a:pt x="92" y="32"/>
                    <a:pt x="93" y="48"/>
                  </a:cubicBezTo>
                  <a:cubicBezTo>
                    <a:pt x="87" y="41"/>
                    <a:pt x="81" y="37"/>
                    <a:pt x="81" y="37"/>
                  </a:cubicBezTo>
                  <a:cubicBezTo>
                    <a:pt x="81" y="37"/>
                    <a:pt x="79" y="39"/>
                    <a:pt x="76" y="43"/>
                  </a:cubicBezTo>
                  <a:cubicBezTo>
                    <a:pt x="74" y="46"/>
                    <a:pt x="71" y="51"/>
                    <a:pt x="69" y="57"/>
                  </a:cubicBezTo>
                  <a:cubicBezTo>
                    <a:pt x="70" y="47"/>
                    <a:pt x="69" y="39"/>
                    <a:pt x="69" y="39"/>
                  </a:cubicBezTo>
                  <a:cubicBezTo>
                    <a:pt x="69" y="39"/>
                    <a:pt x="40" y="41"/>
                    <a:pt x="24" y="54"/>
                  </a:cubicBezTo>
                  <a:cubicBezTo>
                    <a:pt x="17" y="40"/>
                    <a:pt x="3" y="29"/>
                    <a:pt x="3" y="29"/>
                  </a:cubicBezTo>
                  <a:cubicBezTo>
                    <a:pt x="3" y="29"/>
                    <a:pt x="2" y="31"/>
                    <a:pt x="0" y="33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1809" y="292"/>
                    <a:pt x="1809" y="292"/>
                    <a:pt x="1809" y="292"/>
                  </a:cubicBezTo>
                  <a:cubicBezTo>
                    <a:pt x="1812" y="287"/>
                    <a:pt x="1814" y="284"/>
                    <a:pt x="1814" y="2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1" name="Google Shape;1551;p24"/>
          <p:cNvGrpSpPr/>
          <p:nvPr/>
        </p:nvGrpSpPr>
        <p:grpSpPr>
          <a:xfrm flipH="1">
            <a:off x="-352019" y="510512"/>
            <a:ext cx="12051483" cy="1311289"/>
            <a:chOff x="671477" y="204283"/>
            <a:chExt cx="9038612" cy="983467"/>
          </a:xfrm>
        </p:grpSpPr>
        <p:sp>
          <p:nvSpPr>
            <p:cNvPr id="1552" name="Google Shape;1552;p24"/>
            <p:cNvSpPr/>
            <p:nvPr/>
          </p:nvSpPr>
          <p:spPr>
            <a:xfrm>
              <a:off x="671477" y="305863"/>
              <a:ext cx="1207140" cy="181011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24"/>
            <p:cNvSpPr/>
            <p:nvPr/>
          </p:nvSpPr>
          <p:spPr>
            <a:xfrm flipH="1">
              <a:off x="8999281" y="910680"/>
              <a:ext cx="710808" cy="277069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24"/>
            <p:cNvSpPr/>
            <p:nvPr/>
          </p:nvSpPr>
          <p:spPr>
            <a:xfrm>
              <a:off x="7566477" y="204283"/>
              <a:ext cx="985601" cy="384175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5" name="Google Shape;1555;p24"/>
          <p:cNvGrpSpPr/>
          <p:nvPr/>
        </p:nvGrpSpPr>
        <p:grpSpPr>
          <a:xfrm flipH="1">
            <a:off x="-91197" y="6144657"/>
            <a:ext cx="2391108" cy="709595"/>
            <a:chOff x="4865200" y="2376538"/>
            <a:chExt cx="4022725" cy="1193801"/>
          </a:xfrm>
        </p:grpSpPr>
        <p:sp>
          <p:nvSpPr>
            <p:cNvPr id="1556" name="Google Shape;1556;p24"/>
            <p:cNvSpPr/>
            <p:nvPr/>
          </p:nvSpPr>
          <p:spPr>
            <a:xfrm>
              <a:off x="4865200" y="2376538"/>
              <a:ext cx="2357439" cy="1193801"/>
            </a:xfrm>
            <a:custGeom>
              <a:avLst/>
              <a:gdLst/>
              <a:ahLst/>
              <a:cxnLst/>
              <a:rect l="l" t="t" r="r" b="b"/>
              <a:pathLst>
                <a:path w="1288" h="652" extrusionOk="0">
                  <a:moveTo>
                    <a:pt x="1288" y="652"/>
                  </a:moveTo>
                  <a:cubicBezTo>
                    <a:pt x="131" y="652"/>
                    <a:pt x="131" y="652"/>
                    <a:pt x="131" y="652"/>
                  </a:cubicBezTo>
                  <a:cubicBezTo>
                    <a:pt x="59" y="652"/>
                    <a:pt x="0" y="594"/>
                    <a:pt x="0" y="521"/>
                  </a:cubicBezTo>
                  <a:cubicBezTo>
                    <a:pt x="0" y="521"/>
                    <a:pt x="0" y="521"/>
                    <a:pt x="0" y="521"/>
                  </a:cubicBezTo>
                  <a:cubicBezTo>
                    <a:pt x="0" y="494"/>
                    <a:pt x="9" y="467"/>
                    <a:pt x="25" y="445"/>
                  </a:cubicBezTo>
                  <a:cubicBezTo>
                    <a:pt x="53" y="406"/>
                    <a:pt x="53" y="406"/>
                    <a:pt x="53" y="406"/>
                  </a:cubicBezTo>
                  <a:cubicBezTo>
                    <a:pt x="236" y="151"/>
                    <a:pt x="531" y="0"/>
                    <a:pt x="844" y="0"/>
                  </a:cubicBezTo>
                  <a:cubicBezTo>
                    <a:pt x="1288" y="0"/>
                    <a:pt x="1288" y="0"/>
                    <a:pt x="1288" y="0"/>
                  </a:cubicBezTo>
                  <a:lnTo>
                    <a:pt x="1288" y="65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24"/>
            <p:cNvSpPr/>
            <p:nvPr/>
          </p:nvSpPr>
          <p:spPr>
            <a:xfrm>
              <a:off x="4865200" y="3330625"/>
              <a:ext cx="1146175" cy="239712"/>
            </a:xfrm>
            <a:custGeom>
              <a:avLst/>
              <a:gdLst/>
              <a:ahLst/>
              <a:cxnLst/>
              <a:rect l="l" t="t" r="r" b="b"/>
              <a:pathLst>
                <a:path w="626" h="131" extrusionOk="0">
                  <a:moveTo>
                    <a:pt x="0" y="0"/>
                  </a:moveTo>
                  <a:cubicBezTo>
                    <a:pt x="0" y="73"/>
                    <a:pt x="59" y="131"/>
                    <a:pt x="131" y="131"/>
                  </a:cubicBezTo>
                  <a:cubicBezTo>
                    <a:pt x="626" y="131"/>
                    <a:pt x="626" y="131"/>
                    <a:pt x="626" y="131"/>
                  </a:cubicBezTo>
                  <a:cubicBezTo>
                    <a:pt x="626" y="0"/>
                    <a:pt x="626" y="0"/>
                    <a:pt x="62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24"/>
            <p:cNvSpPr/>
            <p:nvPr/>
          </p:nvSpPr>
          <p:spPr>
            <a:xfrm>
              <a:off x="4896950" y="3451275"/>
              <a:ext cx="1114424" cy="119062"/>
            </a:xfrm>
            <a:custGeom>
              <a:avLst/>
              <a:gdLst/>
              <a:ahLst/>
              <a:cxnLst/>
              <a:rect l="l" t="t" r="r" b="b"/>
              <a:pathLst>
                <a:path w="609" h="65" extrusionOk="0">
                  <a:moveTo>
                    <a:pt x="114" y="65"/>
                  </a:moveTo>
                  <a:cubicBezTo>
                    <a:pt x="609" y="65"/>
                    <a:pt x="609" y="65"/>
                    <a:pt x="609" y="65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39"/>
                    <a:pt x="65" y="65"/>
                    <a:pt x="114" y="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24"/>
            <p:cNvSpPr/>
            <p:nvPr/>
          </p:nvSpPr>
          <p:spPr>
            <a:xfrm>
              <a:off x="4938225" y="2903588"/>
              <a:ext cx="1104900" cy="247650"/>
            </a:xfrm>
            <a:custGeom>
              <a:avLst/>
              <a:gdLst/>
              <a:ahLst/>
              <a:cxnLst/>
              <a:rect l="l" t="t" r="r" b="b"/>
              <a:pathLst>
                <a:path w="604" h="135" extrusionOk="0">
                  <a:moveTo>
                    <a:pt x="604" y="0"/>
                  </a:moveTo>
                  <a:cubicBezTo>
                    <a:pt x="604" y="135"/>
                    <a:pt x="604" y="135"/>
                    <a:pt x="604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3" y="118"/>
                    <a:pt x="13" y="118"/>
                    <a:pt x="13" y="118"/>
                  </a:cubicBezTo>
                  <a:cubicBezTo>
                    <a:pt x="43" y="76"/>
                    <a:pt x="77" y="36"/>
                    <a:pt x="113" y="0"/>
                  </a:cubicBezTo>
                  <a:lnTo>
                    <a:pt x="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24"/>
            <p:cNvSpPr/>
            <p:nvPr/>
          </p:nvSpPr>
          <p:spPr>
            <a:xfrm>
              <a:off x="4966800" y="2541638"/>
              <a:ext cx="1508125" cy="573087"/>
            </a:xfrm>
            <a:custGeom>
              <a:avLst/>
              <a:gdLst/>
              <a:ahLst/>
              <a:cxnLst/>
              <a:rect l="l" t="t" r="r" b="b"/>
              <a:pathLst>
                <a:path w="825" h="313" extrusionOk="0">
                  <a:moveTo>
                    <a:pt x="0" y="313"/>
                  </a:moveTo>
                  <a:cubicBezTo>
                    <a:pt x="825" y="313"/>
                    <a:pt x="825" y="313"/>
                    <a:pt x="825" y="313"/>
                  </a:cubicBezTo>
                  <a:cubicBezTo>
                    <a:pt x="825" y="0"/>
                    <a:pt x="825" y="0"/>
                    <a:pt x="825" y="0"/>
                  </a:cubicBezTo>
                  <a:cubicBezTo>
                    <a:pt x="382" y="0"/>
                    <a:pt x="382" y="0"/>
                    <a:pt x="382" y="0"/>
                  </a:cubicBezTo>
                  <a:cubicBezTo>
                    <a:pt x="232" y="69"/>
                    <a:pt x="100" y="176"/>
                    <a:pt x="0" y="3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24"/>
            <p:cNvSpPr/>
            <p:nvPr/>
          </p:nvSpPr>
          <p:spPr>
            <a:xfrm>
              <a:off x="5617675" y="2376538"/>
              <a:ext cx="3270250" cy="1193801"/>
            </a:xfrm>
            <a:custGeom>
              <a:avLst/>
              <a:gdLst/>
              <a:ahLst/>
              <a:cxnLst/>
              <a:rect l="l" t="t" r="r" b="b"/>
              <a:pathLst>
                <a:path w="1787" h="652" extrusionOk="0">
                  <a:moveTo>
                    <a:pt x="1787" y="0"/>
                  </a:moveTo>
                  <a:cubicBezTo>
                    <a:pt x="844" y="0"/>
                    <a:pt x="844" y="0"/>
                    <a:pt x="844" y="0"/>
                  </a:cubicBezTo>
                  <a:cubicBezTo>
                    <a:pt x="530" y="0"/>
                    <a:pt x="236" y="151"/>
                    <a:pt x="52" y="406"/>
                  </a:cubicBezTo>
                  <a:cubicBezTo>
                    <a:pt x="24" y="445"/>
                    <a:pt x="24" y="445"/>
                    <a:pt x="24" y="445"/>
                  </a:cubicBezTo>
                  <a:cubicBezTo>
                    <a:pt x="8" y="467"/>
                    <a:pt x="0" y="494"/>
                    <a:pt x="0" y="521"/>
                  </a:cubicBezTo>
                  <a:cubicBezTo>
                    <a:pt x="0" y="521"/>
                    <a:pt x="0" y="521"/>
                    <a:pt x="0" y="521"/>
                  </a:cubicBezTo>
                  <a:cubicBezTo>
                    <a:pt x="0" y="594"/>
                    <a:pt x="58" y="652"/>
                    <a:pt x="131" y="652"/>
                  </a:cubicBezTo>
                  <a:cubicBezTo>
                    <a:pt x="1787" y="652"/>
                    <a:pt x="1787" y="652"/>
                    <a:pt x="1787" y="652"/>
                  </a:cubicBezTo>
                  <a:lnTo>
                    <a:pt x="17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24"/>
            <p:cNvSpPr/>
            <p:nvPr/>
          </p:nvSpPr>
          <p:spPr>
            <a:xfrm>
              <a:off x="5690700" y="2903588"/>
              <a:ext cx="3197224" cy="247650"/>
            </a:xfrm>
            <a:custGeom>
              <a:avLst/>
              <a:gdLst/>
              <a:ahLst/>
              <a:cxnLst/>
              <a:rect l="l" t="t" r="r" b="b"/>
              <a:pathLst>
                <a:path w="1747" h="135" extrusionOk="0">
                  <a:moveTo>
                    <a:pt x="1747" y="0"/>
                  </a:moveTo>
                  <a:cubicBezTo>
                    <a:pt x="1747" y="135"/>
                    <a:pt x="1747" y="135"/>
                    <a:pt x="1747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2" y="118"/>
                    <a:pt x="12" y="118"/>
                    <a:pt x="12" y="118"/>
                  </a:cubicBezTo>
                  <a:cubicBezTo>
                    <a:pt x="43" y="76"/>
                    <a:pt x="76" y="36"/>
                    <a:pt x="112" y="0"/>
                  </a:cubicBezTo>
                  <a:lnTo>
                    <a:pt x="17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24"/>
            <p:cNvSpPr/>
            <p:nvPr/>
          </p:nvSpPr>
          <p:spPr>
            <a:xfrm>
              <a:off x="5717688" y="2541638"/>
              <a:ext cx="696913" cy="573087"/>
            </a:xfrm>
            <a:custGeom>
              <a:avLst/>
              <a:gdLst/>
              <a:ahLst/>
              <a:cxnLst/>
              <a:rect l="l" t="t" r="r" b="b"/>
              <a:pathLst>
                <a:path w="381" h="313" extrusionOk="0">
                  <a:moveTo>
                    <a:pt x="0" y="313"/>
                  </a:moveTo>
                  <a:cubicBezTo>
                    <a:pt x="241" y="313"/>
                    <a:pt x="241" y="313"/>
                    <a:pt x="241" y="313"/>
                  </a:cubicBezTo>
                  <a:cubicBezTo>
                    <a:pt x="319" y="313"/>
                    <a:pt x="381" y="250"/>
                    <a:pt x="381" y="173"/>
                  </a:cubicBezTo>
                  <a:cubicBezTo>
                    <a:pt x="381" y="0"/>
                    <a:pt x="381" y="0"/>
                    <a:pt x="381" y="0"/>
                  </a:cubicBezTo>
                  <a:cubicBezTo>
                    <a:pt x="231" y="69"/>
                    <a:pt x="99" y="176"/>
                    <a:pt x="0" y="3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24"/>
            <p:cNvSpPr/>
            <p:nvPr/>
          </p:nvSpPr>
          <p:spPr>
            <a:xfrm>
              <a:off x="5617675" y="3330625"/>
              <a:ext cx="3270250" cy="239712"/>
            </a:xfrm>
            <a:custGeom>
              <a:avLst/>
              <a:gdLst/>
              <a:ahLst/>
              <a:cxnLst/>
              <a:rect l="l" t="t" r="r" b="b"/>
              <a:pathLst>
                <a:path w="1787" h="131" extrusionOk="0">
                  <a:moveTo>
                    <a:pt x="1787" y="0"/>
                  </a:moveTo>
                  <a:cubicBezTo>
                    <a:pt x="1787" y="131"/>
                    <a:pt x="1787" y="131"/>
                    <a:pt x="1787" y="131"/>
                  </a:cubicBezTo>
                  <a:cubicBezTo>
                    <a:pt x="131" y="131"/>
                    <a:pt x="131" y="131"/>
                    <a:pt x="131" y="131"/>
                  </a:cubicBezTo>
                  <a:cubicBezTo>
                    <a:pt x="82" y="131"/>
                    <a:pt x="40" y="105"/>
                    <a:pt x="17" y="66"/>
                  </a:cubicBezTo>
                  <a:cubicBezTo>
                    <a:pt x="6" y="47"/>
                    <a:pt x="0" y="24"/>
                    <a:pt x="0" y="0"/>
                  </a:cubicBezTo>
                  <a:lnTo>
                    <a:pt x="1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24"/>
            <p:cNvSpPr/>
            <p:nvPr/>
          </p:nvSpPr>
          <p:spPr>
            <a:xfrm>
              <a:off x="5647838" y="3451275"/>
              <a:ext cx="3240087" cy="119062"/>
            </a:xfrm>
            <a:custGeom>
              <a:avLst/>
              <a:gdLst/>
              <a:ahLst/>
              <a:cxnLst/>
              <a:rect l="l" t="t" r="r" b="b"/>
              <a:pathLst>
                <a:path w="1770" h="65" extrusionOk="0">
                  <a:moveTo>
                    <a:pt x="1770" y="0"/>
                  </a:moveTo>
                  <a:cubicBezTo>
                    <a:pt x="1770" y="65"/>
                    <a:pt x="1770" y="65"/>
                    <a:pt x="1770" y="65"/>
                  </a:cubicBezTo>
                  <a:cubicBezTo>
                    <a:pt x="114" y="65"/>
                    <a:pt x="114" y="65"/>
                    <a:pt x="114" y="65"/>
                  </a:cubicBezTo>
                  <a:cubicBezTo>
                    <a:pt x="65" y="65"/>
                    <a:pt x="23" y="39"/>
                    <a:pt x="0" y="0"/>
                  </a:cubicBezTo>
                  <a:lnTo>
                    <a:pt x="17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24"/>
            <p:cNvSpPr/>
            <p:nvPr/>
          </p:nvSpPr>
          <p:spPr>
            <a:xfrm>
              <a:off x="6630500" y="2541638"/>
              <a:ext cx="449263" cy="858837"/>
            </a:xfrm>
            <a:custGeom>
              <a:avLst/>
              <a:gdLst/>
              <a:ahLst/>
              <a:cxnLst/>
              <a:rect l="l" t="t" r="r" b="b"/>
              <a:pathLst>
                <a:path w="245" h="469" extrusionOk="0">
                  <a:moveTo>
                    <a:pt x="207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0" y="452"/>
                    <a:pt x="17" y="469"/>
                    <a:pt x="38" y="469"/>
                  </a:cubicBezTo>
                  <a:cubicBezTo>
                    <a:pt x="207" y="469"/>
                    <a:pt x="207" y="469"/>
                    <a:pt x="207" y="469"/>
                  </a:cubicBezTo>
                  <a:cubicBezTo>
                    <a:pt x="228" y="469"/>
                    <a:pt x="245" y="452"/>
                    <a:pt x="245" y="431"/>
                  </a:cubicBezTo>
                  <a:cubicBezTo>
                    <a:pt x="245" y="38"/>
                    <a:pt x="245" y="38"/>
                    <a:pt x="245" y="38"/>
                  </a:cubicBezTo>
                  <a:cubicBezTo>
                    <a:pt x="245" y="17"/>
                    <a:pt x="228" y="0"/>
                    <a:pt x="2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24"/>
            <p:cNvSpPr/>
            <p:nvPr/>
          </p:nvSpPr>
          <p:spPr>
            <a:xfrm>
              <a:off x="6695588" y="2601963"/>
              <a:ext cx="319088" cy="320675"/>
            </a:xfrm>
            <a:custGeom>
              <a:avLst/>
              <a:gdLst/>
              <a:ahLst/>
              <a:cxnLst/>
              <a:rect l="l" t="t" r="r" b="b"/>
              <a:pathLst>
                <a:path w="175" h="175" extrusionOk="0">
                  <a:moveTo>
                    <a:pt x="155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66"/>
                    <a:pt x="9" y="175"/>
                    <a:pt x="20" y="175"/>
                  </a:cubicBezTo>
                  <a:cubicBezTo>
                    <a:pt x="155" y="175"/>
                    <a:pt x="155" y="175"/>
                    <a:pt x="155" y="175"/>
                  </a:cubicBezTo>
                  <a:cubicBezTo>
                    <a:pt x="166" y="175"/>
                    <a:pt x="175" y="166"/>
                    <a:pt x="175" y="155"/>
                  </a:cubicBezTo>
                  <a:cubicBezTo>
                    <a:pt x="175" y="20"/>
                    <a:pt x="175" y="20"/>
                    <a:pt x="175" y="20"/>
                  </a:cubicBezTo>
                  <a:cubicBezTo>
                    <a:pt x="175" y="9"/>
                    <a:pt x="166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24"/>
            <p:cNvSpPr/>
            <p:nvPr/>
          </p:nvSpPr>
          <p:spPr>
            <a:xfrm>
              <a:off x="6630500" y="3330625"/>
              <a:ext cx="449263" cy="69850"/>
            </a:xfrm>
            <a:custGeom>
              <a:avLst/>
              <a:gdLst/>
              <a:ahLst/>
              <a:cxnLst/>
              <a:rect l="l" t="t" r="r" b="b"/>
              <a:pathLst>
                <a:path w="245" h="38" extrusionOk="0">
                  <a:moveTo>
                    <a:pt x="0" y="0"/>
                  </a:moveTo>
                  <a:cubicBezTo>
                    <a:pt x="0" y="21"/>
                    <a:pt x="17" y="38"/>
                    <a:pt x="38" y="38"/>
                  </a:cubicBezTo>
                  <a:cubicBezTo>
                    <a:pt x="207" y="38"/>
                    <a:pt x="207" y="38"/>
                    <a:pt x="207" y="38"/>
                  </a:cubicBezTo>
                  <a:cubicBezTo>
                    <a:pt x="228" y="38"/>
                    <a:pt x="245" y="21"/>
                    <a:pt x="24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24"/>
            <p:cNvSpPr/>
            <p:nvPr/>
          </p:nvSpPr>
          <p:spPr>
            <a:xfrm>
              <a:off x="7073413" y="2654350"/>
              <a:ext cx="11113" cy="44450"/>
            </a:xfrm>
            <a:custGeom>
              <a:avLst/>
              <a:gdLst/>
              <a:ahLst/>
              <a:cxnLst/>
              <a:rect l="l" t="t" r="r" b="b"/>
              <a:pathLst>
                <a:path w="6" h="24" extrusionOk="0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5" y="24"/>
                    <a:pt x="6" y="23"/>
                    <a:pt x="6" y="2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5" y="0"/>
                    <a:pt x="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24"/>
            <p:cNvSpPr/>
            <p:nvPr/>
          </p:nvSpPr>
          <p:spPr>
            <a:xfrm>
              <a:off x="7073413" y="3236963"/>
              <a:ext cx="11113" cy="44450"/>
            </a:xfrm>
            <a:custGeom>
              <a:avLst/>
              <a:gdLst/>
              <a:ahLst/>
              <a:cxnLst/>
              <a:rect l="l" t="t" r="r" b="b"/>
              <a:pathLst>
                <a:path w="6" h="24" extrusionOk="0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5" y="24"/>
                    <a:pt x="6" y="23"/>
                    <a:pt x="6" y="2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5" y="0"/>
                    <a:pt x="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24"/>
            <p:cNvSpPr/>
            <p:nvPr/>
          </p:nvSpPr>
          <p:spPr>
            <a:xfrm>
              <a:off x="7514738" y="2541638"/>
              <a:ext cx="1206500" cy="523875"/>
            </a:xfrm>
            <a:custGeom>
              <a:avLst/>
              <a:gdLst/>
              <a:ahLst/>
              <a:cxnLst/>
              <a:rect l="l" t="t" r="r" b="b"/>
              <a:pathLst>
                <a:path w="659" h="286" extrusionOk="0">
                  <a:moveTo>
                    <a:pt x="621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69"/>
                    <a:pt x="17" y="286"/>
                    <a:pt x="38" y="286"/>
                  </a:cubicBezTo>
                  <a:cubicBezTo>
                    <a:pt x="621" y="286"/>
                    <a:pt x="621" y="286"/>
                    <a:pt x="621" y="286"/>
                  </a:cubicBezTo>
                  <a:cubicBezTo>
                    <a:pt x="642" y="286"/>
                    <a:pt x="659" y="269"/>
                    <a:pt x="659" y="248"/>
                  </a:cubicBezTo>
                  <a:cubicBezTo>
                    <a:pt x="659" y="38"/>
                    <a:pt x="659" y="38"/>
                    <a:pt x="659" y="38"/>
                  </a:cubicBezTo>
                  <a:cubicBezTo>
                    <a:pt x="659" y="17"/>
                    <a:pt x="642" y="0"/>
                    <a:pt x="6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24"/>
            <p:cNvSpPr/>
            <p:nvPr/>
          </p:nvSpPr>
          <p:spPr>
            <a:xfrm>
              <a:off x="7197238" y="2660700"/>
              <a:ext cx="204900" cy="203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3" name="Google Shape;1573;p24"/>
          <p:cNvGrpSpPr/>
          <p:nvPr/>
        </p:nvGrpSpPr>
        <p:grpSpPr>
          <a:xfrm flipH="1">
            <a:off x="2965138" y="5938278"/>
            <a:ext cx="1613745" cy="919711"/>
            <a:chOff x="344063" y="4453708"/>
            <a:chExt cx="1210309" cy="689783"/>
          </a:xfrm>
        </p:grpSpPr>
        <p:grpSp>
          <p:nvGrpSpPr>
            <p:cNvPr id="1574" name="Google Shape;1574;p24"/>
            <p:cNvGrpSpPr/>
            <p:nvPr/>
          </p:nvGrpSpPr>
          <p:grpSpPr>
            <a:xfrm>
              <a:off x="344063" y="4453708"/>
              <a:ext cx="243371" cy="689519"/>
              <a:chOff x="1539875" y="3257551"/>
              <a:chExt cx="511176" cy="1762125"/>
            </a:xfrm>
          </p:grpSpPr>
          <p:sp>
            <p:nvSpPr>
              <p:cNvPr id="1575" name="Google Shape;1575;p24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6" name="Google Shape;1576;p24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24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24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24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0" name="Google Shape;1580;p24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1" name="Google Shape;1581;p24"/>
            <p:cNvGrpSpPr/>
            <p:nvPr/>
          </p:nvGrpSpPr>
          <p:grpSpPr>
            <a:xfrm>
              <a:off x="1411549" y="4651019"/>
              <a:ext cx="142823" cy="492338"/>
              <a:chOff x="1539875" y="3257551"/>
              <a:chExt cx="511176" cy="1762125"/>
            </a:xfrm>
          </p:grpSpPr>
          <p:sp>
            <p:nvSpPr>
              <p:cNvPr id="1582" name="Google Shape;1582;p24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24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4" name="Google Shape;1584;p24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5" name="Google Shape;1585;p24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24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24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8" name="Google Shape;1588;p24"/>
            <p:cNvGrpSpPr/>
            <p:nvPr/>
          </p:nvGrpSpPr>
          <p:grpSpPr>
            <a:xfrm flipH="1">
              <a:off x="1151650" y="4547188"/>
              <a:ext cx="172931" cy="596303"/>
              <a:chOff x="1539875" y="3257551"/>
              <a:chExt cx="511176" cy="1762125"/>
            </a:xfrm>
          </p:grpSpPr>
          <p:sp>
            <p:nvSpPr>
              <p:cNvPr id="1589" name="Google Shape;1589;p24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0" name="Google Shape;1590;p24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1" name="Google Shape;1591;p24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2" name="Google Shape;1592;p24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24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4" name="Google Shape;1594;p24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5" name="Google Shape;1595;p24"/>
            <p:cNvGrpSpPr/>
            <p:nvPr/>
          </p:nvGrpSpPr>
          <p:grpSpPr>
            <a:xfrm>
              <a:off x="748524" y="4651019"/>
              <a:ext cx="142823" cy="492338"/>
              <a:chOff x="1539875" y="3257551"/>
              <a:chExt cx="511176" cy="1762125"/>
            </a:xfrm>
          </p:grpSpPr>
          <p:sp>
            <p:nvSpPr>
              <p:cNvPr id="1596" name="Google Shape;1596;p24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7" name="Google Shape;1597;p24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8" name="Google Shape;1598;p24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9" name="Google Shape;1599;p24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24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1" name="Google Shape;1601;p24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0166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3" name="Google Shape;160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4" name="Google Shape;1604;p25"/>
          <p:cNvGrpSpPr/>
          <p:nvPr/>
        </p:nvGrpSpPr>
        <p:grpSpPr>
          <a:xfrm>
            <a:off x="-50300" y="2816634"/>
            <a:ext cx="21338501" cy="4041133"/>
            <a:chOff x="-37725" y="2112475"/>
            <a:chExt cx="16003876" cy="3030850"/>
          </a:xfrm>
        </p:grpSpPr>
        <p:sp>
          <p:nvSpPr>
            <p:cNvPr id="1605" name="Google Shape;1605;p25"/>
            <p:cNvSpPr/>
            <p:nvPr/>
          </p:nvSpPr>
          <p:spPr>
            <a:xfrm>
              <a:off x="5111426" y="2112475"/>
              <a:ext cx="10854725" cy="2074749"/>
            </a:xfrm>
            <a:custGeom>
              <a:avLst/>
              <a:gdLst/>
              <a:ahLst/>
              <a:cxnLst/>
              <a:rect l="l" t="t" r="r" b="b"/>
              <a:pathLst>
                <a:path w="782" h="755" extrusionOk="0">
                  <a:moveTo>
                    <a:pt x="782" y="755"/>
                  </a:moveTo>
                  <a:lnTo>
                    <a:pt x="782" y="595"/>
                  </a:lnTo>
                  <a:lnTo>
                    <a:pt x="714" y="4"/>
                  </a:lnTo>
                  <a:lnTo>
                    <a:pt x="690" y="211"/>
                  </a:lnTo>
                  <a:lnTo>
                    <a:pt x="680" y="161"/>
                  </a:lnTo>
                  <a:lnTo>
                    <a:pt x="647" y="334"/>
                  </a:lnTo>
                  <a:lnTo>
                    <a:pt x="611" y="147"/>
                  </a:lnTo>
                  <a:lnTo>
                    <a:pt x="602" y="196"/>
                  </a:lnTo>
                  <a:lnTo>
                    <a:pt x="574" y="55"/>
                  </a:lnTo>
                  <a:lnTo>
                    <a:pt x="551" y="179"/>
                  </a:lnTo>
                  <a:lnTo>
                    <a:pt x="538" y="0"/>
                  </a:lnTo>
                  <a:lnTo>
                    <a:pt x="529" y="110"/>
                  </a:lnTo>
                  <a:lnTo>
                    <a:pt x="522" y="62"/>
                  </a:lnTo>
                  <a:lnTo>
                    <a:pt x="466" y="408"/>
                  </a:lnTo>
                  <a:lnTo>
                    <a:pt x="431" y="98"/>
                  </a:lnTo>
                  <a:lnTo>
                    <a:pt x="404" y="334"/>
                  </a:lnTo>
                  <a:lnTo>
                    <a:pt x="378" y="102"/>
                  </a:lnTo>
                  <a:lnTo>
                    <a:pt x="371" y="163"/>
                  </a:lnTo>
                  <a:lnTo>
                    <a:pt x="354" y="12"/>
                  </a:lnTo>
                  <a:lnTo>
                    <a:pt x="297" y="513"/>
                  </a:lnTo>
                  <a:lnTo>
                    <a:pt x="248" y="78"/>
                  </a:lnTo>
                  <a:lnTo>
                    <a:pt x="222" y="300"/>
                  </a:lnTo>
                  <a:lnTo>
                    <a:pt x="210" y="189"/>
                  </a:lnTo>
                  <a:lnTo>
                    <a:pt x="178" y="470"/>
                  </a:lnTo>
                  <a:lnTo>
                    <a:pt x="157" y="297"/>
                  </a:lnTo>
                  <a:lnTo>
                    <a:pt x="138" y="468"/>
                  </a:lnTo>
                  <a:lnTo>
                    <a:pt x="97" y="98"/>
                  </a:lnTo>
                  <a:lnTo>
                    <a:pt x="39" y="604"/>
                  </a:lnTo>
                  <a:lnTo>
                    <a:pt x="28" y="508"/>
                  </a:lnTo>
                  <a:lnTo>
                    <a:pt x="0" y="755"/>
                  </a:lnTo>
                  <a:lnTo>
                    <a:pt x="782" y="75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6" name="Google Shape;1606;p25"/>
            <p:cNvSpPr/>
            <p:nvPr/>
          </p:nvSpPr>
          <p:spPr>
            <a:xfrm>
              <a:off x="-37725" y="4187225"/>
              <a:ext cx="9308100" cy="956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</p:grpSp>
      <p:cxnSp>
        <p:nvCxnSpPr>
          <p:cNvPr id="1607" name="Google Shape;1607;p25"/>
          <p:cNvCxnSpPr/>
          <p:nvPr/>
        </p:nvCxnSpPr>
        <p:spPr>
          <a:xfrm>
            <a:off x="6096000" y="-959467"/>
            <a:ext cx="0" cy="251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1608" name="Google Shape;1608;p25"/>
          <p:cNvGrpSpPr/>
          <p:nvPr/>
        </p:nvGrpSpPr>
        <p:grpSpPr>
          <a:xfrm flipH="1">
            <a:off x="8659001" y="4516064"/>
            <a:ext cx="3701483" cy="1891432"/>
            <a:chOff x="-46" y="2299799"/>
            <a:chExt cx="3480146" cy="1778330"/>
          </a:xfrm>
        </p:grpSpPr>
        <p:sp>
          <p:nvSpPr>
            <p:cNvPr id="1609" name="Google Shape;1609;p25"/>
            <p:cNvSpPr/>
            <p:nvPr/>
          </p:nvSpPr>
          <p:spPr>
            <a:xfrm flipH="1">
              <a:off x="138" y="2416729"/>
              <a:ext cx="3479961" cy="1476449"/>
            </a:xfrm>
            <a:custGeom>
              <a:avLst/>
              <a:gdLst/>
              <a:ahLst/>
              <a:cxnLst/>
              <a:rect l="l" t="t" r="r" b="b"/>
              <a:pathLst>
                <a:path w="2432" h="1031" extrusionOk="0">
                  <a:moveTo>
                    <a:pt x="2432" y="0"/>
                  </a:moveTo>
                  <a:cubicBezTo>
                    <a:pt x="1493" y="0"/>
                    <a:pt x="1493" y="0"/>
                    <a:pt x="1493" y="0"/>
                  </a:cubicBezTo>
                  <a:cubicBezTo>
                    <a:pt x="1493" y="18"/>
                    <a:pt x="1493" y="18"/>
                    <a:pt x="1493" y="18"/>
                  </a:cubicBezTo>
                  <a:cubicBezTo>
                    <a:pt x="1493" y="18"/>
                    <a:pt x="1262" y="18"/>
                    <a:pt x="1104" y="127"/>
                  </a:cubicBezTo>
                  <a:cubicBezTo>
                    <a:pt x="1079" y="146"/>
                    <a:pt x="1079" y="146"/>
                    <a:pt x="1079" y="146"/>
                  </a:cubicBezTo>
                  <a:cubicBezTo>
                    <a:pt x="1325" y="87"/>
                    <a:pt x="1325" y="87"/>
                    <a:pt x="1325" y="87"/>
                  </a:cubicBezTo>
                  <a:cubicBezTo>
                    <a:pt x="1376" y="109"/>
                    <a:pt x="1376" y="109"/>
                    <a:pt x="1376" y="109"/>
                  </a:cubicBezTo>
                  <a:cubicBezTo>
                    <a:pt x="1132" y="326"/>
                    <a:pt x="1132" y="326"/>
                    <a:pt x="1132" y="326"/>
                  </a:cubicBezTo>
                  <a:cubicBezTo>
                    <a:pt x="1132" y="326"/>
                    <a:pt x="637" y="428"/>
                    <a:pt x="384" y="565"/>
                  </a:cubicBezTo>
                  <a:cubicBezTo>
                    <a:pt x="384" y="565"/>
                    <a:pt x="0" y="819"/>
                    <a:pt x="34" y="875"/>
                  </a:cubicBezTo>
                  <a:cubicBezTo>
                    <a:pt x="67" y="931"/>
                    <a:pt x="284" y="1031"/>
                    <a:pt x="284" y="1031"/>
                  </a:cubicBezTo>
                  <a:cubicBezTo>
                    <a:pt x="1117" y="1031"/>
                    <a:pt x="1117" y="1031"/>
                    <a:pt x="1117" y="1031"/>
                  </a:cubicBezTo>
                  <a:cubicBezTo>
                    <a:pt x="1197" y="948"/>
                    <a:pt x="1197" y="948"/>
                    <a:pt x="1197" y="948"/>
                  </a:cubicBezTo>
                  <a:cubicBezTo>
                    <a:pt x="2432" y="948"/>
                    <a:pt x="2432" y="948"/>
                    <a:pt x="2432" y="948"/>
                  </a:cubicBezTo>
                  <a:cubicBezTo>
                    <a:pt x="2432" y="0"/>
                    <a:pt x="2432" y="0"/>
                    <a:pt x="2432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25"/>
            <p:cNvSpPr/>
            <p:nvPr/>
          </p:nvSpPr>
          <p:spPr>
            <a:xfrm flipH="1">
              <a:off x="137" y="3589512"/>
              <a:ext cx="3434586" cy="303667"/>
            </a:xfrm>
            <a:custGeom>
              <a:avLst/>
              <a:gdLst/>
              <a:ahLst/>
              <a:cxnLst/>
              <a:rect l="l" t="t" r="r" b="b"/>
              <a:pathLst>
                <a:path w="2400" h="212" extrusionOk="0">
                  <a:moveTo>
                    <a:pt x="1165" y="129"/>
                  </a:moveTo>
                  <a:cubicBezTo>
                    <a:pt x="2400" y="129"/>
                    <a:pt x="2400" y="129"/>
                    <a:pt x="2400" y="129"/>
                  </a:cubicBezTo>
                  <a:cubicBezTo>
                    <a:pt x="2400" y="0"/>
                    <a:pt x="2400" y="0"/>
                    <a:pt x="2400" y="0"/>
                  </a:cubicBezTo>
                  <a:cubicBezTo>
                    <a:pt x="1222" y="0"/>
                    <a:pt x="1222" y="0"/>
                    <a:pt x="1222" y="0"/>
                  </a:cubicBezTo>
                  <a:cubicBezTo>
                    <a:pt x="903" y="121"/>
                    <a:pt x="903" y="121"/>
                    <a:pt x="903" y="121"/>
                  </a:cubicBezTo>
                  <a:cubicBezTo>
                    <a:pt x="903" y="121"/>
                    <a:pt x="552" y="121"/>
                    <a:pt x="305" y="121"/>
                  </a:cubicBezTo>
                  <a:cubicBezTo>
                    <a:pt x="58" y="121"/>
                    <a:pt x="3" y="48"/>
                    <a:pt x="3" y="48"/>
                  </a:cubicBezTo>
                  <a:cubicBezTo>
                    <a:pt x="3" y="48"/>
                    <a:pt x="2" y="48"/>
                    <a:pt x="0" y="50"/>
                  </a:cubicBezTo>
                  <a:cubicBezTo>
                    <a:pt x="0" y="52"/>
                    <a:pt x="0" y="54"/>
                    <a:pt x="2" y="56"/>
                  </a:cubicBezTo>
                  <a:cubicBezTo>
                    <a:pt x="35" y="112"/>
                    <a:pt x="252" y="212"/>
                    <a:pt x="252" y="212"/>
                  </a:cubicBezTo>
                  <a:cubicBezTo>
                    <a:pt x="1085" y="212"/>
                    <a:pt x="1085" y="212"/>
                    <a:pt x="1085" y="212"/>
                  </a:cubicBezTo>
                  <a:lnTo>
                    <a:pt x="1165" y="12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25"/>
            <p:cNvSpPr/>
            <p:nvPr/>
          </p:nvSpPr>
          <p:spPr>
            <a:xfrm flipH="1">
              <a:off x="135" y="3774504"/>
              <a:ext cx="1834224" cy="280980"/>
            </a:xfrm>
            <a:custGeom>
              <a:avLst/>
              <a:gdLst/>
              <a:ahLst/>
              <a:cxnLst/>
              <a:rect l="l" t="t" r="r" b="b"/>
              <a:pathLst>
                <a:path w="1051" h="161" extrusionOk="0">
                  <a:moveTo>
                    <a:pt x="30" y="161"/>
                  </a:moveTo>
                  <a:lnTo>
                    <a:pt x="1051" y="161"/>
                  </a:lnTo>
                  <a:lnTo>
                    <a:pt x="1051" y="0"/>
                  </a:lnTo>
                  <a:lnTo>
                    <a:pt x="93" y="0"/>
                  </a:lnTo>
                  <a:lnTo>
                    <a:pt x="0" y="90"/>
                  </a:lnTo>
                  <a:lnTo>
                    <a:pt x="30" y="16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25"/>
            <p:cNvSpPr/>
            <p:nvPr/>
          </p:nvSpPr>
          <p:spPr>
            <a:xfrm flipH="1">
              <a:off x="1492296" y="2497009"/>
              <a:ext cx="445031" cy="385693"/>
            </a:xfrm>
            <a:custGeom>
              <a:avLst/>
              <a:gdLst/>
              <a:ahLst/>
              <a:cxnLst/>
              <a:rect l="l" t="t" r="r" b="b"/>
              <a:pathLst>
                <a:path w="255" h="221" extrusionOk="0">
                  <a:moveTo>
                    <a:pt x="244" y="43"/>
                  </a:moveTo>
                  <a:lnTo>
                    <a:pt x="44" y="221"/>
                  </a:lnTo>
                  <a:lnTo>
                    <a:pt x="255" y="37"/>
                  </a:lnTo>
                  <a:lnTo>
                    <a:pt x="191" y="0"/>
                  </a:lnTo>
                  <a:lnTo>
                    <a:pt x="0" y="74"/>
                  </a:lnTo>
                  <a:lnTo>
                    <a:pt x="202" y="25"/>
                  </a:lnTo>
                  <a:lnTo>
                    <a:pt x="244" y="43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25"/>
            <p:cNvSpPr/>
            <p:nvPr/>
          </p:nvSpPr>
          <p:spPr>
            <a:xfrm flipH="1">
              <a:off x="1492296" y="2497009"/>
              <a:ext cx="445031" cy="385693"/>
            </a:xfrm>
            <a:custGeom>
              <a:avLst/>
              <a:gdLst/>
              <a:ahLst/>
              <a:cxnLst/>
              <a:rect l="l" t="t" r="r" b="b"/>
              <a:pathLst>
                <a:path w="255" h="221" extrusionOk="0">
                  <a:moveTo>
                    <a:pt x="244" y="43"/>
                  </a:moveTo>
                  <a:lnTo>
                    <a:pt x="44" y="221"/>
                  </a:lnTo>
                  <a:lnTo>
                    <a:pt x="255" y="37"/>
                  </a:lnTo>
                  <a:lnTo>
                    <a:pt x="191" y="0"/>
                  </a:lnTo>
                  <a:lnTo>
                    <a:pt x="0" y="74"/>
                  </a:lnTo>
                  <a:lnTo>
                    <a:pt x="202" y="25"/>
                  </a:lnTo>
                  <a:lnTo>
                    <a:pt x="244" y="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25"/>
            <p:cNvSpPr/>
            <p:nvPr/>
          </p:nvSpPr>
          <p:spPr>
            <a:xfrm flipH="1">
              <a:off x="1450398" y="3783230"/>
              <a:ext cx="2967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25"/>
            <p:cNvSpPr/>
            <p:nvPr/>
          </p:nvSpPr>
          <p:spPr>
            <a:xfrm flipH="1">
              <a:off x="1474865" y="3805918"/>
              <a:ext cx="2478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25"/>
            <p:cNvSpPr/>
            <p:nvPr/>
          </p:nvSpPr>
          <p:spPr>
            <a:xfrm flipH="1">
              <a:off x="1487061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09" y="21"/>
                    <a:pt x="135" y="46"/>
                    <a:pt x="135" y="78"/>
                  </a:cubicBezTo>
                  <a:cubicBezTo>
                    <a:pt x="135" y="109"/>
                    <a:pt x="109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25"/>
            <p:cNvSpPr/>
            <p:nvPr/>
          </p:nvSpPr>
          <p:spPr>
            <a:xfrm flipH="1">
              <a:off x="1141440" y="3783230"/>
              <a:ext cx="2985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25"/>
            <p:cNvSpPr/>
            <p:nvPr/>
          </p:nvSpPr>
          <p:spPr>
            <a:xfrm flipH="1">
              <a:off x="1165907" y="3805918"/>
              <a:ext cx="2496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25"/>
            <p:cNvSpPr/>
            <p:nvPr/>
          </p:nvSpPr>
          <p:spPr>
            <a:xfrm flipH="1">
              <a:off x="1179903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09" y="21"/>
                    <a:pt x="135" y="46"/>
                    <a:pt x="135" y="78"/>
                  </a:cubicBezTo>
                  <a:cubicBezTo>
                    <a:pt x="135" y="109"/>
                    <a:pt x="109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25"/>
            <p:cNvSpPr/>
            <p:nvPr/>
          </p:nvSpPr>
          <p:spPr>
            <a:xfrm flipH="1">
              <a:off x="307226" y="3783230"/>
              <a:ext cx="2985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25"/>
            <p:cNvSpPr/>
            <p:nvPr/>
          </p:nvSpPr>
          <p:spPr>
            <a:xfrm flipH="1">
              <a:off x="331693" y="3805918"/>
              <a:ext cx="2496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25"/>
            <p:cNvSpPr/>
            <p:nvPr/>
          </p:nvSpPr>
          <p:spPr>
            <a:xfrm flipH="1">
              <a:off x="345689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10" y="21"/>
                    <a:pt x="135" y="46"/>
                    <a:pt x="135" y="78"/>
                  </a:cubicBezTo>
                  <a:cubicBezTo>
                    <a:pt x="135" y="109"/>
                    <a:pt x="110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25"/>
            <p:cNvSpPr/>
            <p:nvPr/>
          </p:nvSpPr>
          <p:spPr>
            <a:xfrm flipH="1">
              <a:off x="68" y="3783230"/>
              <a:ext cx="2985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25"/>
            <p:cNvSpPr/>
            <p:nvPr/>
          </p:nvSpPr>
          <p:spPr>
            <a:xfrm flipH="1">
              <a:off x="24535" y="3805918"/>
              <a:ext cx="2496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25"/>
            <p:cNvSpPr/>
            <p:nvPr/>
          </p:nvSpPr>
          <p:spPr>
            <a:xfrm flipH="1">
              <a:off x="36785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10" y="21"/>
                    <a:pt x="135" y="46"/>
                    <a:pt x="135" y="78"/>
                  </a:cubicBezTo>
                  <a:cubicBezTo>
                    <a:pt x="135" y="109"/>
                    <a:pt x="110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25"/>
            <p:cNvSpPr/>
            <p:nvPr/>
          </p:nvSpPr>
          <p:spPr>
            <a:xfrm flipH="1">
              <a:off x="115321" y="3893179"/>
              <a:ext cx="1518339" cy="172777"/>
            </a:xfrm>
            <a:custGeom>
              <a:avLst/>
              <a:gdLst/>
              <a:ahLst/>
              <a:cxnLst/>
              <a:rect l="l" t="t" r="r" b="b"/>
              <a:pathLst>
                <a:path w="1061" h="121" extrusionOk="0">
                  <a:moveTo>
                    <a:pt x="714" y="14"/>
                  </a:moveTo>
                  <a:cubicBezTo>
                    <a:pt x="702" y="0"/>
                    <a:pt x="702" y="0"/>
                    <a:pt x="702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47" y="14"/>
                    <a:pt x="347" y="14"/>
                    <a:pt x="347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16" y="14"/>
                    <a:pt x="11" y="16"/>
                    <a:pt x="7" y="19"/>
                  </a:cubicBezTo>
                  <a:cubicBezTo>
                    <a:pt x="3" y="23"/>
                    <a:pt x="0" y="28"/>
                    <a:pt x="0" y="35"/>
                  </a:cubicBezTo>
                  <a:cubicBezTo>
                    <a:pt x="0" y="39"/>
                    <a:pt x="1" y="43"/>
                    <a:pt x="3" y="46"/>
                  </a:cubicBezTo>
                  <a:cubicBezTo>
                    <a:pt x="7" y="52"/>
                    <a:pt x="13" y="56"/>
                    <a:pt x="21" y="56"/>
                  </a:cubicBezTo>
                  <a:cubicBezTo>
                    <a:pt x="222" y="56"/>
                    <a:pt x="222" y="56"/>
                    <a:pt x="222" y="56"/>
                  </a:cubicBezTo>
                  <a:cubicBezTo>
                    <a:pt x="292" y="121"/>
                    <a:pt x="292" y="121"/>
                    <a:pt x="292" y="121"/>
                  </a:cubicBezTo>
                  <a:cubicBezTo>
                    <a:pt x="769" y="121"/>
                    <a:pt x="769" y="121"/>
                    <a:pt x="769" y="121"/>
                  </a:cubicBezTo>
                  <a:cubicBezTo>
                    <a:pt x="839" y="56"/>
                    <a:pt x="839" y="56"/>
                    <a:pt x="839" y="56"/>
                  </a:cubicBezTo>
                  <a:cubicBezTo>
                    <a:pt x="1040" y="56"/>
                    <a:pt x="1040" y="56"/>
                    <a:pt x="1040" y="56"/>
                  </a:cubicBezTo>
                  <a:cubicBezTo>
                    <a:pt x="1047" y="56"/>
                    <a:pt x="1053" y="53"/>
                    <a:pt x="1057" y="48"/>
                  </a:cubicBezTo>
                  <a:cubicBezTo>
                    <a:pt x="1059" y="45"/>
                    <a:pt x="1061" y="40"/>
                    <a:pt x="1061" y="35"/>
                  </a:cubicBezTo>
                  <a:cubicBezTo>
                    <a:pt x="1061" y="30"/>
                    <a:pt x="1060" y="26"/>
                    <a:pt x="1057" y="23"/>
                  </a:cubicBezTo>
                  <a:cubicBezTo>
                    <a:pt x="1054" y="17"/>
                    <a:pt x="1047" y="14"/>
                    <a:pt x="1040" y="14"/>
                  </a:cubicBezTo>
                  <a:lnTo>
                    <a:pt x="714" y="1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25"/>
            <p:cNvSpPr/>
            <p:nvPr/>
          </p:nvSpPr>
          <p:spPr>
            <a:xfrm flipH="1">
              <a:off x="1457296" y="3758797"/>
              <a:ext cx="1083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25"/>
            <p:cNvSpPr/>
            <p:nvPr/>
          </p:nvSpPr>
          <p:spPr>
            <a:xfrm flipH="1">
              <a:off x="1340367" y="3758797"/>
              <a:ext cx="1083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25"/>
            <p:cNvSpPr/>
            <p:nvPr/>
          </p:nvSpPr>
          <p:spPr>
            <a:xfrm flipH="1">
              <a:off x="1291607" y="3758797"/>
              <a:ext cx="324600" cy="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25"/>
            <p:cNvSpPr/>
            <p:nvPr/>
          </p:nvSpPr>
          <p:spPr>
            <a:xfrm flipH="1">
              <a:off x="312679" y="3758797"/>
              <a:ext cx="1098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25"/>
            <p:cNvSpPr/>
            <p:nvPr/>
          </p:nvSpPr>
          <p:spPr>
            <a:xfrm flipH="1">
              <a:off x="195504" y="3758797"/>
              <a:ext cx="1083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25"/>
            <p:cNvSpPr/>
            <p:nvPr/>
          </p:nvSpPr>
          <p:spPr>
            <a:xfrm flipH="1">
              <a:off x="146745" y="3758797"/>
              <a:ext cx="324600" cy="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25"/>
            <p:cNvSpPr/>
            <p:nvPr/>
          </p:nvSpPr>
          <p:spPr>
            <a:xfrm flipH="1">
              <a:off x="-46" y="2416729"/>
              <a:ext cx="1344000" cy="26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25"/>
            <p:cNvSpPr/>
            <p:nvPr/>
          </p:nvSpPr>
          <p:spPr>
            <a:xfrm flipH="1">
              <a:off x="490383" y="2299799"/>
              <a:ext cx="769800" cy="76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25"/>
            <p:cNvSpPr/>
            <p:nvPr/>
          </p:nvSpPr>
          <p:spPr>
            <a:xfrm flipH="1">
              <a:off x="572808" y="2376589"/>
              <a:ext cx="642000" cy="40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25"/>
            <p:cNvSpPr/>
            <p:nvPr/>
          </p:nvSpPr>
          <p:spPr>
            <a:xfrm flipH="1">
              <a:off x="530681" y="3956006"/>
              <a:ext cx="685871" cy="66318"/>
            </a:xfrm>
            <a:custGeom>
              <a:avLst/>
              <a:gdLst/>
              <a:ahLst/>
              <a:cxnLst/>
              <a:rect l="l" t="t" r="r" b="b"/>
              <a:pathLst>
                <a:path w="393" h="38" extrusionOk="0">
                  <a:moveTo>
                    <a:pt x="0" y="0"/>
                  </a:moveTo>
                  <a:lnTo>
                    <a:pt x="34" y="38"/>
                  </a:lnTo>
                  <a:lnTo>
                    <a:pt x="359" y="38"/>
                  </a:lnTo>
                  <a:lnTo>
                    <a:pt x="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25"/>
            <p:cNvSpPr/>
            <p:nvPr/>
          </p:nvSpPr>
          <p:spPr>
            <a:xfrm flipH="1">
              <a:off x="131" y="3713421"/>
              <a:ext cx="3328134" cy="342062"/>
            </a:xfrm>
            <a:custGeom>
              <a:avLst/>
              <a:gdLst/>
              <a:ahLst/>
              <a:cxnLst/>
              <a:rect l="l" t="t" r="r" b="b"/>
              <a:pathLst>
                <a:path w="2326" h="239" extrusionOk="0">
                  <a:moveTo>
                    <a:pt x="1081" y="239"/>
                  </a:moveTo>
                  <a:cubicBezTo>
                    <a:pt x="1044" y="152"/>
                    <a:pt x="1044" y="152"/>
                    <a:pt x="1044" y="152"/>
                  </a:cubicBezTo>
                  <a:cubicBezTo>
                    <a:pt x="1158" y="42"/>
                    <a:pt x="1158" y="42"/>
                    <a:pt x="1158" y="42"/>
                  </a:cubicBezTo>
                  <a:cubicBezTo>
                    <a:pt x="2326" y="42"/>
                    <a:pt x="2326" y="42"/>
                    <a:pt x="2326" y="42"/>
                  </a:cubicBezTo>
                  <a:cubicBezTo>
                    <a:pt x="2326" y="0"/>
                    <a:pt x="2326" y="0"/>
                    <a:pt x="2326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880" y="125"/>
                    <a:pt x="880" y="125"/>
                    <a:pt x="880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8" y="125"/>
                    <a:pt x="88" y="239"/>
                    <a:pt x="0" y="239"/>
                  </a:cubicBezTo>
                  <a:lnTo>
                    <a:pt x="1081" y="2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25"/>
            <p:cNvSpPr/>
            <p:nvPr/>
          </p:nvSpPr>
          <p:spPr>
            <a:xfrm flipH="1">
              <a:off x="135" y="3210800"/>
              <a:ext cx="2947672" cy="530545"/>
            </a:xfrm>
            <a:custGeom>
              <a:avLst/>
              <a:gdLst/>
              <a:ahLst/>
              <a:cxnLst/>
              <a:rect l="l" t="t" r="r" b="b"/>
              <a:pathLst>
                <a:path w="1689" h="304" extrusionOk="0">
                  <a:moveTo>
                    <a:pt x="1689" y="184"/>
                  </a:moveTo>
                  <a:lnTo>
                    <a:pt x="709" y="184"/>
                  </a:lnTo>
                  <a:lnTo>
                    <a:pt x="453" y="304"/>
                  </a:lnTo>
                  <a:lnTo>
                    <a:pt x="0" y="304"/>
                  </a:lnTo>
                  <a:lnTo>
                    <a:pt x="447" y="288"/>
                  </a:lnTo>
                  <a:lnTo>
                    <a:pt x="960" y="0"/>
                  </a:lnTo>
                  <a:lnTo>
                    <a:pt x="1689" y="0"/>
                  </a:lnTo>
                  <a:lnTo>
                    <a:pt x="1689" y="18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25"/>
            <p:cNvSpPr/>
            <p:nvPr/>
          </p:nvSpPr>
          <p:spPr>
            <a:xfrm flipH="1">
              <a:off x="2129398" y="3497015"/>
              <a:ext cx="694500" cy="4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25"/>
            <p:cNvSpPr/>
            <p:nvPr/>
          </p:nvSpPr>
          <p:spPr>
            <a:xfrm flipH="1">
              <a:off x="135" y="2554600"/>
              <a:ext cx="769641" cy="394418"/>
            </a:xfrm>
            <a:custGeom>
              <a:avLst/>
              <a:gdLst/>
              <a:ahLst/>
              <a:cxnLst/>
              <a:rect l="l" t="t" r="r" b="b"/>
              <a:pathLst>
                <a:path w="538" h="276" extrusionOk="0">
                  <a:moveTo>
                    <a:pt x="46" y="0"/>
                  </a:moveTo>
                  <a:cubicBezTo>
                    <a:pt x="538" y="0"/>
                    <a:pt x="538" y="0"/>
                    <a:pt x="538" y="0"/>
                  </a:cubicBezTo>
                  <a:cubicBezTo>
                    <a:pt x="538" y="276"/>
                    <a:pt x="538" y="276"/>
                    <a:pt x="538" y="276"/>
                  </a:cubicBezTo>
                  <a:cubicBezTo>
                    <a:pt x="46" y="276"/>
                    <a:pt x="46" y="276"/>
                    <a:pt x="46" y="276"/>
                  </a:cubicBezTo>
                  <a:cubicBezTo>
                    <a:pt x="34" y="276"/>
                    <a:pt x="24" y="272"/>
                    <a:pt x="16" y="265"/>
                  </a:cubicBezTo>
                  <a:cubicBezTo>
                    <a:pt x="6" y="256"/>
                    <a:pt x="0" y="244"/>
                    <a:pt x="0" y="23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2"/>
                    <a:pt x="6" y="20"/>
                    <a:pt x="15" y="12"/>
                  </a:cubicBezTo>
                  <a:cubicBezTo>
                    <a:pt x="23" y="5"/>
                    <a:pt x="34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25"/>
            <p:cNvSpPr/>
            <p:nvPr/>
          </p:nvSpPr>
          <p:spPr>
            <a:xfrm flipH="1">
              <a:off x="135" y="2554600"/>
              <a:ext cx="769641" cy="83770"/>
            </a:xfrm>
            <a:custGeom>
              <a:avLst/>
              <a:gdLst/>
              <a:ahLst/>
              <a:cxnLst/>
              <a:rect l="l" t="t" r="r" b="b"/>
              <a:pathLst>
                <a:path w="538" h="59" extrusionOk="0">
                  <a:moveTo>
                    <a:pt x="46" y="0"/>
                  </a:moveTo>
                  <a:cubicBezTo>
                    <a:pt x="34" y="0"/>
                    <a:pt x="23" y="5"/>
                    <a:pt x="15" y="12"/>
                  </a:cubicBezTo>
                  <a:cubicBezTo>
                    <a:pt x="6" y="20"/>
                    <a:pt x="0" y="32"/>
                    <a:pt x="0" y="4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6"/>
                    <a:pt x="6" y="34"/>
                    <a:pt x="15" y="25"/>
                  </a:cubicBezTo>
                  <a:cubicBezTo>
                    <a:pt x="23" y="18"/>
                    <a:pt x="34" y="14"/>
                    <a:pt x="46" y="14"/>
                  </a:cubicBezTo>
                  <a:cubicBezTo>
                    <a:pt x="538" y="14"/>
                    <a:pt x="538" y="14"/>
                    <a:pt x="538" y="14"/>
                  </a:cubicBezTo>
                  <a:cubicBezTo>
                    <a:pt x="538" y="0"/>
                    <a:pt x="538" y="0"/>
                    <a:pt x="538" y="0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25"/>
            <p:cNvSpPr/>
            <p:nvPr/>
          </p:nvSpPr>
          <p:spPr>
            <a:xfrm flipH="1">
              <a:off x="1511496" y="2540639"/>
              <a:ext cx="1486923" cy="731244"/>
            </a:xfrm>
            <a:custGeom>
              <a:avLst/>
              <a:gdLst/>
              <a:ahLst/>
              <a:cxnLst/>
              <a:rect l="l" t="t" r="r" b="b"/>
              <a:pathLst>
                <a:path w="1039" h="510" extrusionOk="0">
                  <a:moveTo>
                    <a:pt x="988" y="0"/>
                  </a:moveTo>
                  <a:cubicBezTo>
                    <a:pt x="742" y="59"/>
                    <a:pt x="742" y="59"/>
                    <a:pt x="742" y="59"/>
                  </a:cubicBezTo>
                  <a:cubicBezTo>
                    <a:pt x="415" y="213"/>
                    <a:pt x="11" y="503"/>
                    <a:pt x="0" y="510"/>
                  </a:cubicBezTo>
                  <a:cubicBezTo>
                    <a:pt x="28" y="491"/>
                    <a:pt x="47" y="479"/>
                    <a:pt x="47" y="478"/>
                  </a:cubicBezTo>
                  <a:cubicBezTo>
                    <a:pt x="47" y="478"/>
                    <a:pt x="47" y="478"/>
                    <a:pt x="47" y="478"/>
                  </a:cubicBezTo>
                  <a:cubicBezTo>
                    <a:pt x="300" y="341"/>
                    <a:pt x="795" y="239"/>
                    <a:pt x="795" y="239"/>
                  </a:cubicBezTo>
                  <a:cubicBezTo>
                    <a:pt x="1039" y="22"/>
                    <a:pt x="1039" y="22"/>
                    <a:pt x="1039" y="22"/>
                  </a:cubicBezTo>
                  <a:cubicBezTo>
                    <a:pt x="988" y="0"/>
                    <a:pt x="988" y="0"/>
                    <a:pt x="98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25"/>
            <p:cNvSpPr/>
            <p:nvPr/>
          </p:nvSpPr>
          <p:spPr>
            <a:xfrm flipH="1">
              <a:off x="2930355" y="3224762"/>
              <a:ext cx="68064" cy="48866"/>
            </a:xfrm>
            <a:custGeom>
              <a:avLst/>
              <a:gdLst/>
              <a:ahLst/>
              <a:cxnLst/>
              <a:rect l="l" t="t" r="r" b="b"/>
              <a:pathLst>
                <a:path w="47" h="33" extrusionOk="0">
                  <a:moveTo>
                    <a:pt x="47" y="0"/>
                  </a:moveTo>
                  <a:cubicBezTo>
                    <a:pt x="47" y="1"/>
                    <a:pt x="28" y="13"/>
                    <a:pt x="0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8" y="13"/>
                    <a:pt x="47" y="1"/>
                    <a:pt x="47" y="0"/>
                  </a:cubicBezTo>
                </a:path>
              </a:pathLst>
            </a:custGeom>
            <a:solidFill>
              <a:srgbClr val="2FCB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25"/>
            <p:cNvSpPr/>
            <p:nvPr/>
          </p:nvSpPr>
          <p:spPr>
            <a:xfrm flipH="1">
              <a:off x="1511494" y="2516206"/>
              <a:ext cx="425833" cy="109949"/>
            </a:xfrm>
            <a:custGeom>
              <a:avLst/>
              <a:gdLst/>
              <a:ahLst/>
              <a:cxnLst/>
              <a:rect l="l" t="t" r="r" b="b"/>
              <a:pathLst>
                <a:path w="244" h="63" extrusionOk="0">
                  <a:moveTo>
                    <a:pt x="189" y="0"/>
                  </a:moveTo>
                  <a:lnTo>
                    <a:pt x="0" y="63"/>
                  </a:lnTo>
                  <a:lnTo>
                    <a:pt x="202" y="14"/>
                  </a:lnTo>
                  <a:lnTo>
                    <a:pt x="244" y="3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25"/>
            <p:cNvSpPr/>
            <p:nvPr/>
          </p:nvSpPr>
          <p:spPr>
            <a:xfrm flipH="1">
              <a:off x="1511494" y="2516206"/>
              <a:ext cx="425833" cy="109949"/>
            </a:xfrm>
            <a:custGeom>
              <a:avLst/>
              <a:gdLst/>
              <a:ahLst/>
              <a:cxnLst/>
              <a:rect l="l" t="t" r="r" b="b"/>
              <a:pathLst>
                <a:path w="244" h="63" extrusionOk="0">
                  <a:moveTo>
                    <a:pt x="189" y="0"/>
                  </a:moveTo>
                  <a:lnTo>
                    <a:pt x="0" y="63"/>
                  </a:lnTo>
                  <a:lnTo>
                    <a:pt x="202" y="14"/>
                  </a:lnTo>
                  <a:lnTo>
                    <a:pt x="244" y="32"/>
                  </a:lnTo>
                  <a:lnTo>
                    <a:pt x="18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25"/>
            <p:cNvSpPr/>
            <p:nvPr/>
          </p:nvSpPr>
          <p:spPr>
            <a:xfrm flipH="1">
              <a:off x="1511494" y="2512656"/>
              <a:ext cx="425833" cy="366495"/>
            </a:xfrm>
            <a:custGeom>
              <a:avLst/>
              <a:gdLst/>
              <a:ahLst/>
              <a:cxnLst/>
              <a:rect l="l" t="t" r="r" b="b"/>
              <a:pathLst>
                <a:path w="244" h="210" extrusionOk="0">
                  <a:moveTo>
                    <a:pt x="0" y="63"/>
                  </a:moveTo>
                  <a:lnTo>
                    <a:pt x="189" y="11"/>
                  </a:lnTo>
                  <a:lnTo>
                    <a:pt x="228" y="36"/>
                  </a:lnTo>
                  <a:lnTo>
                    <a:pt x="44" y="210"/>
                  </a:lnTo>
                  <a:lnTo>
                    <a:pt x="244" y="32"/>
                  </a:lnTo>
                  <a:lnTo>
                    <a:pt x="189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25"/>
            <p:cNvSpPr/>
            <p:nvPr/>
          </p:nvSpPr>
          <p:spPr>
            <a:xfrm flipH="1">
              <a:off x="136" y="2577289"/>
              <a:ext cx="1853421" cy="465972"/>
            </a:xfrm>
            <a:custGeom>
              <a:avLst/>
              <a:gdLst/>
              <a:ahLst/>
              <a:cxnLst/>
              <a:rect l="l" t="t" r="r" b="b"/>
              <a:pathLst>
                <a:path w="1062" h="267" extrusionOk="0">
                  <a:moveTo>
                    <a:pt x="1062" y="236"/>
                  </a:moveTo>
                  <a:lnTo>
                    <a:pt x="1062" y="234"/>
                  </a:lnTo>
                  <a:lnTo>
                    <a:pt x="599" y="234"/>
                  </a:lnTo>
                  <a:lnTo>
                    <a:pt x="599" y="0"/>
                  </a:lnTo>
                  <a:lnTo>
                    <a:pt x="263" y="0"/>
                  </a:lnTo>
                  <a:lnTo>
                    <a:pt x="0" y="236"/>
                  </a:lnTo>
                  <a:lnTo>
                    <a:pt x="597" y="236"/>
                  </a:lnTo>
                  <a:lnTo>
                    <a:pt x="597" y="267"/>
                  </a:lnTo>
                  <a:lnTo>
                    <a:pt x="1062" y="267"/>
                  </a:lnTo>
                  <a:lnTo>
                    <a:pt x="1062" y="265"/>
                  </a:lnTo>
                  <a:lnTo>
                    <a:pt x="599" y="265"/>
                  </a:lnTo>
                  <a:lnTo>
                    <a:pt x="599" y="236"/>
                  </a:lnTo>
                  <a:lnTo>
                    <a:pt x="1062" y="236"/>
                  </a:lnTo>
                  <a:close/>
                  <a:moveTo>
                    <a:pt x="597" y="234"/>
                  </a:moveTo>
                  <a:lnTo>
                    <a:pt x="7" y="234"/>
                  </a:lnTo>
                  <a:lnTo>
                    <a:pt x="264" y="2"/>
                  </a:lnTo>
                  <a:lnTo>
                    <a:pt x="597" y="2"/>
                  </a:lnTo>
                  <a:lnTo>
                    <a:pt x="597" y="2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25"/>
            <p:cNvSpPr/>
            <p:nvPr/>
          </p:nvSpPr>
          <p:spPr>
            <a:xfrm flipH="1">
              <a:off x="872625" y="3041515"/>
              <a:ext cx="1284600" cy="6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9" name="Google Shape;1649;p25"/>
          <p:cNvGrpSpPr/>
          <p:nvPr/>
        </p:nvGrpSpPr>
        <p:grpSpPr>
          <a:xfrm>
            <a:off x="-385949" y="4201399"/>
            <a:ext cx="7575776" cy="2757168"/>
            <a:chOff x="-289462" y="3151049"/>
            <a:chExt cx="5681832" cy="2067876"/>
          </a:xfrm>
        </p:grpSpPr>
        <p:sp>
          <p:nvSpPr>
            <p:cNvPr id="1650" name="Google Shape;1650;p25"/>
            <p:cNvSpPr/>
            <p:nvPr/>
          </p:nvSpPr>
          <p:spPr>
            <a:xfrm>
              <a:off x="-289462" y="4307701"/>
              <a:ext cx="3475039" cy="911224"/>
            </a:xfrm>
            <a:custGeom>
              <a:avLst/>
              <a:gdLst/>
              <a:ahLst/>
              <a:cxnLst/>
              <a:rect l="l" t="t" r="r" b="b"/>
              <a:pathLst>
                <a:path w="1837" h="481" extrusionOk="0">
                  <a:moveTo>
                    <a:pt x="1837" y="481"/>
                  </a:moveTo>
                  <a:cubicBezTo>
                    <a:pt x="0" y="481"/>
                    <a:pt x="0" y="481"/>
                    <a:pt x="0" y="481"/>
                  </a:cubicBezTo>
                  <a:cubicBezTo>
                    <a:pt x="6" y="310"/>
                    <a:pt x="152" y="117"/>
                    <a:pt x="313" y="59"/>
                  </a:cubicBezTo>
                  <a:cubicBezTo>
                    <a:pt x="474" y="0"/>
                    <a:pt x="668" y="49"/>
                    <a:pt x="783" y="176"/>
                  </a:cubicBezTo>
                  <a:cubicBezTo>
                    <a:pt x="853" y="253"/>
                    <a:pt x="908" y="363"/>
                    <a:pt x="1011" y="376"/>
                  </a:cubicBezTo>
                  <a:cubicBezTo>
                    <a:pt x="1107" y="388"/>
                    <a:pt x="1186" y="306"/>
                    <a:pt x="1269" y="256"/>
                  </a:cubicBezTo>
                  <a:cubicBezTo>
                    <a:pt x="1370" y="195"/>
                    <a:pt x="1496" y="178"/>
                    <a:pt x="1610" y="210"/>
                  </a:cubicBezTo>
                  <a:cubicBezTo>
                    <a:pt x="1724" y="241"/>
                    <a:pt x="1781" y="377"/>
                    <a:pt x="1837" y="4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25"/>
            <p:cNvSpPr/>
            <p:nvPr/>
          </p:nvSpPr>
          <p:spPr>
            <a:xfrm>
              <a:off x="2091625" y="3655413"/>
              <a:ext cx="1531939" cy="531813"/>
            </a:xfrm>
            <a:custGeom>
              <a:avLst/>
              <a:gdLst/>
              <a:ahLst/>
              <a:cxnLst/>
              <a:rect l="l" t="t" r="r" b="b"/>
              <a:pathLst>
                <a:path w="810" h="281" extrusionOk="0">
                  <a:moveTo>
                    <a:pt x="0" y="281"/>
                  </a:moveTo>
                  <a:cubicBezTo>
                    <a:pt x="810" y="281"/>
                    <a:pt x="810" y="281"/>
                    <a:pt x="810" y="281"/>
                  </a:cubicBezTo>
                  <a:cubicBezTo>
                    <a:pt x="748" y="127"/>
                    <a:pt x="598" y="7"/>
                    <a:pt x="432" y="4"/>
                  </a:cubicBezTo>
                  <a:cubicBezTo>
                    <a:pt x="265" y="0"/>
                    <a:pt x="68" y="129"/>
                    <a:pt x="0" y="2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25"/>
            <p:cNvSpPr/>
            <p:nvPr/>
          </p:nvSpPr>
          <p:spPr>
            <a:xfrm>
              <a:off x="4076521" y="3752920"/>
              <a:ext cx="1315849" cy="434301"/>
            </a:xfrm>
            <a:custGeom>
              <a:avLst/>
              <a:gdLst/>
              <a:ahLst/>
              <a:cxnLst/>
              <a:rect l="l" t="t" r="r" b="b"/>
              <a:pathLst>
                <a:path w="1023" h="337" extrusionOk="0">
                  <a:moveTo>
                    <a:pt x="1023" y="337"/>
                  </a:moveTo>
                  <a:cubicBezTo>
                    <a:pt x="0" y="337"/>
                    <a:pt x="0" y="337"/>
                    <a:pt x="0" y="337"/>
                  </a:cubicBezTo>
                  <a:cubicBezTo>
                    <a:pt x="38" y="246"/>
                    <a:pt x="90" y="149"/>
                    <a:pt x="166" y="86"/>
                  </a:cubicBezTo>
                  <a:cubicBezTo>
                    <a:pt x="241" y="22"/>
                    <a:pt x="361" y="0"/>
                    <a:pt x="436" y="63"/>
                  </a:cubicBezTo>
                  <a:cubicBezTo>
                    <a:pt x="490" y="109"/>
                    <a:pt x="523" y="195"/>
                    <a:pt x="594" y="196"/>
                  </a:cubicBezTo>
                  <a:cubicBezTo>
                    <a:pt x="645" y="197"/>
                    <a:pt x="682" y="150"/>
                    <a:pt x="724" y="121"/>
                  </a:cubicBezTo>
                  <a:cubicBezTo>
                    <a:pt x="789" y="75"/>
                    <a:pt x="880" y="68"/>
                    <a:pt x="951" y="104"/>
                  </a:cubicBezTo>
                  <a:cubicBezTo>
                    <a:pt x="1022" y="140"/>
                    <a:pt x="1022" y="257"/>
                    <a:pt x="1023" y="3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53" name="Google Shape;1653;p25"/>
            <p:cNvGrpSpPr/>
            <p:nvPr/>
          </p:nvGrpSpPr>
          <p:grpSpPr>
            <a:xfrm>
              <a:off x="282141" y="3151049"/>
              <a:ext cx="1180002" cy="1036279"/>
              <a:chOff x="7410610" y="2637069"/>
              <a:chExt cx="1226485" cy="1077101"/>
            </a:xfrm>
          </p:grpSpPr>
          <p:grpSp>
            <p:nvGrpSpPr>
              <p:cNvPr id="1654" name="Google Shape;1654;p25"/>
              <p:cNvGrpSpPr/>
              <p:nvPr/>
            </p:nvGrpSpPr>
            <p:grpSpPr>
              <a:xfrm>
                <a:off x="8386635" y="3027970"/>
                <a:ext cx="250461" cy="686200"/>
                <a:chOff x="6178550" y="415926"/>
                <a:chExt cx="774700" cy="2122487"/>
              </a:xfrm>
            </p:grpSpPr>
            <p:sp>
              <p:nvSpPr>
                <p:cNvPr id="1655" name="Google Shape;1655;p25"/>
                <p:cNvSpPr/>
                <p:nvPr/>
              </p:nvSpPr>
              <p:spPr>
                <a:xfrm>
                  <a:off x="6205538" y="604838"/>
                  <a:ext cx="674688" cy="193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" h="1021" extrusionOk="0">
                      <a:moveTo>
                        <a:pt x="356" y="591"/>
                      </a:moveTo>
                      <a:cubicBezTo>
                        <a:pt x="199" y="653"/>
                        <a:pt x="199" y="653"/>
                        <a:pt x="199" y="653"/>
                      </a:cubicBezTo>
                      <a:cubicBezTo>
                        <a:pt x="191" y="0"/>
                        <a:pt x="191" y="0"/>
                        <a:pt x="191" y="0"/>
                      </a:cubicBezTo>
                      <a:cubicBezTo>
                        <a:pt x="189" y="183"/>
                        <a:pt x="189" y="183"/>
                        <a:pt x="189" y="183"/>
                      </a:cubicBezTo>
                      <a:cubicBezTo>
                        <a:pt x="133" y="143"/>
                        <a:pt x="133" y="143"/>
                        <a:pt x="133" y="143"/>
                      </a:cubicBezTo>
                      <a:cubicBezTo>
                        <a:pt x="132" y="143"/>
                        <a:pt x="132" y="143"/>
                        <a:pt x="131" y="143"/>
                      </a:cubicBezTo>
                      <a:cubicBezTo>
                        <a:pt x="131" y="144"/>
                        <a:pt x="131" y="144"/>
                        <a:pt x="132" y="145"/>
                      </a:cubicBezTo>
                      <a:cubicBezTo>
                        <a:pt x="189" y="185"/>
                        <a:pt x="189" y="185"/>
                        <a:pt x="189" y="185"/>
                      </a:cubicBezTo>
                      <a:cubicBezTo>
                        <a:pt x="184" y="542"/>
                        <a:pt x="184" y="542"/>
                        <a:pt x="184" y="542"/>
                      </a:cubicBezTo>
                      <a:cubicBezTo>
                        <a:pt x="83" y="467"/>
                        <a:pt x="83" y="467"/>
                        <a:pt x="83" y="467"/>
                      </a:cubicBezTo>
                      <a:cubicBezTo>
                        <a:pt x="83" y="467"/>
                        <a:pt x="82" y="467"/>
                        <a:pt x="82" y="467"/>
                      </a:cubicBezTo>
                      <a:cubicBezTo>
                        <a:pt x="81" y="468"/>
                        <a:pt x="82" y="468"/>
                        <a:pt x="82" y="469"/>
                      </a:cubicBezTo>
                      <a:cubicBezTo>
                        <a:pt x="184" y="545"/>
                        <a:pt x="184" y="545"/>
                        <a:pt x="184" y="545"/>
                      </a:cubicBezTo>
                      <a:cubicBezTo>
                        <a:pt x="180" y="905"/>
                        <a:pt x="180" y="905"/>
                        <a:pt x="180" y="905"/>
                      </a:cubicBezTo>
                      <a:cubicBezTo>
                        <a:pt x="2" y="718"/>
                        <a:pt x="2" y="718"/>
                        <a:pt x="2" y="718"/>
                      </a:cubicBezTo>
                      <a:cubicBezTo>
                        <a:pt x="1" y="718"/>
                        <a:pt x="1" y="718"/>
                        <a:pt x="0" y="718"/>
                      </a:cubicBezTo>
                      <a:cubicBezTo>
                        <a:pt x="0" y="719"/>
                        <a:pt x="0" y="719"/>
                        <a:pt x="0" y="720"/>
                      </a:cubicBezTo>
                      <a:cubicBezTo>
                        <a:pt x="180" y="907"/>
                        <a:pt x="180" y="907"/>
                        <a:pt x="180" y="907"/>
                      </a:cubicBezTo>
                      <a:cubicBezTo>
                        <a:pt x="179" y="1021"/>
                        <a:pt x="179" y="1021"/>
                        <a:pt x="179" y="1021"/>
                      </a:cubicBezTo>
                      <a:cubicBezTo>
                        <a:pt x="203" y="1021"/>
                        <a:pt x="203" y="1021"/>
                        <a:pt x="203" y="1021"/>
                      </a:cubicBezTo>
                      <a:cubicBezTo>
                        <a:pt x="199" y="655"/>
                        <a:pt x="199" y="655"/>
                        <a:pt x="199" y="655"/>
                      </a:cubicBezTo>
                      <a:cubicBezTo>
                        <a:pt x="232" y="642"/>
                        <a:pt x="232" y="642"/>
                        <a:pt x="232" y="642"/>
                      </a:cubicBezTo>
                      <a:cubicBezTo>
                        <a:pt x="344" y="617"/>
                        <a:pt x="344" y="617"/>
                        <a:pt x="344" y="617"/>
                      </a:cubicBezTo>
                      <a:cubicBezTo>
                        <a:pt x="344" y="617"/>
                        <a:pt x="344" y="617"/>
                        <a:pt x="344" y="616"/>
                      </a:cubicBezTo>
                      <a:cubicBezTo>
                        <a:pt x="344" y="616"/>
                        <a:pt x="344" y="615"/>
                        <a:pt x="343" y="615"/>
                      </a:cubicBezTo>
                      <a:cubicBezTo>
                        <a:pt x="244" y="637"/>
                        <a:pt x="244" y="637"/>
                        <a:pt x="244" y="637"/>
                      </a:cubicBezTo>
                      <a:cubicBezTo>
                        <a:pt x="357" y="593"/>
                        <a:pt x="357" y="593"/>
                        <a:pt x="357" y="593"/>
                      </a:cubicBezTo>
                      <a:cubicBezTo>
                        <a:pt x="357" y="593"/>
                        <a:pt x="357" y="592"/>
                        <a:pt x="357" y="591"/>
                      </a:cubicBezTo>
                      <a:cubicBezTo>
                        <a:pt x="357" y="591"/>
                        <a:pt x="356" y="591"/>
                        <a:pt x="356" y="5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6" name="Google Shape;1656;p25"/>
                <p:cNvSpPr/>
                <p:nvPr/>
              </p:nvSpPr>
              <p:spPr>
                <a:xfrm>
                  <a:off x="6178550" y="415926"/>
                  <a:ext cx="774700" cy="1901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1005" extrusionOk="0">
                      <a:moveTo>
                        <a:pt x="359" y="866"/>
                      </a:moveTo>
                      <a:cubicBezTo>
                        <a:pt x="379" y="842"/>
                        <a:pt x="379" y="842"/>
                        <a:pt x="379" y="842"/>
                      </a:cubicBezTo>
                      <a:cubicBezTo>
                        <a:pt x="269" y="872"/>
                        <a:pt x="269" y="872"/>
                        <a:pt x="269" y="872"/>
                      </a:cubicBezTo>
                      <a:cubicBezTo>
                        <a:pt x="409" y="816"/>
                        <a:pt x="409" y="816"/>
                        <a:pt x="409" y="816"/>
                      </a:cubicBezTo>
                      <a:cubicBezTo>
                        <a:pt x="385" y="719"/>
                        <a:pt x="385" y="719"/>
                        <a:pt x="385" y="719"/>
                      </a:cubicBezTo>
                      <a:cubicBezTo>
                        <a:pt x="266" y="754"/>
                        <a:pt x="266" y="754"/>
                        <a:pt x="266" y="754"/>
                      </a:cubicBezTo>
                      <a:cubicBezTo>
                        <a:pt x="305" y="763"/>
                        <a:pt x="305" y="763"/>
                        <a:pt x="305" y="763"/>
                      </a:cubicBezTo>
                      <a:cubicBezTo>
                        <a:pt x="206" y="770"/>
                        <a:pt x="206" y="770"/>
                        <a:pt x="206" y="770"/>
                      </a:cubicBezTo>
                      <a:cubicBezTo>
                        <a:pt x="206" y="749"/>
                        <a:pt x="206" y="749"/>
                        <a:pt x="206" y="749"/>
                      </a:cubicBezTo>
                      <a:cubicBezTo>
                        <a:pt x="371" y="662"/>
                        <a:pt x="371" y="662"/>
                        <a:pt x="371" y="662"/>
                      </a:cubicBezTo>
                      <a:cubicBezTo>
                        <a:pt x="361" y="622"/>
                        <a:pt x="361" y="622"/>
                        <a:pt x="361" y="622"/>
                      </a:cubicBezTo>
                      <a:cubicBezTo>
                        <a:pt x="325" y="653"/>
                        <a:pt x="325" y="653"/>
                        <a:pt x="325" y="653"/>
                      </a:cubicBezTo>
                      <a:cubicBezTo>
                        <a:pt x="336" y="631"/>
                        <a:pt x="336" y="631"/>
                        <a:pt x="336" y="631"/>
                      </a:cubicBezTo>
                      <a:cubicBezTo>
                        <a:pt x="230" y="714"/>
                        <a:pt x="230" y="714"/>
                        <a:pt x="230" y="714"/>
                      </a:cubicBezTo>
                      <a:cubicBezTo>
                        <a:pt x="347" y="568"/>
                        <a:pt x="347" y="568"/>
                        <a:pt x="347" y="568"/>
                      </a:cubicBezTo>
                      <a:cubicBezTo>
                        <a:pt x="297" y="365"/>
                        <a:pt x="297" y="365"/>
                        <a:pt x="297" y="365"/>
                      </a:cubicBezTo>
                      <a:cubicBezTo>
                        <a:pt x="205" y="453"/>
                        <a:pt x="205" y="453"/>
                        <a:pt x="205" y="453"/>
                      </a:cubicBezTo>
                      <a:cubicBezTo>
                        <a:pt x="205" y="412"/>
                        <a:pt x="205" y="412"/>
                        <a:pt x="205" y="412"/>
                      </a:cubicBezTo>
                      <a:cubicBezTo>
                        <a:pt x="295" y="357"/>
                        <a:pt x="295" y="357"/>
                        <a:pt x="295" y="357"/>
                      </a:cubicBezTo>
                      <a:cubicBezTo>
                        <a:pt x="257" y="208"/>
                        <a:pt x="257" y="208"/>
                        <a:pt x="257" y="208"/>
                      </a:cubicBezTo>
                      <a:cubicBezTo>
                        <a:pt x="236" y="226"/>
                        <a:pt x="206" y="223"/>
                        <a:pt x="206" y="223"/>
                      </a:cubicBezTo>
                      <a:cubicBezTo>
                        <a:pt x="253" y="189"/>
                        <a:pt x="253" y="189"/>
                        <a:pt x="253" y="189"/>
                      </a:cubicBezTo>
                      <a:cubicBezTo>
                        <a:pt x="206" y="0"/>
                        <a:pt x="206" y="0"/>
                        <a:pt x="206" y="0"/>
                      </a:cubicBezTo>
                      <a:cubicBezTo>
                        <a:pt x="177" y="115"/>
                        <a:pt x="177" y="115"/>
                        <a:pt x="177" y="115"/>
                      </a:cubicBezTo>
                      <a:cubicBezTo>
                        <a:pt x="206" y="151"/>
                        <a:pt x="206" y="151"/>
                        <a:pt x="206" y="151"/>
                      </a:cubicBezTo>
                      <a:cubicBezTo>
                        <a:pt x="173" y="130"/>
                        <a:pt x="173" y="130"/>
                        <a:pt x="173" y="130"/>
                      </a:cubicBezTo>
                      <a:cubicBezTo>
                        <a:pt x="149" y="225"/>
                        <a:pt x="149" y="225"/>
                        <a:pt x="149" y="225"/>
                      </a:cubicBezTo>
                      <a:cubicBezTo>
                        <a:pt x="206" y="269"/>
                        <a:pt x="206" y="269"/>
                        <a:pt x="206" y="269"/>
                      </a:cubicBezTo>
                      <a:cubicBezTo>
                        <a:pt x="206" y="302"/>
                        <a:pt x="206" y="302"/>
                        <a:pt x="206" y="302"/>
                      </a:cubicBezTo>
                      <a:cubicBezTo>
                        <a:pt x="141" y="258"/>
                        <a:pt x="141" y="258"/>
                        <a:pt x="141" y="258"/>
                      </a:cubicBezTo>
                      <a:cubicBezTo>
                        <a:pt x="73" y="529"/>
                        <a:pt x="73" y="529"/>
                        <a:pt x="73" y="529"/>
                      </a:cubicBezTo>
                      <a:cubicBezTo>
                        <a:pt x="114" y="561"/>
                        <a:pt x="206" y="637"/>
                        <a:pt x="206" y="637"/>
                      </a:cubicBezTo>
                      <a:cubicBezTo>
                        <a:pt x="206" y="637"/>
                        <a:pt x="115" y="623"/>
                        <a:pt x="68" y="552"/>
                      </a:cubicBezTo>
                      <a:cubicBezTo>
                        <a:pt x="13" y="771"/>
                        <a:pt x="13" y="771"/>
                        <a:pt x="13" y="771"/>
                      </a:cubicBezTo>
                      <a:cubicBezTo>
                        <a:pt x="60" y="831"/>
                        <a:pt x="60" y="831"/>
                        <a:pt x="60" y="831"/>
                      </a:cubicBezTo>
                      <a:cubicBezTo>
                        <a:pt x="44" y="781"/>
                        <a:pt x="44" y="781"/>
                        <a:pt x="44" y="781"/>
                      </a:cubicBezTo>
                      <a:cubicBezTo>
                        <a:pt x="135" y="908"/>
                        <a:pt x="135" y="908"/>
                        <a:pt x="135" y="908"/>
                      </a:cubicBezTo>
                      <a:cubicBezTo>
                        <a:pt x="98" y="890"/>
                        <a:pt x="98" y="890"/>
                        <a:pt x="98" y="890"/>
                      </a:cubicBezTo>
                      <a:cubicBezTo>
                        <a:pt x="169" y="990"/>
                        <a:pt x="169" y="990"/>
                        <a:pt x="169" y="990"/>
                      </a:cubicBezTo>
                      <a:cubicBezTo>
                        <a:pt x="0" y="839"/>
                        <a:pt x="0" y="839"/>
                        <a:pt x="0" y="839"/>
                      </a:cubicBezTo>
                      <a:cubicBezTo>
                        <a:pt x="10" y="1001"/>
                        <a:pt x="206" y="1005"/>
                        <a:pt x="206" y="1005"/>
                      </a:cubicBezTo>
                      <a:cubicBezTo>
                        <a:pt x="206" y="1005"/>
                        <a:pt x="390" y="1001"/>
                        <a:pt x="410" y="853"/>
                      </a:cubicBezTo>
                      <a:lnTo>
                        <a:pt x="359" y="86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7" name="Google Shape;1657;p25"/>
                <p:cNvSpPr/>
                <p:nvPr/>
              </p:nvSpPr>
              <p:spPr>
                <a:xfrm>
                  <a:off x="6565900" y="1274763"/>
                  <a:ext cx="215900" cy="1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04" extrusionOk="0">
                      <a:moveTo>
                        <a:pt x="136" y="0"/>
                      </a:moveTo>
                      <a:lnTo>
                        <a:pt x="0" y="65"/>
                      </a:lnTo>
                      <a:lnTo>
                        <a:pt x="0" y="104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8" name="Google Shape;1658;p25"/>
                <p:cNvSpPr/>
                <p:nvPr/>
              </p:nvSpPr>
              <p:spPr>
                <a:xfrm>
                  <a:off x="6254750" y="1595438"/>
                  <a:ext cx="311150" cy="23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50" extrusionOk="0">
                      <a:moveTo>
                        <a:pt x="11" y="0"/>
                      </a:moveTo>
                      <a:lnTo>
                        <a:pt x="196" y="100"/>
                      </a:lnTo>
                      <a:lnTo>
                        <a:pt x="196" y="150"/>
                      </a:lnTo>
                      <a:lnTo>
                        <a:pt x="0" y="45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9" name="Google Shape;1659;p25"/>
                <p:cNvSpPr/>
                <p:nvPr/>
              </p:nvSpPr>
              <p:spPr>
                <a:xfrm>
                  <a:off x="6238875" y="1730376"/>
                  <a:ext cx="327025" cy="303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191" extrusionOk="0">
                      <a:moveTo>
                        <a:pt x="0" y="0"/>
                      </a:moveTo>
                      <a:lnTo>
                        <a:pt x="206" y="137"/>
                      </a:lnTo>
                      <a:lnTo>
                        <a:pt x="206" y="1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0" name="Google Shape;1660;p25"/>
                <p:cNvSpPr/>
                <p:nvPr/>
              </p:nvSpPr>
              <p:spPr>
                <a:xfrm>
                  <a:off x="6365875" y="1082676"/>
                  <a:ext cx="200025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152" extrusionOk="0">
                      <a:moveTo>
                        <a:pt x="22" y="0"/>
                      </a:moveTo>
                      <a:lnTo>
                        <a:pt x="126" y="71"/>
                      </a:lnTo>
                      <a:lnTo>
                        <a:pt x="126" y="152"/>
                      </a:lnTo>
                      <a:lnTo>
                        <a:pt x="0" y="90"/>
                      </a:lnTo>
                      <a:lnTo>
                        <a:pt x="9" y="46"/>
                      </a:lnTo>
                      <a:lnTo>
                        <a:pt x="96" y="101"/>
                      </a:lnTo>
                      <a:lnTo>
                        <a:pt x="14" y="3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1" name="Google Shape;1661;p25"/>
                <p:cNvSpPr/>
                <p:nvPr/>
              </p:nvSpPr>
              <p:spPr>
                <a:xfrm>
                  <a:off x="6565900" y="2030413"/>
                  <a:ext cx="387350" cy="23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6" extrusionOk="0">
                      <a:moveTo>
                        <a:pt x="244" y="0"/>
                      </a:moveTo>
                      <a:lnTo>
                        <a:pt x="0" y="106"/>
                      </a:lnTo>
                      <a:lnTo>
                        <a:pt x="0" y="146"/>
                      </a:lnTo>
                      <a:lnTo>
                        <a:pt x="24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2" name="Google Shape;1662;p25"/>
                <p:cNvSpPr/>
                <p:nvPr/>
              </p:nvSpPr>
              <p:spPr>
                <a:xfrm>
                  <a:off x="6567488" y="898526"/>
                  <a:ext cx="131763" cy="147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93" extrusionOk="0">
                      <a:moveTo>
                        <a:pt x="75" y="0"/>
                      </a:moveTo>
                      <a:lnTo>
                        <a:pt x="0" y="40"/>
                      </a:lnTo>
                      <a:lnTo>
                        <a:pt x="0" y="93"/>
                      </a:lnTo>
                      <a:lnTo>
                        <a:pt x="72" y="56"/>
                      </a:lnTo>
                      <a:lnTo>
                        <a:pt x="18" y="71"/>
                      </a:lnTo>
                      <a:lnTo>
                        <a:pt x="83" y="2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63" name="Google Shape;1663;p25"/>
              <p:cNvGrpSpPr/>
              <p:nvPr/>
            </p:nvGrpSpPr>
            <p:grpSpPr>
              <a:xfrm>
                <a:off x="7898536" y="2637069"/>
                <a:ext cx="321036" cy="1076950"/>
                <a:chOff x="6178550" y="415926"/>
                <a:chExt cx="774700" cy="2122487"/>
              </a:xfrm>
            </p:grpSpPr>
            <p:sp>
              <p:nvSpPr>
                <p:cNvPr id="1664" name="Google Shape;1664;p25"/>
                <p:cNvSpPr/>
                <p:nvPr/>
              </p:nvSpPr>
              <p:spPr>
                <a:xfrm>
                  <a:off x="6205538" y="604838"/>
                  <a:ext cx="674688" cy="193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" h="1021" extrusionOk="0">
                      <a:moveTo>
                        <a:pt x="356" y="591"/>
                      </a:moveTo>
                      <a:cubicBezTo>
                        <a:pt x="199" y="653"/>
                        <a:pt x="199" y="653"/>
                        <a:pt x="199" y="653"/>
                      </a:cubicBezTo>
                      <a:cubicBezTo>
                        <a:pt x="191" y="0"/>
                        <a:pt x="191" y="0"/>
                        <a:pt x="191" y="0"/>
                      </a:cubicBezTo>
                      <a:cubicBezTo>
                        <a:pt x="189" y="183"/>
                        <a:pt x="189" y="183"/>
                        <a:pt x="189" y="183"/>
                      </a:cubicBezTo>
                      <a:cubicBezTo>
                        <a:pt x="133" y="143"/>
                        <a:pt x="133" y="143"/>
                        <a:pt x="133" y="143"/>
                      </a:cubicBezTo>
                      <a:cubicBezTo>
                        <a:pt x="132" y="143"/>
                        <a:pt x="132" y="143"/>
                        <a:pt x="131" y="143"/>
                      </a:cubicBezTo>
                      <a:cubicBezTo>
                        <a:pt x="131" y="144"/>
                        <a:pt x="131" y="144"/>
                        <a:pt x="132" y="145"/>
                      </a:cubicBezTo>
                      <a:cubicBezTo>
                        <a:pt x="189" y="185"/>
                        <a:pt x="189" y="185"/>
                        <a:pt x="189" y="185"/>
                      </a:cubicBezTo>
                      <a:cubicBezTo>
                        <a:pt x="184" y="542"/>
                        <a:pt x="184" y="542"/>
                        <a:pt x="184" y="542"/>
                      </a:cubicBezTo>
                      <a:cubicBezTo>
                        <a:pt x="83" y="467"/>
                        <a:pt x="83" y="467"/>
                        <a:pt x="83" y="467"/>
                      </a:cubicBezTo>
                      <a:cubicBezTo>
                        <a:pt x="83" y="467"/>
                        <a:pt x="82" y="467"/>
                        <a:pt x="82" y="467"/>
                      </a:cubicBezTo>
                      <a:cubicBezTo>
                        <a:pt x="81" y="468"/>
                        <a:pt x="82" y="468"/>
                        <a:pt x="82" y="469"/>
                      </a:cubicBezTo>
                      <a:cubicBezTo>
                        <a:pt x="184" y="545"/>
                        <a:pt x="184" y="545"/>
                        <a:pt x="184" y="545"/>
                      </a:cubicBezTo>
                      <a:cubicBezTo>
                        <a:pt x="180" y="905"/>
                        <a:pt x="180" y="905"/>
                        <a:pt x="180" y="905"/>
                      </a:cubicBezTo>
                      <a:cubicBezTo>
                        <a:pt x="2" y="718"/>
                        <a:pt x="2" y="718"/>
                        <a:pt x="2" y="718"/>
                      </a:cubicBezTo>
                      <a:cubicBezTo>
                        <a:pt x="1" y="718"/>
                        <a:pt x="1" y="718"/>
                        <a:pt x="0" y="718"/>
                      </a:cubicBezTo>
                      <a:cubicBezTo>
                        <a:pt x="0" y="719"/>
                        <a:pt x="0" y="719"/>
                        <a:pt x="0" y="720"/>
                      </a:cubicBezTo>
                      <a:cubicBezTo>
                        <a:pt x="180" y="907"/>
                        <a:pt x="180" y="907"/>
                        <a:pt x="180" y="907"/>
                      </a:cubicBezTo>
                      <a:cubicBezTo>
                        <a:pt x="179" y="1021"/>
                        <a:pt x="179" y="1021"/>
                        <a:pt x="179" y="1021"/>
                      </a:cubicBezTo>
                      <a:cubicBezTo>
                        <a:pt x="203" y="1021"/>
                        <a:pt x="203" y="1021"/>
                        <a:pt x="203" y="1021"/>
                      </a:cubicBezTo>
                      <a:cubicBezTo>
                        <a:pt x="199" y="655"/>
                        <a:pt x="199" y="655"/>
                        <a:pt x="199" y="655"/>
                      </a:cubicBezTo>
                      <a:cubicBezTo>
                        <a:pt x="232" y="642"/>
                        <a:pt x="232" y="642"/>
                        <a:pt x="232" y="642"/>
                      </a:cubicBezTo>
                      <a:cubicBezTo>
                        <a:pt x="344" y="617"/>
                        <a:pt x="344" y="617"/>
                        <a:pt x="344" y="617"/>
                      </a:cubicBezTo>
                      <a:cubicBezTo>
                        <a:pt x="344" y="617"/>
                        <a:pt x="344" y="617"/>
                        <a:pt x="344" y="616"/>
                      </a:cubicBezTo>
                      <a:cubicBezTo>
                        <a:pt x="344" y="616"/>
                        <a:pt x="344" y="615"/>
                        <a:pt x="343" y="615"/>
                      </a:cubicBezTo>
                      <a:cubicBezTo>
                        <a:pt x="244" y="637"/>
                        <a:pt x="244" y="637"/>
                        <a:pt x="244" y="637"/>
                      </a:cubicBezTo>
                      <a:cubicBezTo>
                        <a:pt x="357" y="593"/>
                        <a:pt x="357" y="593"/>
                        <a:pt x="357" y="593"/>
                      </a:cubicBezTo>
                      <a:cubicBezTo>
                        <a:pt x="357" y="593"/>
                        <a:pt x="357" y="592"/>
                        <a:pt x="357" y="591"/>
                      </a:cubicBezTo>
                      <a:cubicBezTo>
                        <a:pt x="357" y="591"/>
                        <a:pt x="356" y="591"/>
                        <a:pt x="356" y="5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5" name="Google Shape;1665;p25"/>
                <p:cNvSpPr/>
                <p:nvPr/>
              </p:nvSpPr>
              <p:spPr>
                <a:xfrm>
                  <a:off x="6178550" y="415926"/>
                  <a:ext cx="774700" cy="1901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1005" extrusionOk="0">
                      <a:moveTo>
                        <a:pt x="359" y="866"/>
                      </a:moveTo>
                      <a:cubicBezTo>
                        <a:pt x="379" y="842"/>
                        <a:pt x="379" y="842"/>
                        <a:pt x="379" y="842"/>
                      </a:cubicBezTo>
                      <a:cubicBezTo>
                        <a:pt x="269" y="872"/>
                        <a:pt x="269" y="872"/>
                        <a:pt x="269" y="872"/>
                      </a:cubicBezTo>
                      <a:cubicBezTo>
                        <a:pt x="409" y="816"/>
                        <a:pt x="409" y="816"/>
                        <a:pt x="409" y="816"/>
                      </a:cubicBezTo>
                      <a:cubicBezTo>
                        <a:pt x="385" y="719"/>
                        <a:pt x="385" y="719"/>
                        <a:pt x="385" y="719"/>
                      </a:cubicBezTo>
                      <a:cubicBezTo>
                        <a:pt x="266" y="754"/>
                        <a:pt x="266" y="754"/>
                        <a:pt x="266" y="754"/>
                      </a:cubicBezTo>
                      <a:cubicBezTo>
                        <a:pt x="305" y="763"/>
                        <a:pt x="305" y="763"/>
                        <a:pt x="305" y="763"/>
                      </a:cubicBezTo>
                      <a:cubicBezTo>
                        <a:pt x="206" y="770"/>
                        <a:pt x="206" y="770"/>
                        <a:pt x="206" y="770"/>
                      </a:cubicBezTo>
                      <a:cubicBezTo>
                        <a:pt x="206" y="749"/>
                        <a:pt x="206" y="749"/>
                        <a:pt x="206" y="749"/>
                      </a:cubicBezTo>
                      <a:cubicBezTo>
                        <a:pt x="371" y="662"/>
                        <a:pt x="371" y="662"/>
                        <a:pt x="371" y="662"/>
                      </a:cubicBezTo>
                      <a:cubicBezTo>
                        <a:pt x="361" y="622"/>
                        <a:pt x="361" y="622"/>
                        <a:pt x="361" y="622"/>
                      </a:cubicBezTo>
                      <a:cubicBezTo>
                        <a:pt x="325" y="653"/>
                        <a:pt x="325" y="653"/>
                        <a:pt x="325" y="653"/>
                      </a:cubicBezTo>
                      <a:cubicBezTo>
                        <a:pt x="336" y="631"/>
                        <a:pt x="336" y="631"/>
                        <a:pt x="336" y="631"/>
                      </a:cubicBezTo>
                      <a:cubicBezTo>
                        <a:pt x="230" y="714"/>
                        <a:pt x="230" y="714"/>
                        <a:pt x="230" y="714"/>
                      </a:cubicBezTo>
                      <a:cubicBezTo>
                        <a:pt x="347" y="568"/>
                        <a:pt x="347" y="568"/>
                        <a:pt x="347" y="568"/>
                      </a:cubicBezTo>
                      <a:cubicBezTo>
                        <a:pt x="297" y="365"/>
                        <a:pt x="297" y="365"/>
                        <a:pt x="297" y="365"/>
                      </a:cubicBezTo>
                      <a:cubicBezTo>
                        <a:pt x="205" y="453"/>
                        <a:pt x="205" y="453"/>
                        <a:pt x="205" y="453"/>
                      </a:cubicBezTo>
                      <a:cubicBezTo>
                        <a:pt x="205" y="412"/>
                        <a:pt x="205" y="412"/>
                        <a:pt x="205" y="412"/>
                      </a:cubicBezTo>
                      <a:cubicBezTo>
                        <a:pt x="295" y="357"/>
                        <a:pt x="295" y="357"/>
                        <a:pt x="295" y="357"/>
                      </a:cubicBezTo>
                      <a:cubicBezTo>
                        <a:pt x="257" y="208"/>
                        <a:pt x="257" y="208"/>
                        <a:pt x="257" y="208"/>
                      </a:cubicBezTo>
                      <a:cubicBezTo>
                        <a:pt x="236" y="226"/>
                        <a:pt x="206" y="223"/>
                        <a:pt x="206" y="223"/>
                      </a:cubicBezTo>
                      <a:cubicBezTo>
                        <a:pt x="253" y="189"/>
                        <a:pt x="253" y="189"/>
                        <a:pt x="253" y="189"/>
                      </a:cubicBezTo>
                      <a:cubicBezTo>
                        <a:pt x="206" y="0"/>
                        <a:pt x="206" y="0"/>
                        <a:pt x="206" y="0"/>
                      </a:cubicBezTo>
                      <a:cubicBezTo>
                        <a:pt x="177" y="115"/>
                        <a:pt x="177" y="115"/>
                        <a:pt x="177" y="115"/>
                      </a:cubicBezTo>
                      <a:cubicBezTo>
                        <a:pt x="206" y="151"/>
                        <a:pt x="206" y="151"/>
                        <a:pt x="206" y="151"/>
                      </a:cubicBezTo>
                      <a:cubicBezTo>
                        <a:pt x="173" y="130"/>
                        <a:pt x="173" y="130"/>
                        <a:pt x="173" y="130"/>
                      </a:cubicBezTo>
                      <a:cubicBezTo>
                        <a:pt x="149" y="225"/>
                        <a:pt x="149" y="225"/>
                        <a:pt x="149" y="225"/>
                      </a:cubicBezTo>
                      <a:cubicBezTo>
                        <a:pt x="206" y="269"/>
                        <a:pt x="206" y="269"/>
                        <a:pt x="206" y="269"/>
                      </a:cubicBezTo>
                      <a:cubicBezTo>
                        <a:pt x="206" y="302"/>
                        <a:pt x="206" y="302"/>
                        <a:pt x="206" y="302"/>
                      </a:cubicBezTo>
                      <a:cubicBezTo>
                        <a:pt x="141" y="258"/>
                        <a:pt x="141" y="258"/>
                        <a:pt x="141" y="258"/>
                      </a:cubicBezTo>
                      <a:cubicBezTo>
                        <a:pt x="73" y="529"/>
                        <a:pt x="73" y="529"/>
                        <a:pt x="73" y="529"/>
                      </a:cubicBezTo>
                      <a:cubicBezTo>
                        <a:pt x="114" y="561"/>
                        <a:pt x="206" y="637"/>
                        <a:pt x="206" y="637"/>
                      </a:cubicBezTo>
                      <a:cubicBezTo>
                        <a:pt x="206" y="637"/>
                        <a:pt x="115" y="623"/>
                        <a:pt x="68" y="552"/>
                      </a:cubicBezTo>
                      <a:cubicBezTo>
                        <a:pt x="13" y="771"/>
                        <a:pt x="13" y="771"/>
                        <a:pt x="13" y="771"/>
                      </a:cubicBezTo>
                      <a:cubicBezTo>
                        <a:pt x="60" y="831"/>
                        <a:pt x="60" y="831"/>
                        <a:pt x="60" y="831"/>
                      </a:cubicBezTo>
                      <a:cubicBezTo>
                        <a:pt x="44" y="781"/>
                        <a:pt x="44" y="781"/>
                        <a:pt x="44" y="781"/>
                      </a:cubicBezTo>
                      <a:cubicBezTo>
                        <a:pt x="135" y="908"/>
                        <a:pt x="135" y="908"/>
                        <a:pt x="135" y="908"/>
                      </a:cubicBezTo>
                      <a:cubicBezTo>
                        <a:pt x="98" y="890"/>
                        <a:pt x="98" y="890"/>
                        <a:pt x="98" y="890"/>
                      </a:cubicBezTo>
                      <a:cubicBezTo>
                        <a:pt x="169" y="990"/>
                        <a:pt x="169" y="990"/>
                        <a:pt x="169" y="990"/>
                      </a:cubicBezTo>
                      <a:cubicBezTo>
                        <a:pt x="0" y="839"/>
                        <a:pt x="0" y="839"/>
                        <a:pt x="0" y="839"/>
                      </a:cubicBezTo>
                      <a:cubicBezTo>
                        <a:pt x="10" y="1001"/>
                        <a:pt x="206" y="1005"/>
                        <a:pt x="206" y="1005"/>
                      </a:cubicBezTo>
                      <a:cubicBezTo>
                        <a:pt x="206" y="1005"/>
                        <a:pt x="390" y="1001"/>
                        <a:pt x="410" y="853"/>
                      </a:cubicBezTo>
                      <a:lnTo>
                        <a:pt x="359" y="86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6" name="Google Shape;1666;p25"/>
                <p:cNvSpPr/>
                <p:nvPr/>
              </p:nvSpPr>
              <p:spPr>
                <a:xfrm>
                  <a:off x="6565900" y="1274763"/>
                  <a:ext cx="215900" cy="1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04" extrusionOk="0">
                      <a:moveTo>
                        <a:pt x="136" y="0"/>
                      </a:moveTo>
                      <a:lnTo>
                        <a:pt x="0" y="65"/>
                      </a:lnTo>
                      <a:lnTo>
                        <a:pt x="0" y="104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7" name="Google Shape;1667;p25"/>
                <p:cNvSpPr/>
                <p:nvPr/>
              </p:nvSpPr>
              <p:spPr>
                <a:xfrm>
                  <a:off x="6254750" y="1595438"/>
                  <a:ext cx="311150" cy="23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50" extrusionOk="0">
                      <a:moveTo>
                        <a:pt x="11" y="0"/>
                      </a:moveTo>
                      <a:lnTo>
                        <a:pt x="196" y="100"/>
                      </a:lnTo>
                      <a:lnTo>
                        <a:pt x="196" y="150"/>
                      </a:lnTo>
                      <a:lnTo>
                        <a:pt x="0" y="45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8" name="Google Shape;1668;p25"/>
                <p:cNvSpPr/>
                <p:nvPr/>
              </p:nvSpPr>
              <p:spPr>
                <a:xfrm>
                  <a:off x="6238875" y="1730376"/>
                  <a:ext cx="327025" cy="303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191" extrusionOk="0">
                      <a:moveTo>
                        <a:pt x="0" y="0"/>
                      </a:moveTo>
                      <a:lnTo>
                        <a:pt x="206" y="137"/>
                      </a:lnTo>
                      <a:lnTo>
                        <a:pt x="206" y="1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9" name="Google Shape;1669;p25"/>
                <p:cNvSpPr/>
                <p:nvPr/>
              </p:nvSpPr>
              <p:spPr>
                <a:xfrm>
                  <a:off x="6365875" y="1082676"/>
                  <a:ext cx="200025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152" extrusionOk="0">
                      <a:moveTo>
                        <a:pt x="22" y="0"/>
                      </a:moveTo>
                      <a:lnTo>
                        <a:pt x="126" y="71"/>
                      </a:lnTo>
                      <a:lnTo>
                        <a:pt x="126" y="152"/>
                      </a:lnTo>
                      <a:lnTo>
                        <a:pt x="0" y="90"/>
                      </a:lnTo>
                      <a:lnTo>
                        <a:pt x="9" y="46"/>
                      </a:lnTo>
                      <a:lnTo>
                        <a:pt x="96" y="101"/>
                      </a:lnTo>
                      <a:lnTo>
                        <a:pt x="14" y="3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0" name="Google Shape;1670;p25"/>
                <p:cNvSpPr/>
                <p:nvPr/>
              </p:nvSpPr>
              <p:spPr>
                <a:xfrm>
                  <a:off x="6565900" y="2030413"/>
                  <a:ext cx="387350" cy="23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6" extrusionOk="0">
                      <a:moveTo>
                        <a:pt x="244" y="0"/>
                      </a:moveTo>
                      <a:lnTo>
                        <a:pt x="0" y="106"/>
                      </a:lnTo>
                      <a:lnTo>
                        <a:pt x="0" y="146"/>
                      </a:lnTo>
                      <a:lnTo>
                        <a:pt x="24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1" name="Google Shape;1671;p25"/>
                <p:cNvSpPr/>
                <p:nvPr/>
              </p:nvSpPr>
              <p:spPr>
                <a:xfrm>
                  <a:off x="6567488" y="898526"/>
                  <a:ext cx="131763" cy="147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93" extrusionOk="0">
                      <a:moveTo>
                        <a:pt x="75" y="0"/>
                      </a:moveTo>
                      <a:lnTo>
                        <a:pt x="0" y="40"/>
                      </a:lnTo>
                      <a:lnTo>
                        <a:pt x="0" y="93"/>
                      </a:lnTo>
                      <a:lnTo>
                        <a:pt x="72" y="56"/>
                      </a:lnTo>
                      <a:lnTo>
                        <a:pt x="18" y="71"/>
                      </a:lnTo>
                      <a:lnTo>
                        <a:pt x="83" y="2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72" name="Google Shape;1672;p25"/>
              <p:cNvGrpSpPr/>
              <p:nvPr/>
            </p:nvGrpSpPr>
            <p:grpSpPr>
              <a:xfrm>
                <a:off x="7410610" y="2834495"/>
                <a:ext cx="321036" cy="879559"/>
                <a:chOff x="6178550" y="415926"/>
                <a:chExt cx="774700" cy="2122487"/>
              </a:xfrm>
            </p:grpSpPr>
            <p:sp>
              <p:nvSpPr>
                <p:cNvPr id="1673" name="Google Shape;1673;p25"/>
                <p:cNvSpPr/>
                <p:nvPr/>
              </p:nvSpPr>
              <p:spPr>
                <a:xfrm>
                  <a:off x="6205538" y="604838"/>
                  <a:ext cx="674688" cy="193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" h="1021" extrusionOk="0">
                      <a:moveTo>
                        <a:pt x="356" y="591"/>
                      </a:moveTo>
                      <a:cubicBezTo>
                        <a:pt x="199" y="653"/>
                        <a:pt x="199" y="653"/>
                        <a:pt x="199" y="653"/>
                      </a:cubicBezTo>
                      <a:cubicBezTo>
                        <a:pt x="191" y="0"/>
                        <a:pt x="191" y="0"/>
                        <a:pt x="191" y="0"/>
                      </a:cubicBezTo>
                      <a:cubicBezTo>
                        <a:pt x="189" y="183"/>
                        <a:pt x="189" y="183"/>
                        <a:pt x="189" y="183"/>
                      </a:cubicBezTo>
                      <a:cubicBezTo>
                        <a:pt x="133" y="143"/>
                        <a:pt x="133" y="143"/>
                        <a:pt x="133" y="143"/>
                      </a:cubicBezTo>
                      <a:cubicBezTo>
                        <a:pt x="132" y="143"/>
                        <a:pt x="132" y="143"/>
                        <a:pt x="131" y="143"/>
                      </a:cubicBezTo>
                      <a:cubicBezTo>
                        <a:pt x="131" y="144"/>
                        <a:pt x="131" y="144"/>
                        <a:pt x="132" y="145"/>
                      </a:cubicBezTo>
                      <a:cubicBezTo>
                        <a:pt x="189" y="185"/>
                        <a:pt x="189" y="185"/>
                        <a:pt x="189" y="185"/>
                      </a:cubicBezTo>
                      <a:cubicBezTo>
                        <a:pt x="184" y="542"/>
                        <a:pt x="184" y="542"/>
                        <a:pt x="184" y="542"/>
                      </a:cubicBezTo>
                      <a:cubicBezTo>
                        <a:pt x="83" y="467"/>
                        <a:pt x="83" y="467"/>
                        <a:pt x="83" y="467"/>
                      </a:cubicBezTo>
                      <a:cubicBezTo>
                        <a:pt x="83" y="467"/>
                        <a:pt x="82" y="467"/>
                        <a:pt x="82" y="467"/>
                      </a:cubicBezTo>
                      <a:cubicBezTo>
                        <a:pt x="81" y="468"/>
                        <a:pt x="82" y="468"/>
                        <a:pt x="82" y="469"/>
                      </a:cubicBezTo>
                      <a:cubicBezTo>
                        <a:pt x="184" y="545"/>
                        <a:pt x="184" y="545"/>
                        <a:pt x="184" y="545"/>
                      </a:cubicBezTo>
                      <a:cubicBezTo>
                        <a:pt x="180" y="905"/>
                        <a:pt x="180" y="905"/>
                        <a:pt x="180" y="905"/>
                      </a:cubicBezTo>
                      <a:cubicBezTo>
                        <a:pt x="2" y="718"/>
                        <a:pt x="2" y="718"/>
                        <a:pt x="2" y="718"/>
                      </a:cubicBezTo>
                      <a:cubicBezTo>
                        <a:pt x="1" y="718"/>
                        <a:pt x="1" y="718"/>
                        <a:pt x="0" y="718"/>
                      </a:cubicBezTo>
                      <a:cubicBezTo>
                        <a:pt x="0" y="719"/>
                        <a:pt x="0" y="719"/>
                        <a:pt x="0" y="720"/>
                      </a:cubicBezTo>
                      <a:cubicBezTo>
                        <a:pt x="180" y="907"/>
                        <a:pt x="180" y="907"/>
                        <a:pt x="180" y="907"/>
                      </a:cubicBezTo>
                      <a:cubicBezTo>
                        <a:pt x="179" y="1021"/>
                        <a:pt x="179" y="1021"/>
                        <a:pt x="179" y="1021"/>
                      </a:cubicBezTo>
                      <a:cubicBezTo>
                        <a:pt x="203" y="1021"/>
                        <a:pt x="203" y="1021"/>
                        <a:pt x="203" y="1021"/>
                      </a:cubicBezTo>
                      <a:cubicBezTo>
                        <a:pt x="199" y="655"/>
                        <a:pt x="199" y="655"/>
                        <a:pt x="199" y="655"/>
                      </a:cubicBezTo>
                      <a:cubicBezTo>
                        <a:pt x="232" y="642"/>
                        <a:pt x="232" y="642"/>
                        <a:pt x="232" y="642"/>
                      </a:cubicBezTo>
                      <a:cubicBezTo>
                        <a:pt x="344" y="617"/>
                        <a:pt x="344" y="617"/>
                        <a:pt x="344" y="617"/>
                      </a:cubicBezTo>
                      <a:cubicBezTo>
                        <a:pt x="344" y="617"/>
                        <a:pt x="344" y="617"/>
                        <a:pt x="344" y="616"/>
                      </a:cubicBezTo>
                      <a:cubicBezTo>
                        <a:pt x="344" y="616"/>
                        <a:pt x="344" y="615"/>
                        <a:pt x="343" y="615"/>
                      </a:cubicBezTo>
                      <a:cubicBezTo>
                        <a:pt x="244" y="637"/>
                        <a:pt x="244" y="637"/>
                        <a:pt x="244" y="637"/>
                      </a:cubicBezTo>
                      <a:cubicBezTo>
                        <a:pt x="357" y="593"/>
                        <a:pt x="357" y="593"/>
                        <a:pt x="357" y="593"/>
                      </a:cubicBezTo>
                      <a:cubicBezTo>
                        <a:pt x="357" y="593"/>
                        <a:pt x="357" y="592"/>
                        <a:pt x="357" y="591"/>
                      </a:cubicBezTo>
                      <a:cubicBezTo>
                        <a:pt x="357" y="591"/>
                        <a:pt x="356" y="591"/>
                        <a:pt x="356" y="5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4" name="Google Shape;1674;p25"/>
                <p:cNvSpPr/>
                <p:nvPr/>
              </p:nvSpPr>
              <p:spPr>
                <a:xfrm>
                  <a:off x="6178550" y="415926"/>
                  <a:ext cx="774700" cy="1901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1005" extrusionOk="0">
                      <a:moveTo>
                        <a:pt x="359" y="866"/>
                      </a:moveTo>
                      <a:cubicBezTo>
                        <a:pt x="379" y="842"/>
                        <a:pt x="379" y="842"/>
                        <a:pt x="379" y="842"/>
                      </a:cubicBezTo>
                      <a:cubicBezTo>
                        <a:pt x="269" y="872"/>
                        <a:pt x="269" y="872"/>
                        <a:pt x="269" y="872"/>
                      </a:cubicBezTo>
                      <a:cubicBezTo>
                        <a:pt x="409" y="816"/>
                        <a:pt x="409" y="816"/>
                        <a:pt x="409" y="816"/>
                      </a:cubicBezTo>
                      <a:cubicBezTo>
                        <a:pt x="385" y="719"/>
                        <a:pt x="385" y="719"/>
                        <a:pt x="385" y="719"/>
                      </a:cubicBezTo>
                      <a:cubicBezTo>
                        <a:pt x="266" y="754"/>
                        <a:pt x="266" y="754"/>
                        <a:pt x="266" y="754"/>
                      </a:cubicBezTo>
                      <a:cubicBezTo>
                        <a:pt x="305" y="763"/>
                        <a:pt x="305" y="763"/>
                        <a:pt x="305" y="763"/>
                      </a:cubicBezTo>
                      <a:cubicBezTo>
                        <a:pt x="206" y="770"/>
                        <a:pt x="206" y="770"/>
                        <a:pt x="206" y="770"/>
                      </a:cubicBezTo>
                      <a:cubicBezTo>
                        <a:pt x="206" y="749"/>
                        <a:pt x="206" y="749"/>
                        <a:pt x="206" y="749"/>
                      </a:cubicBezTo>
                      <a:cubicBezTo>
                        <a:pt x="371" y="662"/>
                        <a:pt x="371" y="662"/>
                        <a:pt x="371" y="662"/>
                      </a:cubicBezTo>
                      <a:cubicBezTo>
                        <a:pt x="361" y="622"/>
                        <a:pt x="361" y="622"/>
                        <a:pt x="361" y="622"/>
                      </a:cubicBezTo>
                      <a:cubicBezTo>
                        <a:pt x="325" y="653"/>
                        <a:pt x="325" y="653"/>
                        <a:pt x="325" y="653"/>
                      </a:cubicBezTo>
                      <a:cubicBezTo>
                        <a:pt x="336" y="631"/>
                        <a:pt x="336" y="631"/>
                        <a:pt x="336" y="631"/>
                      </a:cubicBezTo>
                      <a:cubicBezTo>
                        <a:pt x="230" y="714"/>
                        <a:pt x="230" y="714"/>
                        <a:pt x="230" y="714"/>
                      </a:cubicBezTo>
                      <a:cubicBezTo>
                        <a:pt x="347" y="568"/>
                        <a:pt x="347" y="568"/>
                        <a:pt x="347" y="568"/>
                      </a:cubicBezTo>
                      <a:cubicBezTo>
                        <a:pt x="297" y="365"/>
                        <a:pt x="297" y="365"/>
                        <a:pt x="297" y="365"/>
                      </a:cubicBezTo>
                      <a:cubicBezTo>
                        <a:pt x="205" y="453"/>
                        <a:pt x="205" y="453"/>
                        <a:pt x="205" y="453"/>
                      </a:cubicBezTo>
                      <a:cubicBezTo>
                        <a:pt x="205" y="412"/>
                        <a:pt x="205" y="412"/>
                        <a:pt x="205" y="412"/>
                      </a:cubicBezTo>
                      <a:cubicBezTo>
                        <a:pt x="295" y="357"/>
                        <a:pt x="295" y="357"/>
                        <a:pt x="295" y="357"/>
                      </a:cubicBezTo>
                      <a:cubicBezTo>
                        <a:pt x="257" y="208"/>
                        <a:pt x="257" y="208"/>
                        <a:pt x="257" y="208"/>
                      </a:cubicBezTo>
                      <a:cubicBezTo>
                        <a:pt x="236" y="226"/>
                        <a:pt x="206" y="223"/>
                        <a:pt x="206" y="223"/>
                      </a:cubicBezTo>
                      <a:cubicBezTo>
                        <a:pt x="253" y="189"/>
                        <a:pt x="253" y="189"/>
                        <a:pt x="253" y="189"/>
                      </a:cubicBezTo>
                      <a:cubicBezTo>
                        <a:pt x="206" y="0"/>
                        <a:pt x="206" y="0"/>
                        <a:pt x="206" y="0"/>
                      </a:cubicBezTo>
                      <a:cubicBezTo>
                        <a:pt x="177" y="115"/>
                        <a:pt x="177" y="115"/>
                        <a:pt x="177" y="115"/>
                      </a:cubicBezTo>
                      <a:cubicBezTo>
                        <a:pt x="206" y="151"/>
                        <a:pt x="206" y="151"/>
                        <a:pt x="206" y="151"/>
                      </a:cubicBezTo>
                      <a:cubicBezTo>
                        <a:pt x="173" y="130"/>
                        <a:pt x="173" y="130"/>
                        <a:pt x="173" y="130"/>
                      </a:cubicBezTo>
                      <a:cubicBezTo>
                        <a:pt x="149" y="225"/>
                        <a:pt x="149" y="225"/>
                        <a:pt x="149" y="225"/>
                      </a:cubicBezTo>
                      <a:cubicBezTo>
                        <a:pt x="206" y="269"/>
                        <a:pt x="206" y="269"/>
                        <a:pt x="206" y="269"/>
                      </a:cubicBezTo>
                      <a:cubicBezTo>
                        <a:pt x="206" y="302"/>
                        <a:pt x="206" y="302"/>
                        <a:pt x="206" y="302"/>
                      </a:cubicBezTo>
                      <a:cubicBezTo>
                        <a:pt x="141" y="258"/>
                        <a:pt x="141" y="258"/>
                        <a:pt x="141" y="258"/>
                      </a:cubicBezTo>
                      <a:cubicBezTo>
                        <a:pt x="73" y="529"/>
                        <a:pt x="73" y="529"/>
                        <a:pt x="73" y="529"/>
                      </a:cubicBezTo>
                      <a:cubicBezTo>
                        <a:pt x="114" y="561"/>
                        <a:pt x="206" y="637"/>
                        <a:pt x="206" y="637"/>
                      </a:cubicBezTo>
                      <a:cubicBezTo>
                        <a:pt x="206" y="637"/>
                        <a:pt x="115" y="623"/>
                        <a:pt x="68" y="552"/>
                      </a:cubicBezTo>
                      <a:cubicBezTo>
                        <a:pt x="13" y="771"/>
                        <a:pt x="13" y="771"/>
                        <a:pt x="13" y="771"/>
                      </a:cubicBezTo>
                      <a:cubicBezTo>
                        <a:pt x="60" y="831"/>
                        <a:pt x="60" y="831"/>
                        <a:pt x="60" y="831"/>
                      </a:cubicBezTo>
                      <a:cubicBezTo>
                        <a:pt x="44" y="781"/>
                        <a:pt x="44" y="781"/>
                        <a:pt x="44" y="781"/>
                      </a:cubicBezTo>
                      <a:cubicBezTo>
                        <a:pt x="135" y="908"/>
                        <a:pt x="135" y="908"/>
                        <a:pt x="135" y="908"/>
                      </a:cubicBezTo>
                      <a:cubicBezTo>
                        <a:pt x="98" y="890"/>
                        <a:pt x="98" y="890"/>
                        <a:pt x="98" y="890"/>
                      </a:cubicBezTo>
                      <a:cubicBezTo>
                        <a:pt x="169" y="990"/>
                        <a:pt x="169" y="990"/>
                        <a:pt x="169" y="990"/>
                      </a:cubicBezTo>
                      <a:cubicBezTo>
                        <a:pt x="0" y="839"/>
                        <a:pt x="0" y="839"/>
                        <a:pt x="0" y="839"/>
                      </a:cubicBezTo>
                      <a:cubicBezTo>
                        <a:pt x="10" y="1001"/>
                        <a:pt x="206" y="1005"/>
                        <a:pt x="206" y="1005"/>
                      </a:cubicBezTo>
                      <a:cubicBezTo>
                        <a:pt x="206" y="1005"/>
                        <a:pt x="390" y="1001"/>
                        <a:pt x="410" y="853"/>
                      </a:cubicBezTo>
                      <a:lnTo>
                        <a:pt x="359" y="86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5" name="Google Shape;1675;p25"/>
                <p:cNvSpPr/>
                <p:nvPr/>
              </p:nvSpPr>
              <p:spPr>
                <a:xfrm>
                  <a:off x="6565900" y="1274763"/>
                  <a:ext cx="215900" cy="1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04" extrusionOk="0">
                      <a:moveTo>
                        <a:pt x="136" y="0"/>
                      </a:moveTo>
                      <a:lnTo>
                        <a:pt x="0" y="65"/>
                      </a:lnTo>
                      <a:lnTo>
                        <a:pt x="0" y="104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6" name="Google Shape;1676;p25"/>
                <p:cNvSpPr/>
                <p:nvPr/>
              </p:nvSpPr>
              <p:spPr>
                <a:xfrm>
                  <a:off x="6254750" y="1595438"/>
                  <a:ext cx="311150" cy="23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50" extrusionOk="0">
                      <a:moveTo>
                        <a:pt x="11" y="0"/>
                      </a:moveTo>
                      <a:lnTo>
                        <a:pt x="196" y="100"/>
                      </a:lnTo>
                      <a:lnTo>
                        <a:pt x="196" y="150"/>
                      </a:lnTo>
                      <a:lnTo>
                        <a:pt x="0" y="45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7" name="Google Shape;1677;p25"/>
                <p:cNvSpPr/>
                <p:nvPr/>
              </p:nvSpPr>
              <p:spPr>
                <a:xfrm>
                  <a:off x="6238875" y="1730376"/>
                  <a:ext cx="327025" cy="303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191" extrusionOk="0">
                      <a:moveTo>
                        <a:pt x="0" y="0"/>
                      </a:moveTo>
                      <a:lnTo>
                        <a:pt x="206" y="137"/>
                      </a:lnTo>
                      <a:lnTo>
                        <a:pt x="206" y="1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8" name="Google Shape;1678;p25"/>
                <p:cNvSpPr/>
                <p:nvPr/>
              </p:nvSpPr>
              <p:spPr>
                <a:xfrm>
                  <a:off x="6365875" y="1082676"/>
                  <a:ext cx="200025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152" extrusionOk="0">
                      <a:moveTo>
                        <a:pt x="22" y="0"/>
                      </a:moveTo>
                      <a:lnTo>
                        <a:pt x="126" y="71"/>
                      </a:lnTo>
                      <a:lnTo>
                        <a:pt x="126" y="152"/>
                      </a:lnTo>
                      <a:lnTo>
                        <a:pt x="0" y="90"/>
                      </a:lnTo>
                      <a:lnTo>
                        <a:pt x="9" y="46"/>
                      </a:lnTo>
                      <a:lnTo>
                        <a:pt x="96" y="101"/>
                      </a:lnTo>
                      <a:lnTo>
                        <a:pt x="14" y="3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9" name="Google Shape;1679;p25"/>
                <p:cNvSpPr/>
                <p:nvPr/>
              </p:nvSpPr>
              <p:spPr>
                <a:xfrm>
                  <a:off x="6565900" y="2030413"/>
                  <a:ext cx="387350" cy="23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6" extrusionOk="0">
                      <a:moveTo>
                        <a:pt x="244" y="0"/>
                      </a:moveTo>
                      <a:lnTo>
                        <a:pt x="0" y="106"/>
                      </a:lnTo>
                      <a:lnTo>
                        <a:pt x="0" y="146"/>
                      </a:lnTo>
                      <a:lnTo>
                        <a:pt x="24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0" name="Google Shape;1680;p25"/>
                <p:cNvSpPr/>
                <p:nvPr/>
              </p:nvSpPr>
              <p:spPr>
                <a:xfrm>
                  <a:off x="6567488" y="898526"/>
                  <a:ext cx="131763" cy="147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93" extrusionOk="0">
                      <a:moveTo>
                        <a:pt x="75" y="0"/>
                      </a:moveTo>
                      <a:lnTo>
                        <a:pt x="0" y="40"/>
                      </a:lnTo>
                      <a:lnTo>
                        <a:pt x="0" y="93"/>
                      </a:lnTo>
                      <a:lnTo>
                        <a:pt x="72" y="56"/>
                      </a:lnTo>
                      <a:lnTo>
                        <a:pt x="18" y="71"/>
                      </a:lnTo>
                      <a:lnTo>
                        <a:pt x="83" y="2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681" name="Google Shape;1681;p25"/>
          <p:cNvGrpSpPr/>
          <p:nvPr/>
        </p:nvGrpSpPr>
        <p:grpSpPr>
          <a:xfrm>
            <a:off x="-2060716" y="1424761"/>
            <a:ext cx="4160611" cy="1391873"/>
            <a:chOff x="-1545537" y="1068570"/>
            <a:chExt cx="3120458" cy="1043905"/>
          </a:xfrm>
        </p:grpSpPr>
        <p:sp>
          <p:nvSpPr>
            <p:cNvPr id="1682" name="Google Shape;1682;p25"/>
            <p:cNvSpPr/>
            <p:nvPr/>
          </p:nvSpPr>
          <p:spPr>
            <a:xfrm>
              <a:off x="-1545537" y="1068570"/>
              <a:ext cx="2538925" cy="376131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25"/>
            <p:cNvSpPr/>
            <p:nvPr/>
          </p:nvSpPr>
          <p:spPr>
            <a:xfrm flipH="1">
              <a:off x="418172" y="1661575"/>
              <a:ext cx="1156750" cy="450900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57573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55349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28"/>
          <p:cNvSpPr txBox="1">
            <a:spLocks noGrp="1"/>
          </p:cNvSpPr>
          <p:nvPr>
            <p:ph type="title"/>
          </p:nvPr>
        </p:nvSpPr>
        <p:spPr>
          <a:xfrm>
            <a:off x="9556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086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5"/>
          <p:cNvSpPr txBox="1">
            <a:spLocks noGrp="1"/>
          </p:cNvSpPr>
          <p:nvPr>
            <p:ph type="subTitle" idx="1"/>
          </p:nvPr>
        </p:nvSpPr>
        <p:spPr>
          <a:xfrm>
            <a:off x="1721017" y="2940700"/>
            <a:ext cx="3876800" cy="63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2" name="Google Shape;152;p5"/>
          <p:cNvSpPr txBox="1">
            <a:spLocks noGrp="1"/>
          </p:cNvSpPr>
          <p:nvPr>
            <p:ph type="subTitle" idx="2"/>
          </p:nvPr>
        </p:nvSpPr>
        <p:spPr>
          <a:xfrm>
            <a:off x="6594184" y="2940700"/>
            <a:ext cx="3876800" cy="63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subTitle" idx="3"/>
          </p:nvPr>
        </p:nvSpPr>
        <p:spPr>
          <a:xfrm>
            <a:off x="1721017" y="3482733"/>
            <a:ext cx="3876800" cy="18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4" name="Google Shape;154;p5"/>
          <p:cNvSpPr txBox="1">
            <a:spLocks noGrp="1"/>
          </p:cNvSpPr>
          <p:nvPr>
            <p:ph type="subTitle" idx="4"/>
          </p:nvPr>
        </p:nvSpPr>
        <p:spPr>
          <a:xfrm>
            <a:off x="6594184" y="3482733"/>
            <a:ext cx="3876800" cy="18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56" name="Google Shape;156;p5"/>
          <p:cNvCxnSpPr/>
          <p:nvPr/>
        </p:nvCxnSpPr>
        <p:spPr>
          <a:xfrm>
            <a:off x="6096000" y="-267900"/>
            <a:ext cx="0" cy="77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157" name="Google Shape;157;p5"/>
          <p:cNvSpPr/>
          <p:nvPr/>
        </p:nvSpPr>
        <p:spPr>
          <a:xfrm flipH="1">
            <a:off x="-1794898" y="5722001"/>
            <a:ext cx="9244199" cy="1136001"/>
          </a:xfrm>
          <a:custGeom>
            <a:avLst/>
            <a:gdLst/>
            <a:ahLst/>
            <a:cxnLst/>
            <a:rect l="l" t="t" r="r" b="b"/>
            <a:pathLst>
              <a:path w="782" h="755" extrusionOk="0">
                <a:moveTo>
                  <a:pt x="782" y="755"/>
                </a:moveTo>
                <a:lnTo>
                  <a:pt x="782" y="595"/>
                </a:lnTo>
                <a:lnTo>
                  <a:pt x="714" y="4"/>
                </a:lnTo>
                <a:lnTo>
                  <a:pt x="690" y="211"/>
                </a:lnTo>
                <a:lnTo>
                  <a:pt x="680" y="161"/>
                </a:lnTo>
                <a:lnTo>
                  <a:pt x="647" y="334"/>
                </a:lnTo>
                <a:lnTo>
                  <a:pt x="611" y="147"/>
                </a:lnTo>
                <a:lnTo>
                  <a:pt x="602" y="196"/>
                </a:lnTo>
                <a:lnTo>
                  <a:pt x="574" y="55"/>
                </a:lnTo>
                <a:lnTo>
                  <a:pt x="551" y="179"/>
                </a:lnTo>
                <a:lnTo>
                  <a:pt x="538" y="0"/>
                </a:lnTo>
                <a:lnTo>
                  <a:pt x="529" y="110"/>
                </a:lnTo>
                <a:lnTo>
                  <a:pt x="522" y="62"/>
                </a:lnTo>
                <a:lnTo>
                  <a:pt x="466" y="408"/>
                </a:lnTo>
                <a:lnTo>
                  <a:pt x="431" y="98"/>
                </a:lnTo>
                <a:lnTo>
                  <a:pt x="404" y="334"/>
                </a:lnTo>
                <a:lnTo>
                  <a:pt x="378" y="102"/>
                </a:lnTo>
                <a:lnTo>
                  <a:pt x="371" y="163"/>
                </a:lnTo>
                <a:lnTo>
                  <a:pt x="354" y="12"/>
                </a:lnTo>
                <a:lnTo>
                  <a:pt x="297" y="513"/>
                </a:lnTo>
                <a:lnTo>
                  <a:pt x="248" y="78"/>
                </a:lnTo>
                <a:lnTo>
                  <a:pt x="222" y="300"/>
                </a:lnTo>
                <a:lnTo>
                  <a:pt x="210" y="189"/>
                </a:lnTo>
                <a:lnTo>
                  <a:pt x="178" y="470"/>
                </a:lnTo>
                <a:lnTo>
                  <a:pt x="157" y="297"/>
                </a:lnTo>
                <a:lnTo>
                  <a:pt x="138" y="468"/>
                </a:lnTo>
                <a:lnTo>
                  <a:pt x="97" y="98"/>
                </a:lnTo>
                <a:lnTo>
                  <a:pt x="39" y="604"/>
                </a:lnTo>
                <a:lnTo>
                  <a:pt x="28" y="508"/>
                </a:lnTo>
                <a:lnTo>
                  <a:pt x="0" y="755"/>
                </a:lnTo>
                <a:lnTo>
                  <a:pt x="782" y="75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8" name="Google Shape;158;p5"/>
          <p:cNvGrpSpPr/>
          <p:nvPr/>
        </p:nvGrpSpPr>
        <p:grpSpPr>
          <a:xfrm>
            <a:off x="10470994" y="5722011"/>
            <a:ext cx="1110295" cy="1135983"/>
            <a:chOff x="8012532" y="4124833"/>
            <a:chExt cx="832721" cy="851987"/>
          </a:xfrm>
        </p:grpSpPr>
        <p:grpSp>
          <p:nvGrpSpPr>
            <p:cNvPr id="159" name="Google Shape;159;p5"/>
            <p:cNvGrpSpPr/>
            <p:nvPr/>
          </p:nvGrpSpPr>
          <p:grpSpPr>
            <a:xfrm>
              <a:off x="8598100" y="4124833"/>
              <a:ext cx="247154" cy="851987"/>
              <a:chOff x="1539875" y="3257551"/>
              <a:chExt cx="511176" cy="1762125"/>
            </a:xfrm>
          </p:grpSpPr>
          <p:sp>
            <p:nvSpPr>
              <p:cNvPr id="160" name="Google Shape;160;p5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5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6" name="Google Shape;166;p5"/>
            <p:cNvGrpSpPr/>
            <p:nvPr/>
          </p:nvGrpSpPr>
          <p:grpSpPr>
            <a:xfrm>
              <a:off x="8295440" y="4314335"/>
              <a:ext cx="185813" cy="640708"/>
              <a:chOff x="1539875" y="3257551"/>
              <a:chExt cx="511176" cy="1762125"/>
            </a:xfrm>
          </p:grpSpPr>
          <p:sp>
            <p:nvSpPr>
              <p:cNvPr id="167" name="Google Shape;167;p5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3" name="Google Shape;173;p5"/>
            <p:cNvGrpSpPr/>
            <p:nvPr/>
          </p:nvGrpSpPr>
          <p:grpSpPr>
            <a:xfrm flipH="1">
              <a:off x="8012532" y="4391982"/>
              <a:ext cx="166081" cy="572690"/>
              <a:chOff x="1539875" y="3257551"/>
              <a:chExt cx="511176" cy="1762125"/>
            </a:xfrm>
          </p:grpSpPr>
          <p:sp>
            <p:nvSpPr>
              <p:cNvPr id="174" name="Google Shape;174;p5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0" name="Google Shape;180;p5"/>
          <p:cNvGrpSpPr/>
          <p:nvPr/>
        </p:nvGrpSpPr>
        <p:grpSpPr>
          <a:xfrm flipH="1">
            <a:off x="-1154789" y="6063343"/>
            <a:ext cx="5809068" cy="839219"/>
            <a:chOff x="1134148" y="4193002"/>
            <a:chExt cx="4953725" cy="715650"/>
          </a:xfrm>
        </p:grpSpPr>
        <p:sp>
          <p:nvSpPr>
            <p:cNvPr id="181" name="Google Shape;181;p5"/>
            <p:cNvSpPr/>
            <p:nvPr/>
          </p:nvSpPr>
          <p:spPr>
            <a:xfrm>
              <a:off x="4192744" y="4806036"/>
              <a:ext cx="455790" cy="102616"/>
            </a:xfrm>
            <a:custGeom>
              <a:avLst/>
              <a:gdLst/>
              <a:ahLst/>
              <a:cxnLst/>
              <a:rect l="l" t="t" r="r" b="b"/>
              <a:pathLst>
                <a:path w="297" h="67" extrusionOk="0">
                  <a:moveTo>
                    <a:pt x="285" y="8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8" y="9"/>
                    <a:pt x="0" y="20"/>
                    <a:pt x="0" y="34"/>
                  </a:cubicBezTo>
                  <a:cubicBezTo>
                    <a:pt x="0" y="52"/>
                    <a:pt x="15" y="67"/>
                    <a:pt x="34" y="67"/>
                  </a:cubicBezTo>
                  <a:cubicBezTo>
                    <a:pt x="48" y="67"/>
                    <a:pt x="60" y="58"/>
                    <a:pt x="65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7" y="58"/>
                    <a:pt x="89" y="67"/>
                    <a:pt x="103" y="67"/>
                  </a:cubicBezTo>
                  <a:cubicBezTo>
                    <a:pt x="118" y="67"/>
                    <a:pt x="130" y="58"/>
                    <a:pt x="135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8" y="58"/>
                    <a:pt x="180" y="67"/>
                    <a:pt x="194" y="67"/>
                  </a:cubicBezTo>
                  <a:cubicBezTo>
                    <a:pt x="209" y="67"/>
                    <a:pt x="221" y="58"/>
                    <a:pt x="226" y="45"/>
                  </a:cubicBezTo>
                  <a:cubicBezTo>
                    <a:pt x="233" y="45"/>
                    <a:pt x="233" y="45"/>
                    <a:pt x="233" y="45"/>
                  </a:cubicBezTo>
                  <a:cubicBezTo>
                    <a:pt x="237" y="58"/>
                    <a:pt x="250" y="67"/>
                    <a:pt x="264" y="67"/>
                  </a:cubicBezTo>
                  <a:cubicBezTo>
                    <a:pt x="282" y="67"/>
                    <a:pt x="297" y="52"/>
                    <a:pt x="297" y="34"/>
                  </a:cubicBezTo>
                  <a:cubicBezTo>
                    <a:pt x="297" y="23"/>
                    <a:pt x="293" y="14"/>
                    <a:pt x="285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5429509" y="4806036"/>
              <a:ext cx="457124" cy="102616"/>
            </a:xfrm>
            <a:custGeom>
              <a:avLst/>
              <a:gdLst/>
              <a:ahLst/>
              <a:cxnLst/>
              <a:rect l="l" t="t" r="r" b="b"/>
              <a:pathLst>
                <a:path w="298" h="67" extrusionOk="0">
                  <a:moveTo>
                    <a:pt x="285" y="8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8" y="9"/>
                    <a:pt x="0" y="20"/>
                    <a:pt x="0" y="34"/>
                  </a:cubicBezTo>
                  <a:cubicBezTo>
                    <a:pt x="0" y="52"/>
                    <a:pt x="15" y="67"/>
                    <a:pt x="34" y="67"/>
                  </a:cubicBezTo>
                  <a:cubicBezTo>
                    <a:pt x="48" y="67"/>
                    <a:pt x="60" y="58"/>
                    <a:pt x="65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7" y="58"/>
                    <a:pt x="89" y="67"/>
                    <a:pt x="103" y="67"/>
                  </a:cubicBezTo>
                  <a:cubicBezTo>
                    <a:pt x="118" y="67"/>
                    <a:pt x="130" y="58"/>
                    <a:pt x="135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8" y="58"/>
                    <a:pt x="180" y="67"/>
                    <a:pt x="195" y="67"/>
                  </a:cubicBezTo>
                  <a:cubicBezTo>
                    <a:pt x="209" y="67"/>
                    <a:pt x="221" y="58"/>
                    <a:pt x="226" y="45"/>
                  </a:cubicBezTo>
                  <a:cubicBezTo>
                    <a:pt x="233" y="45"/>
                    <a:pt x="233" y="45"/>
                    <a:pt x="233" y="45"/>
                  </a:cubicBezTo>
                  <a:cubicBezTo>
                    <a:pt x="238" y="58"/>
                    <a:pt x="250" y="67"/>
                    <a:pt x="264" y="67"/>
                  </a:cubicBezTo>
                  <a:cubicBezTo>
                    <a:pt x="283" y="67"/>
                    <a:pt x="298" y="52"/>
                    <a:pt x="298" y="34"/>
                  </a:cubicBezTo>
                  <a:cubicBezTo>
                    <a:pt x="298" y="23"/>
                    <a:pt x="293" y="14"/>
                    <a:pt x="285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3991502" y="4251640"/>
              <a:ext cx="2096370" cy="586381"/>
            </a:xfrm>
            <a:custGeom>
              <a:avLst/>
              <a:gdLst/>
              <a:ahLst/>
              <a:cxnLst/>
              <a:rect l="l" t="t" r="r" b="b"/>
              <a:pathLst>
                <a:path w="1365" h="382" extrusionOk="0">
                  <a:moveTo>
                    <a:pt x="1343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0" y="372"/>
                    <a:pt x="9" y="382"/>
                    <a:pt x="22" y="382"/>
                  </a:cubicBezTo>
                  <a:cubicBezTo>
                    <a:pt x="1343" y="382"/>
                    <a:pt x="1343" y="382"/>
                    <a:pt x="1343" y="382"/>
                  </a:cubicBezTo>
                  <a:cubicBezTo>
                    <a:pt x="1355" y="382"/>
                    <a:pt x="1365" y="372"/>
                    <a:pt x="1365" y="360"/>
                  </a:cubicBezTo>
                  <a:cubicBezTo>
                    <a:pt x="1365" y="22"/>
                    <a:pt x="1365" y="22"/>
                    <a:pt x="1365" y="22"/>
                  </a:cubicBezTo>
                  <a:cubicBezTo>
                    <a:pt x="1365" y="10"/>
                    <a:pt x="1355" y="0"/>
                    <a:pt x="13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3991502" y="4744732"/>
              <a:ext cx="2096369" cy="150593"/>
            </a:xfrm>
            <a:custGeom>
              <a:avLst/>
              <a:gdLst/>
              <a:ahLst/>
              <a:cxnLst/>
              <a:rect l="l" t="t" r="r" b="b"/>
              <a:pathLst>
                <a:path w="1573" h="113" extrusionOk="0">
                  <a:moveTo>
                    <a:pt x="1541" y="0"/>
                  </a:moveTo>
                  <a:lnTo>
                    <a:pt x="1535" y="10"/>
                  </a:lnTo>
                  <a:lnTo>
                    <a:pt x="1535" y="33"/>
                  </a:lnTo>
                  <a:lnTo>
                    <a:pt x="38" y="33"/>
                  </a:lnTo>
                  <a:lnTo>
                    <a:pt x="38" y="1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85"/>
                  </a:lnTo>
                  <a:lnTo>
                    <a:pt x="131" y="85"/>
                  </a:lnTo>
                  <a:lnTo>
                    <a:pt x="155" y="56"/>
                  </a:lnTo>
                  <a:lnTo>
                    <a:pt x="501" y="56"/>
                  </a:lnTo>
                  <a:lnTo>
                    <a:pt x="523" y="113"/>
                  </a:lnTo>
                  <a:lnTo>
                    <a:pt x="1050" y="113"/>
                  </a:lnTo>
                  <a:lnTo>
                    <a:pt x="1071" y="56"/>
                  </a:lnTo>
                  <a:lnTo>
                    <a:pt x="1416" y="56"/>
                  </a:lnTo>
                  <a:lnTo>
                    <a:pt x="1442" y="85"/>
                  </a:lnTo>
                  <a:lnTo>
                    <a:pt x="1573" y="85"/>
                  </a:lnTo>
                  <a:lnTo>
                    <a:pt x="1573" y="0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4729830" y="4820695"/>
              <a:ext cx="619800" cy="33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4107450" y="4710083"/>
              <a:ext cx="1875000" cy="34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4107450" y="4684761"/>
              <a:ext cx="1875000" cy="10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4098120" y="4226319"/>
              <a:ext cx="507600" cy="25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5460161" y="4226319"/>
              <a:ext cx="505200" cy="25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4071466" y="4335599"/>
              <a:ext cx="1935111" cy="175914"/>
            </a:xfrm>
            <a:custGeom>
              <a:avLst/>
              <a:gdLst/>
              <a:ahLst/>
              <a:cxnLst/>
              <a:rect l="l" t="t" r="r" b="b"/>
              <a:pathLst>
                <a:path w="1260" h="114" extrusionOk="0">
                  <a:moveTo>
                    <a:pt x="124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105"/>
                    <a:pt x="9" y="114"/>
                    <a:pt x="20" y="114"/>
                  </a:cubicBezTo>
                  <a:cubicBezTo>
                    <a:pt x="1240" y="114"/>
                    <a:pt x="1240" y="114"/>
                    <a:pt x="1240" y="114"/>
                  </a:cubicBezTo>
                  <a:cubicBezTo>
                    <a:pt x="1251" y="114"/>
                    <a:pt x="1260" y="105"/>
                    <a:pt x="1260" y="94"/>
                  </a:cubicBezTo>
                  <a:cubicBezTo>
                    <a:pt x="1260" y="20"/>
                    <a:pt x="1260" y="20"/>
                    <a:pt x="1260" y="20"/>
                  </a:cubicBezTo>
                  <a:cubicBezTo>
                    <a:pt x="1260" y="9"/>
                    <a:pt x="1251" y="0"/>
                    <a:pt x="1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4369995" y="4335599"/>
              <a:ext cx="5400" cy="17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4369995" y="4335599"/>
              <a:ext cx="5331" cy="175914"/>
            </a:xfrm>
            <a:custGeom>
              <a:avLst/>
              <a:gdLst/>
              <a:ahLst/>
              <a:cxnLst/>
              <a:rect l="l" t="t" r="r" b="b"/>
              <a:pathLst>
                <a:path w="4" h="132" extrusionOk="0">
                  <a:moveTo>
                    <a:pt x="0" y="0"/>
                  </a:moveTo>
                  <a:lnTo>
                    <a:pt x="0" y="132"/>
                  </a:lnTo>
                  <a:lnTo>
                    <a:pt x="4" y="132"/>
                  </a:lnTo>
                  <a:lnTo>
                    <a:pt x="4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4815124" y="4335599"/>
              <a:ext cx="3900" cy="17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4815124" y="4335599"/>
              <a:ext cx="3999" cy="175914"/>
            </a:xfrm>
            <a:custGeom>
              <a:avLst/>
              <a:gdLst/>
              <a:ahLst/>
              <a:cxnLst/>
              <a:rect l="l" t="t" r="r" b="b"/>
              <a:pathLst>
                <a:path w="3" h="132" extrusionOk="0">
                  <a:moveTo>
                    <a:pt x="0" y="0"/>
                  </a:moveTo>
                  <a:lnTo>
                    <a:pt x="0" y="132"/>
                  </a:lnTo>
                  <a:lnTo>
                    <a:pt x="3" y="132"/>
                  </a:lnTo>
                  <a:lnTo>
                    <a:pt x="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5260253" y="4335599"/>
              <a:ext cx="3900" cy="17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5260253" y="4335599"/>
              <a:ext cx="3999" cy="175914"/>
            </a:xfrm>
            <a:custGeom>
              <a:avLst/>
              <a:gdLst/>
              <a:ahLst/>
              <a:cxnLst/>
              <a:rect l="l" t="t" r="r" b="b"/>
              <a:pathLst>
                <a:path w="3" h="132" extrusionOk="0">
                  <a:moveTo>
                    <a:pt x="0" y="0"/>
                  </a:moveTo>
                  <a:lnTo>
                    <a:pt x="0" y="132"/>
                  </a:lnTo>
                  <a:lnTo>
                    <a:pt x="3" y="132"/>
                  </a:lnTo>
                  <a:lnTo>
                    <a:pt x="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5704050" y="4335599"/>
              <a:ext cx="3900" cy="17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5704050" y="4335599"/>
              <a:ext cx="3999" cy="175914"/>
            </a:xfrm>
            <a:custGeom>
              <a:avLst/>
              <a:gdLst/>
              <a:ahLst/>
              <a:cxnLst/>
              <a:rect l="l" t="t" r="r" b="b"/>
              <a:pathLst>
                <a:path w="3" h="132" extrusionOk="0">
                  <a:moveTo>
                    <a:pt x="0" y="0"/>
                  </a:moveTo>
                  <a:lnTo>
                    <a:pt x="0" y="132"/>
                  </a:lnTo>
                  <a:lnTo>
                    <a:pt x="3" y="132"/>
                  </a:lnTo>
                  <a:lnTo>
                    <a:pt x="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3964848" y="4260968"/>
              <a:ext cx="26700" cy="55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1779185" y="4806036"/>
              <a:ext cx="455790" cy="102616"/>
            </a:xfrm>
            <a:custGeom>
              <a:avLst/>
              <a:gdLst/>
              <a:ahLst/>
              <a:cxnLst/>
              <a:rect l="l" t="t" r="r" b="b"/>
              <a:pathLst>
                <a:path w="297" h="67" extrusionOk="0">
                  <a:moveTo>
                    <a:pt x="285" y="8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8" y="9"/>
                    <a:pt x="0" y="20"/>
                    <a:pt x="0" y="34"/>
                  </a:cubicBezTo>
                  <a:cubicBezTo>
                    <a:pt x="0" y="52"/>
                    <a:pt x="15" y="67"/>
                    <a:pt x="33" y="67"/>
                  </a:cubicBezTo>
                  <a:cubicBezTo>
                    <a:pt x="48" y="67"/>
                    <a:pt x="60" y="58"/>
                    <a:pt x="65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6" y="58"/>
                    <a:pt x="88" y="67"/>
                    <a:pt x="103" y="67"/>
                  </a:cubicBezTo>
                  <a:cubicBezTo>
                    <a:pt x="117" y="67"/>
                    <a:pt x="130" y="58"/>
                    <a:pt x="134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8" y="58"/>
                    <a:pt x="180" y="67"/>
                    <a:pt x="194" y="67"/>
                  </a:cubicBezTo>
                  <a:cubicBezTo>
                    <a:pt x="209" y="67"/>
                    <a:pt x="221" y="58"/>
                    <a:pt x="225" y="45"/>
                  </a:cubicBezTo>
                  <a:cubicBezTo>
                    <a:pt x="232" y="45"/>
                    <a:pt x="232" y="45"/>
                    <a:pt x="232" y="45"/>
                  </a:cubicBezTo>
                  <a:cubicBezTo>
                    <a:pt x="237" y="58"/>
                    <a:pt x="249" y="67"/>
                    <a:pt x="264" y="67"/>
                  </a:cubicBezTo>
                  <a:cubicBezTo>
                    <a:pt x="282" y="67"/>
                    <a:pt x="297" y="52"/>
                    <a:pt x="297" y="34"/>
                  </a:cubicBezTo>
                  <a:cubicBezTo>
                    <a:pt x="297" y="23"/>
                    <a:pt x="292" y="14"/>
                    <a:pt x="285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3350464" y="4806036"/>
              <a:ext cx="458456" cy="102616"/>
            </a:xfrm>
            <a:custGeom>
              <a:avLst/>
              <a:gdLst/>
              <a:ahLst/>
              <a:cxnLst/>
              <a:rect l="l" t="t" r="r" b="b"/>
              <a:pathLst>
                <a:path w="298" h="67" extrusionOk="0">
                  <a:moveTo>
                    <a:pt x="285" y="8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8" y="9"/>
                    <a:pt x="0" y="20"/>
                    <a:pt x="0" y="34"/>
                  </a:cubicBezTo>
                  <a:cubicBezTo>
                    <a:pt x="0" y="52"/>
                    <a:pt x="15" y="67"/>
                    <a:pt x="34" y="67"/>
                  </a:cubicBezTo>
                  <a:cubicBezTo>
                    <a:pt x="48" y="67"/>
                    <a:pt x="60" y="58"/>
                    <a:pt x="65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7" y="58"/>
                    <a:pt x="89" y="67"/>
                    <a:pt x="103" y="67"/>
                  </a:cubicBezTo>
                  <a:cubicBezTo>
                    <a:pt x="118" y="67"/>
                    <a:pt x="130" y="58"/>
                    <a:pt x="135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8" y="58"/>
                    <a:pt x="180" y="67"/>
                    <a:pt x="195" y="67"/>
                  </a:cubicBezTo>
                  <a:cubicBezTo>
                    <a:pt x="209" y="67"/>
                    <a:pt x="221" y="58"/>
                    <a:pt x="226" y="45"/>
                  </a:cubicBezTo>
                  <a:cubicBezTo>
                    <a:pt x="233" y="45"/>
                    <a:pt x="233" y="45"/>
                    <a:pt x="233" y="45"/>
                  </a:cubicBezTo>
                  <a:cubicBezTo>
                    <a:pt x="238" y="58"/>
                    <a:pt x="250" y="67"/>
                    <a:pt x="264" y="67"/>
                  </a:cubicBezTo>
                  <a:cubicBezTo>
                    <a:pt x="283" y="67"/>
                    <a:pt x="298" y="52"/>
                    <a:pt x="298" y="34"/>
                  </a:cubicBezTo>
                  <a:cubicBezTo>
                    <a:pt x="298" y="23"/>
                    <a:pt x="293" y="14"/>
                    <a:pt x="285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1330059" y="4251640"/>
              <a:ext cx="2634789" cy="569056"/>
            </a:xfrm>
            <a:custGeom>
              <a:avLst/>
              <a:gdLst/>
              <a:ahLst/>
              <a:cxnLst/>
              <a:rect l="l" t="t" r="r" b="b"/>
              <a:pathLst>
                <a:path w="1715" h="371" extrusionOk="0">
                  <a:moveTo>
                    <a:pt x="451" y="0"/>
                  </a:moveTo>
                  <a:cubicBezTo>
                    <a:pt x="369" y="108"/>
                    <a:pt x="369" y="108"/>
                    <a:pt x="369" y="108"/>
                  </a:cubicBezTo>
                  <a:cubicBezTo>
                    <a:pt x="291" y="108"/>
                    <a:pt x="291" y="108"/>
                    <a:pt x="291" y="108"/>
                  </a:cubicBezTo>
                  <a:cubicBezTo>
                    <a:pt x="217" y="108"/>
                    <a:pt x="148" y="145"/>
                    <a:pt x="107" y="207"/>
                  </a:cubicBezTo>
                  <a:cubicBezTo>
                    <a:pt x="0" y="371"/>
                    <a:pt x="0" y="371"/>
                    <a:pt x="0" y="371"/>
                  </a:cubicBezTo>
                  <a:cubicBezTo>
                    <a:pt x="1715" y="371"/>
                    <a:pt x="1715" y="371"/>
                    <a:pt x="1715" y="371"/>
                  </a:cubicBezTo>
                  <a:cubicBezTo>
                    <a:pt x="1715" y="0"/>
                    <a:pt x="1715" y="0"/>
                    <a:pt x="1715" y="0"/>
                  </a:cubicBezTo>
                  <a:lnTo>
                    <a:pt x="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1476658" y="4447544"/>
              <a:ext cx="158594" cy="118608"/>
            </a:xfrm>
            <a:custGeom>
              <a:avLst/>
              <a:gdLst/>
              <a:ahLst/>
              <a:cxnLst/>
              <a:rect l="l" t="t" r="r" b="b"/>
              <a:pathLst>
                <a:path w="119" h="89" extrusionOk="0">
                  <a:moveTo>
                    <a:pt x="119" y="0"/>
                  </a:moveTo>
                  <a:lnTo>
                    <a:pt x="69" y="0"/>
                  </a:lnTo>
                  <a:lnTo>
                    <a:pt x="0" y="89"/>
                  </a:lnTo>
                  <a:lnTo>
                    <a:pt x="14" y="89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1899130" y="4744732"/>
              <a:ext cx="2065716" cy="150593"/>
            </a:xfrm>
            <a:custGeom>
              <a:avLst/>
              <a:gdLst/>
              <a:ahLst/>
              <a:cxnLst/>
              <a:rect l="l" t="t" r="r" b="b"/>
              <a:pathLst>
                <a:path w="1550" h="113" extrusionOk="0">
                  <a:moveTo>
                    <a:pt x="1423" y="0"/>
                  </a:moveTo>
                  <a:lnTo>
                    <a:pt x="1347" y="29"/>
                  </a:lnTo>
                  <a:lnTo>
                    <a:pt x="0" y="29"/>
                  </a:lnTo>
                  <a:lnTo>
                    <a:pt x="0" y="57"/>
                  </a:lnTo>
                  <a:lnTo>
                    <a:pt x="205" y="57"/>
                  </a:lnTo>
                  <a:lnTo>
                    <a:pt x="245" y="113"/>
                  </a:lnTo>
                  <a:lnTo>
                    <a:pt x="1056" y="113"/>
                  </a:lnTo>
                  <a:lnTo>
                    <a:pt x="1105" y="57"/>
                  </a:lnTo>
                  <a:lnTo>
                    <a:pt x="1413" y="57"/>
                  </a:lnTo>
                  <a:lnTo>
                    <a:pt x="1441" y="75"/>
                  </a:lnTo>
                  <a:lnTo>
                    <a:pt x="1550" y="75"/>
                  </a:lnTo>
                  <a:lnTo>
                    <a:pt x="1550" y="0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1134148" y="4706084"/>
              <a:ext cx="683686" cy="189241"/>
            </a:xfrm>
            <a:custGeom>
              <a:avLst/>
              <a:gdLst/>
              <a:ahLst/>
              <a:cxnLst/>
              <a:rect l="l" t="t" r="r" b="b"/>
              <a:pathLst>
                <a:path w="445" h="123" extrusionOk="0">
                  <a:moveTo>
                    <a:pt x="318" y="3"/>
                  </a:moveTo>
                  <a:cubicBezTo>
                    <a:pt x="318" y="2"/>
                    <a:pt x="317" y="0"/>
                    <a:pt x="315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4" y="0"/>
                    <a:pt x="123" y="2"/>
                    <a:pt x="123" y="3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09" y="72"/>
                    <a:pt x="109" y="72"/>
                    <a:pt x="109" y="72"/>
                  </a:cubicBezTo>
                  <a:cubicBezTo>
                    <a:pt x="98" y="72"/>
                    <a:pt x="98" y="72"/>
                    <a:pt x="98" y="72"/>
                  </a:cubicBezTo>
                  <a:cubicBezTo>
                    <a:pt x="98" y="72"/>
                    <a:pt x="56" y="123"/>
                    <a:pt x="0" y="123"/>
                  </a:cubicBezTo>
                  <a:cubicBezTo>
                    <a:pt x="428" y="123"/>
                    <a:pt x="428" y="123"/>
                    <a:pt x="428" y="123"/>
                  </a:cubicBezTo>
                  <a:cubicBezTo>
                    <a:pt x="428" y="107"/>
                    <a:pt x="428" y="107"/>
                    <a:pt x="428" y="107"/>
                  </a:cubicBezTo>
                  <a:cubicBezTo>
                    <a:pt x="428" y="107"/>
                    <a:pt x="429" y="89"/>
                    <a:pt x="445" y="89"/>
                  </a:cubicBezTo>
                  <a:cubicBezTo>
                    <a:pt x="445" y="50"/>
                    <a:pt x="445" y="50"/>
                    <a:pt x="445" y="50"/>
                  </a:cubicBezTo>
                  <a:cubicBezTo>
                    <a:pt x="318" y="50"/>
                    <a:pt x="318" y="50"/>
                    <a:pt x="318" y="50"/>
                  </a:cubicBezTo>
                  <a:lnTo>
                    <a:pt x="318" y="3"/>
                  </a:lnTo>
                  <a:close/>
                  <a:moveTo>
                    <a:pt x="312" y="6"/>
                  </a:moveTo>
                  <a:cubicBezTo>
                    <a:pt x="312" y="50"/>
                    <a:pt x="312" y="50"/>
                    <a:pt x="312" y="50"/>
                  </a:cubicBezTo>
                  <a:cubicBezTo>
                    <a:pt x="269" y="50"/>
                    <a:pt x="269" y="50"/>
                    <a:pt x="269" y="50"/>
                  </a:cubicBezTo>
                  <a:cubicBezTo>
                    <a:pt x="269" y="6"/>
                    <a:pt x="269" y="6"/>
                    <a:pt x="269" y="6"/>
                  </a:cubicBezTo>
                  <a:lnTo>
                    <a:pt x="312" y="6"/>
                  </a:lnTo>
                  <a:close/>
                  <a:moveTo>
                    <a:pt x="263" y="6"/>
                  </a:moveTo>
                  <a:cubicBezTo>
                    <a:pt x="263" y="50"/>
                    <a:pt x="263" y="50"/>
                    <a:pt x="263" y="50"/>
                  </a:cubicBezTo>
                  <a:cubicBezTo>
                    <a:pt x="224" y="50"/>
                    <a:pt x="224" y="50"/>
                    <a:pt x="224" y="50"/>
                  </a:cubicBezTo>
                  <a:cubicBezTo>
                    <a:pt x="224" y="6"/>
                    <a:pt x="224" y="6"/>
                    <a:pt x="224" y="6"/>
                  </a:cubicBezTo>
                  <a:lnTo>
                    <a:pt x="263" y="6"/>
                  </a:lnTo>
                  <a:close/>
                  <a:moveTo>
                    <a:pt x="218" y="6"/>
                  </a:moveTo>
                  <a:cubicBezTo>
                    <a:pt x="218" y="50"/>
                    <a:pt x="218" y="50"/>
                    <a:pt x="218" y="50"/>
                  </a:cubicBezTo>
                  <a:cubicBezTo>
                    <a:pt x="178" y="50"/>
                    <a:pt x="178" y="50"/>
                    <a:pt x="178" y="50"/>
                  </a:cubicBezTo>
                  <a:cubicBezTo>
                    <a:pt x="178" y="6"/>
                    <a:pt x="178" y="6"/>
                    <a:pt x="178" y="6"/>
                  </a:cubicBezTo>
                  <a:lnTo>
                    <a:pt x="218" y="6"/>
                  </a:lnTo>
                  <a:close/>
                  <a:moveTo>
                    <a:pt x="129" y="6"/>
                  </a:moveTo>
                  <a:cubicBezTo>
                    <a:pt x="172" y="6"/>
                    <a:pt x="172" y="6"/>
                    <a:pt x="172" y="6"/>
                  </a:cubicBezTo>
                  <a:cubicBezTo>
                    <a:pt x="172" y="50"/>
                    <a:pt x="172" y="50"/>
                    <a:pt x="172" y="50"/>
                  </a:cubicBezTo>
                  <a:cubicBezTo>
                    <a:pt x="129" y="50"/>
                    <a:pt x="129" y="50"/>
                    <a:pt x="129" y="50"/>
                  </a:cubicBezTo>
                  <a:lnTo>
                    <a:pt x="129" y="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2261630" y="4827359"/>
              <a:ext cx="994200" cy="30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1430012" y="4840686"/>
              <a:ext cx="309300" cy="1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3823579" y="4779382"/>
              <a:ext cx="108000" cy="1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2184332" y="4214325"/>
              <a:ext cx="1732536" cy="37315"/>
            </a:xfrm>
            <a:custGeom>
              <a:avLst/>
              <a:gdLst/>
              <a:ahLst/>
              <a:cxnLst/>
              <a:rect l="l" t="t" r="r" b="b"/>
              <a:pathLst>
                <a:path w="1300" h="28" extrusionOk="0">
                  <a:moveTo>
                    <a:pt x="0" y="28"/>
                  </a:moveTo>
                  <a:lnTo>
                    <a:pt x="28" y="0"/>
                  </a:lnTo>
                  <a:lnTo>
                    <a:pt x="1285" y="0"/>
                  </a:lnTo>
                  <a:lnTo>
                    <a:pt x="130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2314939" y="4193002"/>
              <a:ext cx="286500" cy="2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3479737" y="4193002"/>
              <a:ext cx="286500" cy="2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3170546" y="4193002"/>
              <a:ext cx="288000" cy="2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1911125" y="4300949"/>
              <a:ext cx="273208" cy="95953"/>
            </a:xfrm>
            <a:custGeom>
              <a:avLst/>
              <a:gdLst/>
              <a:ahLst/>
              <a:cxnLst/>
              <a:rect l="l" t="t" r="r" b="b"/>
              <a:pathLst>
                <a:path w="205" h="72" extrusionOk="0">
                  <a:moveTo>
                    <a:pt x="0" y="72"/>
                  </a:moveTo>
                  <a:lnTo>
                    <a:pt x="146" y="72"/>
                  </a:lnTo>
                  <a:lnTo>
                    <a:pt x="205" y="0"/>
                  </a:lnTo>
                  <a:lnTo>
                    <a:pt x="58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837366" y="4340929"/>
              <a:ext cx="294532" cy="135934"/>
            </a:xfrm>
            <a:custGeom>
              <a:avLst/>
              <a:gdLst/>
              <a:ahLst/>
              <a:cxnLst/>
              <a:rect l="l" t="t" r="r" b="b"/>
              <a:pathLst>
                <a:path w="192" h="89" extrusionOk="0">
                  <a:moveTo>
                    <a:pt x="17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9"/>
                    <a:pt x="9" y="89"/>
                    <a:pt x="21" y="89"/>
                  </a:cubicBezTo>
                  <a:cubicBezTo>
                    <a:pt x="171" y="89"/>
                    <a:pt x="171" y="89"/>
                    <a:pt x="171" y="89"/>
                  </a:cubicBezTo>
                  <a:cubicBezTo>
                    <a:pt x="183" y="89"/>
                    <a:pt x="192" y="79"/>
                    <a:pt x="192" y="68"/>
                  </a:cubicBezTo>
                  <a:cubicBezTo>
                    <a:pt x="192" y="22"/>
                    <a:pt x="192" y="22"/>
                    <a:pt x="192" y="22"/>
                  </a:cubicBezTo>
                  <a:cubicBezTo>
                    <a:pt x="192" y="10"/>
                    <a:pt x="183" y="0"/>
                    <a:pt x="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3166548" y="4340929"/>
              <a:ext cx="295864" cy="135934"/>
            </a:xfrm>
            <a:custGeom>
              <a:avLst/>
              <a:gdLst/>
              <a:ahLst/>
              <a:cxnLst/>
              <a:rect l="l" t="t" r="r" b="b"/>
              <a:pathLst>
                <a:path w="193" h="89" extrusionOk="0">
                  <a:moveTo>
                    <a:pt x="17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3" y="89"/>
                    <a:pt x="193" y="79"/>
                    <a:pt x="193" y="68"/>
                  </a:cubicBezTo>
                  <a:cubicBezTo>
                    <a:pt x="193" y="22"/>
                    <a:pt x="193" y="22"/>
                    <a:pt x="193" y="22"/>
                  </a:cubicBezTo>
                  <a:cubicBezTo>
                    <a:pt x="193" y="10"/>
                    <a:pt x="183" y="0"/>
                    <a:pt x="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3868892" y="4348925"/>
              <a:ext cx="58800" cy="60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1983092" y="4214325"/>
              <a:ext cx="1987089" cy="573054"/>
            </a:xfrm>
            <a:custGeom>
              <a:avLst/>
              <a:gdLst/>
              <a:ahLst/>
              <a:cxnLst/>
              <a:rect l="l" t="t" r="r" b="b"/>
              <a:pathLst>
                <a:path w="1293" h="373" extrusionOk="0">
                  <a:moveTo>
                    <a:pt x="1290" y="53"/>
                  </a:moveTo>
                  <a:cubicBezTo>
                    <a:pt x="1075" y="53"/>
                    <a:pt x="1075" y="53"/>
                    <a:pt x="1075" y="53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072" y="0"/>
                    <a:pt x="1072" y="0"/>
                    <a:pt x="1072" y="0"/>
                  </a:cubicBezTo>
                  <a:cubicBezTo>
                    <a:pt x="1072" y="26"/>
                    <a:pt x="1072" y="26"/>
                    <a:pt x="1072" y="26"/>
                  </a:cubicBezTo>
                  <a:cubicBezTo>
                    <a:pt x="1030" y="26"/>
                    <a:pt x="1030" y="26"/>
                    <a:pt x="1030" y="26"/>
                  </a:cubicBezTo>
                  <a:cubicBezTo>
                    <a:pt x="1030" y="0"/>
                    <a:pt x="1030" y="0"/>
                    <a:pt x="1030" y="0"/>
                  </a:cubicBezTo>
                  <a:cubicBezTo>
                    <a:pt x="1027" y="0"/>
                    <a:pt x="1027" y="0"/>
                    <a:pt x="1027" y="0"/>
                  </a:cubicBezTo>
                  <a:cubicBezTo>
                    <a:pt x="1027" y="53"/>
                    <a:pt x="1027" y="53"/>
                    <a:pt x="1027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2" y="53"/>
                    <a:pt x="0" y="54"/>
                    <a:pt x="0" y="56"/>
                  </a:cubicBezTo>
                  <a:cubicBezTo>
                    <a:pt x="0" y="57"/>
                    <a:pt x="2" y="59"/>
                    <a:pt x="3" y="59"/>
                  </a:cubicBezTo>
                  <a:cubicBezTo>
                    <a:pt x="505" y="59"/>
                    <a:pt x="505" y="59"/>
                    <a:pt x="505" y="59"/>
                  </a:cubicBezTo>
                  <a:cubicBezTo>
                    <a:pt x="505" y="370"/>
                    <a:pt x="505" y="370"/>
                    <a:pt x="505" y="370"/>
                  </a:cubicBezTo>
                  <a:cubicBezTo>
                    <a:pt x="505" y="372"/>
                    <a:pt x="507" y="373"/>
                    <a:pt x="508" y="373"/>
                  </a:cubicBezTo>
                  <a:cubicBezTo>
                    <a:pt x="510" y="373"/>
                    <a:pt x="512" y="372"/>
                    <a:pt x="512" y="370"/>
                  </a:cubicBezTo>
                  <a:cubicBezTo>
                    <a:pt x="512" y="59"/>
                    <a:pt x="512" y="59"/>
                    <a:pt x="512" y="59"/>
                  </a:cubicBezTo>
                  <a:cubicBezTo>
                    <a:pt x="522" y="59"/>
                    <a:pt x="522" y="59"/>
                    <a:pt x="522" y="59"/>
                  </a:cubicBezTo>
                  <a:cubicBezTo>
                    <a:pt x="522" y="370"/>
                    <a:pt x="522" y="370"/>
                    <a:pt x="522" y="370"/>
                  </a:cubicBezTo>
                  <a:cubicBezTo>
                    <a:pt x="522" y="372"/>
                    <a:pt x="524" y="373"/>
                    <a:pt x="526" y="373"/>
                  </a:cubicBezTo>
                  <a:cubicBezTo>
                    <a:pt x="527" y="373"/>
                    <a:pt x="529" y="372"/>
                    <a:pt x="529" y="370"/>
                  </a:cubicBezTo>
                  <a:cubicBezTo>
                    <a:pt x="529" y="59"/>
                    <a:pt x="529" y="59"/>
                    <a:pt x="529" y="59"/>
                  </a:cubicBezTo>
                  <a:cubicBezTo>
                    <a:pt x="1027" y="59"/>
                    <a:pt x="1027" y="59"/>
                    <a:pt x="1027" y="59"/>
                  </a:cubicBezTo>
                  <a:cubicBezTo>
                    <a:pt x="1027" y="360"/>
                    <a:pt x="1027" y="360"/>
                    <a:pt x="1027" y="360"/>
                  </a:cubicBezTo>
                  <a:cubicBezTo>
                    <a:pt x="1030" y="360"/>
                    <a:pt x="1030" y="360"/>
                    <a:pt x="1030" y="360"/>
                  </a:cubicBezTo>
                  <a:cubicBezTo>
                    <a:pt x="1030" y="324"/>
                    <a:pt x="1030" y="324"/>
                    <a:pt x="1030" y="324"/>
                  </a:cubicBezTo>
                  <a:cubicBezTo>
                    <a:pt x="1072" y="324"/>
                    <a:pt x="1072" y="324"/>
                    <a:pt x="1072" y="324"/>
                  </a:cubicBezTo>
                  <a:cubicBezTo>
                    <a:pt x="1072" y="360"/>
                    <a:pt x="1072" y="360"/>
                    <a:pt x="1072" y="360"/>
                  </a:cubicBezTo>
                  <a:cubicBezTo>
                    <a:pt x="1075" y="360"/>
                    <a:pt x="1075" y="360"/>
                    <a:pt x="1075" y="360"/>
                  </a:cubicBezTo>
                  <a:cubicBezTo>
                    <a:pt x="1075" y="59"/>
                    <a:pt x="1075" y="59"/>
                    <a:pt x="1075" y="59"/>
                  </a:cubicBezTo>
                  <a:cubicBezTo>
                    <a:pt x="1290" y="59"/>
                    <a:pt x="1290" y="59"/>
                    <a:pt x="1290" y="59"/>
                  </a:cubicBezTo>
                  <a:cubicBezTo>
                    <a:pt x="1292" y="59"/>
                    <a:pt x="1293" y="57"/>
                    <a:pt x="1293" y="56"/>
                  </a:cubicBezTo>
                  <a:cubicBezTo>
                    <a:pt x="1293" y="54"/>
                    <a:pt x="1292" y="53"/>
                    <a:pt x="1290" y="53"/>
                  </a:cubicBezTo>
                  <a:close/>
                  <a:moveTo>
                    <a:pt x="1030" y="29"/>
                  </a:moveTo>
                  <a:cubicBezTo>
                    <a:pt x="1072" y="29"/>
                    <a:pt x="1072" y="29"/>
                    <a:pt x="1072" y="29"/>
                  </a:cubicBezTo>
                  <a:cubicBezTo>
                    <a:pt x="1072" y="53"/>
                    <a:pt x="1072" y="53"/>
                    <a:pt x="1072" y="53"/>
                  </a:cubicBezTo>
                  <a:cubicBezTo>
                    <a:pt x="1030" y="53"/>
                    <a:pt x="1030" y="53"/>
                    <a:pt x="1030" y="53"/>
                  </a:cubicBezTo>
                  <a:lnTo>
                    <a:pt x="1030" y="29"/>
                  </a:lnTo>
                  <a:close/>
                  <a:moveTo>
                    <a:pt x="1072" y="321"/>
                  </a:moveTo>
                  <a:cubicBezTo>
                    <a:pt x="1030" y="321"/>
                    <a:pt x="1030" y="321"/>
                    <a:pt x="1030" y="321"/>
                  </a:cubicBezTo>
                  <a:cubicBezTo>
                    <a:pt x="1030" y="297"/>
                    <a:pt x="1030" y="297"/>
                    <a:pt x="1030" y="297"/>
                  </a:cubicBezTo>
                  <a:cubicBezTo>
                    <a:pt x="1072" y="297"/>
                    <a:pt x="1072" y="297"/>
                    <a:pt x="1072" y="297"/>
                  </a:cubicBezTo>
                  <a:lnTo>
                    <a:pt x="1072" y="321"/>
                  </a:lnTo>
                  <a:close/>
                  <a:moveTo>
                    <a:pt x="1072" y="294"/>
                  </a:moveTo>
                  <a:cubicBezTo>
                    <a:pt x="1030" y="294"/>
                    <a:pt x="1030" y="294"/>
                    <a:pt x="1030" y="294"/>
                  </a:cubicBezTo>
                  <a:cubicBezTo>
                    <a:pt x="1030" y="271"/>
                    <a:pt x="1030" y="271"/>
                    <a:pt x="1030" y="271"/>
                  </a:cubicBezTo>
                  <a:cubicBezTo>
                    <a:pt x="1072" y="271"/>
                    <a:pt x="1072" y="271"/>
                    <a:pt x="1072" y="271"/>
                  </a:cubicBezTo>
                  <a:lnTo>
                    <a:pt x="1072" y="294"/>
                  </a:lnTo>
                  <a:close/>
                  <a:moveTo>
                    <a:pt x="1072" y="268"/>
                  </a:moveTo>
                  <a:cubicBezTo>
                    <a:pt x="1030" y="268"/>
                    <a:pt x="1030" y="268"/>
                    <a:pt x="1030" y="268"/>
                  </a:cubicBezTo>
                  <a:cubicBezTo>
                    <a:pt x="1030" y="244"/>
                    <a:pt x="1030" y="244"/>
                    <a:pt x="1030" y="244"/>
                  </a:cubicBezTo>
                  <a:cubicBezTo>
                    <a:pt x="1072" y="244"/>
                    <a:pt x="1072" y="244"/>
                    <a:pt x="1072" y="244"/>
                  </a:cubicBezTo>
                  <a:lnTo>
                    <a:pt x="1072" y="268"/>
                  </a:lnTo>
                  <a:close/>
                  <a:moveTo>
                    <a:pt x="1072" y="241"/>
                  </a:moveTo>
                  <a:cubicBezTo>
                    <a:pt x="1030" y="241"/>
                    <a:pt x="1030" y="241"/>
                    <a:pt x="1030" y="241"/>
                  </a:cubicBezTo>
                  <a:cubicBezTo>
                    <a:pt x="1030" y="218"/>
                    <a:pt x="1030" y="218"/>
                    <a:pt x="1030" y="218"/>
                  </a:cubicBezTo>
                  <a:cubicBezTo>
                    <a:pt x="1072" y="218"/>
                    <a:pt x="1072" y="218"/>
                    <a:pt x="1072" y="218"/>
                  </a:cubicBezTo>
                  <a:lnTo>
                    <a:pt x="1072" y="241"/>
                  </a:lnTo>
                  <a:close/>
                  <a:moveTo>
                    <a:pt x="1072" y="215"/>
                  </a:moveTo>
                  <a:cubicBezTo>
                    <a:pt x="1030" y="215"/>
                    <a:pt x="1030" y="215"/>
                    <a:pt x="1030" y="215"/>
                  </a:cubicBezTo>
                  <a:cubicBezTo>
                    <a:pt x="1030" y="191"/>
                    <a:pt x="1030" y="191"/>
                    <a:pt x="1030" y="191"/>
                  </a:cubicBezTo>
                  <a:cubicBezTo>
                    <a:pt x="1072" y="191"/>
                    <a:pt x="1072" y="191"/>
                    <a:pt x="1072" y="191"/>
                  </a:cubicBezTo>
                  <a:lnTo>
                    <a:pt x="1072" y="215"/>
                  </a:lnTo>
                  <a:close/>
                  <a:moveTo>
                    <a:pt x="1072" y="188"/>
                  </a:moveTo>
                  <a:cubicBezTo>
                    <a:pt x="1030" y="188"/>
                    <a:pt x="1030" y="188"/>
                    <a:pt x="1030" y="188"/>
                  </a:cubicBezTo>
                  <a:cubicBezTo>
                    <a:pt x="1030" y="165"/>
                    <a:pt x="1030" y="165"/>
                    <a:pt x="1030" y="165"/>
                  </a:cubicBezTo>
                  <a:cubicBezTo>
                    <a:pt x="1072" y="165"/>
                    <a:pt x="1072" y="165"/>
                    <a:pt x="1072" y="165"/>
                  </a:cubicBezTo>
                  <a:lnTo>
                    <a:pt x="1072" y="188"/>
                  </a:lnTo>
                  <a:close/>
                  <a:moveTo>
                    <a:pt x="1072" y="162"/>
                  </a:moveTo>
                  <a:cubicBezTo>
                    <a:pt x="1030" y="162"/>
                    <a:pt x="1030" y="162"/>
                    <a:pt x="1030" y="162"/>
                  </a:cubicBezTo>
                  <a:cubicBezTo>
                    <a:pt x="1030" y="138"/>
                    <a:pt x="1030" y="138"/>
                    <a:pt x="1030" y="138"/>
                  </a:cubicBezTo>
                  <a:cubicBezTo>
                    <a:pt x="1072" y="138"/>
                    <a:pt x="1072" y="138"/>
                    <a:pt x="1072" y="138"/>
                  </a:cubicBezTo>
                  <a:lnTo>
                    <a:pt x="1072" y="162"/>
                  </a:lnTo>
                  <a:close/>
                  <a:moveTo>
                    <a:pt x="1072" y="135"/>
                  </a:moveTo>
                  <a:cubicBezTo>
                    <a:pt x="1030" y="135"/>
                    <a:pt x="1030" y="135"/>
                    <a:pt x="1030" y="135"/>
                  </a:cubicBezTo>
                  <a:cubicBezTo>
                    <a:pt x="1030" y="109"/>
                    <a:pt x="1030" y="109"/>
                    <a:pt x="1030" y="109"/>
                  </a:cubicBezTo>
                  <a:cubicBezTo>
                    <a:pt x="1072" y="109"/>
                    <a:pt x="1072" y="109"/>
                    <a:pt x="1072" y="109"/>
                  </a:cubicBezTo>
                  <a:lnTo>
                    <a:pt x="1072" y="135"/>
                  </a:lnTo>
                  <a:close/>
                  <a:moveTo>
                    <a:pt x="1072" y="106"/>
                  </a:moveTo>
                  <a:cubicBezTo>
                    <a:pt x="1030" y="106"/>
                    <a:pt x="1030" y="106"/>
                    <a:pt x="1030" y="106"/>
                  </a:cubicBezTo>
                  <a:cubicBezTo>
                    <a:pt x="1030" y="82"/>
                    <a:pt x="1030" y="82"/>
                    <a:pt x="1030" y="82"/>
                  </a:cubicBezTo>
                  <a:cubicBezTo>
                    <a:pt x="1072" y="82"/>
                    <a:pt x="1072" y="82"/>
                    <a:pt x="1072" y="82"/>
                  </a:cubicBezTo>
                  <a:lnTo>
                    <a:pt x="1072" y="106"/>
                  </a:lnTo>
                  <a:close/>
                  <a:moveTo>
                    <a:pt x="1072" y="78"/>
                  </a:moveTo>
                  <a:cubicBezTo>
                    <a:pt x="1030" y="78"/>
                    <a:pt x="1030" y="78"/>
                    <a:pt x="1030" y="78"/>
                  </a:cubicBezTo>
                  <a:cubicBezTo>
                    <a:pt x="1030" y="59"/>
                    <a:pt x="1030" y="59"/>
                    <a:pt x="1030" y="59"/>
                  </a:cubicBezTo>
                  <a:cubicBezTo>
                    <a:pt x="1072" y="59"/>
                    <a:pt x="1072" y="59"/>
                    <a:pt x="1072" y="59"/>
                  </a:cubicBezTo>
                  <a:lnTo>
                    <a:pt x="1072" y="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490858" y="4356921"/>
              <a:ext cx="217234" cy="9328"/>
            </a:xfrm>
            <a:custGeom>
              <a:avLst/>
              <a:gdLst/>
              <a:ahLst/>
              <a:cxnLst/>
              <a:rect l="l" t="t" r="r" b="b"/>
              <a:pathLst>
                <a:path w="142" h="6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1" y="6"/>
                    <a:pt x="142" y="5"/>
                    <a:pt x="142" y="3"/>
                  </a:cubicBezTo>
                  <a:cubicBezTo>
                    <a:pt x="142" y="1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2490858" y="4395570"/>
              <a:ext cx="217234" cy="9328"/>
            </a:xfrm>
            <a:custGeom>
              <a:avLst/>
              <a:gdLst/>
              <a:ahLst/>
              <a:cxnLst/>
              <a:rect l="l" t="t" r="r" b="b"/>
              <a:pathLst>
                <a:path w="142" h="6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1" y="6"/>
                    <a:pt x="142" y="5"/>
                    <a:pt x="142" y="3"/>
                  </a:cubicBezTo>
                  <a:cubicBezTo>
                    <a:pt x="142" y="1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490858" y="4434217"/>
              <a:ext cx="217234" cy="10661"/>
            </a:xfrm>
            <a:custGeom>
              <a:avLst/>
              <a:gdLst/>
              <a:ahLst/>
              <a:cxnLst/>
              <a:rect l="l" t="t" r="r" b="b"/>
              <a:pathLst>
                <a:path w="142" h="7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5"/>
                    <a:pt x="2" y="7"/>
                    <a:pt x="3" y="7"/>
                  </a:cubicBezTo>
                  <a:cubicBezTo>
                    <a:pt x="139" y="7"/>
                    <a:pt x="139" y="7"/>
                    <a:pt x="139" y="7"/>
                  </a:cubicBezTo>
                  <a:cubicBezTo>
                    <a:pt x="141" y="7"/>
                    <a:pt x="142" y="5"/>
                    <a:pt x="142" y="3"/>
                  </a:cubicBezTo>
                  <a:cubicBezTo>
                    <a:pt x="142" y="2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490858" y="4472865"/>
              <a:ext cx="217234" cy="9328"/>
            </a:xfrm>
            <a:custGeom>
              <a:avLst/>
              <a:gdLst/>
              <a:ahLst/>
              <a:cxnLst/>
              <a:rect l="l" t="t" r="r" b="b"/>
              <a:pathLst>
                <a:path w="142" h="6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1" y="6"/>
                    <a:pt x="142" y="5"/>
                    <a:pt x="142" y="3"/>
                  </a:cubicBezTo>
                  <a:cubicBezTo>
                    <a:pt x="142" y="1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490858" y="4514178"/>
              <a:ext cx="217234" cy="9328"/>
            </a:xfrm>
            <a:custGeom>
              <a:avLst/>
              <a:gdLst/>
              <a:ahLst/>
              <a:cxnLst/>
              <a:rect l="l" t="t" r="r" b="b"/>
              <a:pathLst>
                <a:path w="142" h="6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2" y="6"/>
                    <a:pt x="3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1" y="6"/>
                    <a:pt x="142" y="4"/>
                    <a:pt x="142" y="3"/>
                  </a:cubicBezTo>
                  <a:cubicBezTo>
                    <a:pt x="142" y="1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2490858" y="4551493"/>
              <a:ext cx="217234" cy="7996"/>
            </a:xfrm>
            <a:custGeom>
              <a:avLst/>
              <a:gdLst/>
              <a:ahLst/>
              <a:cxnLst/>
              <a:rect l="l" t="t" r="r" b="b"/>
              <a:pathLst>
                <a:path w="142" h="6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1" y="6"/>
                    <a:pt x="142" y="5"/>
                    <a:pt x="142" y="3"/>
                  </a:cubicBezTo>
                  <a:cubicBezTo>
                    <a:pt x="142" y="2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1430012" y="4607466"/>
              <a:ext cx="2530835" cy="175914"/>
            </a:xfrm>
            <a:custGeom>
              <a:avLst/>
              <a:gdLst/>
              <a:ahLst/>
              <a:cxnLst/>
              <a:rect l="l" t="t" r="r" b="b"/>
              <a:pathLst>
                <a:path w="1899" h="132" extrusionOk="0">
                  <a:moveTo>
                    <a:pt x="0" y="132"/>
                  </a:moveTo>
                  <a:lnTo>
                    <a:pt x="262" y="119"/>
                  </a:lnTo>
                  <a:lnTo>
                    <a:pt x="448" y="0"/>
                  </a:lnTo>
                  <a:lnTo>
                    <a:pt x="1899" y="0"/>
                  </a:lnTo>
                  <a:lnTo>
                    <a:pt x="1899" y="75"/>
                  </a:lnTo>
                  <a:lnTo>
                    <a:pt x="424" y="75"/>
                  </a:lnTo>
                  <a:lnTo>
                    <a:pt x="333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2089710" y="4638118"/>
              <a:ext cx="1827159" cy="39980"/>
            </a:xfrm>
            <a:custGeom>
              <a:avLst/>
              <a:gdLst/>
              <a:ahLst/>
              <a:cxnLst/>
              <a:rect l="l" t="t" r="r" b="b"/>
              <a:pathLst>
                <a:path w="1371" h="30" extrusionOk="0">
                  <a:moveTo>
                    <a:pt x="1371" y="0"/>
                  </a:moveTo>
                  <a:lnTo>
                    <a:pt x="46" y="0"/>
                  </a:lnTo>
                  <a:lnTo>
                    <a:pt x="0" y="30"/>
                  </a:lnTo>
                  <a:lnTo>
                    <a:pt x="1371" y="30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1495316" y="4447544"/>
              <a:ext cx="313190" cy="118608"/>
            </a:xfrm>
            <a:custGeom>
              <a:avLst/>
              <a:gdLst/>
              <a:ahLst/>
              <a:cxnLst/>
              <a:rect l="l" t="t" r="r" b="b"/>
              <a:pathLst>
                <a:path w="204" h="77" extrusionOk="0">
                  <a:moveTo>
                    <a:pt x="0" y="77"/>
                  </a:moveTo>
                  <a:cubicBezTo>
                    <a:pt x="0" y="77"/>
                    <a:pt x="119" y="0"/>
                    <a:pt x="204" y="0"/>
                  </a:cubicBezTo>
                  <a:cubicBezTo>
                    <a:pt x="91" y="0"/>
                    <a:pt x="91" y="0"/>
                    <a:pt x="91" y="0"/>
                  </a:cubicBezTo>
                  <a:lnTo>
                    <a:pt x="0" y="7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7" name="Google Shape;227;p5"/>
          <p:cNvGrpSpPr/>
          <p:nvPr/>
        </p:nvGrpSpPr>
        <p:grpSpPr>
          <a:xfrm>
            <a:off x="-990264" y="223941"/>
            <a:ext cx="13555787" cy="1267273"/>
            <a:chOff x="-742698" y="167955"/>
            <a:chExt cx="10166840" cy="950455"/>
          </a:xfrm>
        </p:grpSpPr>
        <p:sp>
          <p:nvSpPr>
            <p:cNvPr id="228" name="Google Shape;228;p5"/>
            <p:cNvSpPr/>
            <p:nvPr/>
          </p:nvSpPr>
          <p:spPr>
            <a:xfrm>
              <a:off x="8217002" y="836725"/>
              <a:ext cx="1207140" cy="181011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 flipH="1">
              <a:off x="7355356" y="167955"/>
              <a:ext cx="710808" cy="277069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-742698" y="937400"/>
              <a:ext cx="1207140" cy="181011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516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234" name="Google Shape;234;p6"/>
          <p:cNvCxnSpPr/>
          <p:nvPr/>
        </p:nvCxnSpPr>
        <p:spPr>
          <a:xfrm>
            <a:off x="6096000" y="-267900"/>
            <a:ext cx="0" cy="77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235" name="Google Shape;235;p6"/>
          <p:cNvSpPr/>
          <p:nvPr/>
        </p:nvSpPr>
        <p:spPr>
          <a:xfrm flipH="1">
            <a:off x="6819266" y="6345772"/>
            <a:ext cx="5775468" cy="512233"/>
          </a:xfrm>
          <a:custGeom>
            <a:avLst/>
            <a:gdLst/>
            <a:ahLst/>
            <a:cxnLst/>
            <a:rect l="l" t="t" r="r" b="b"/>
            <a:pathLst>
              <a:path w="1814" h="292" extrusionOk="0">
                <a:moveTo>
                  <a:pt x="1814" y="284"/>
                </a:moveTo>
                <a:cubicBezTo>
                  <a:pt x="1814" y="284"/>
                  <a:pt x="1807" y="281"/>
                  <a:pt x="1798" y="278"/>
                </a:cubicBezTo>
                <a:cubicBezTo>
                  <a:pt x="1789" y="275"/>
                  <a:pt x="1777" y="273"/>
                  <a:pt x="1768" y="275"/>
                </a:cubicBezTo>
                <a:cubicBezTo>
                  <a:pt x="1768" y="260"/>
                  <a:pt x="1761" y="243"/>
                  <a:pt x="1761" y="243"/>
                </a:cubicBezTo>
                <a:cubicBezTo>
                  <a:pt x="1761" y="243"/>
                  <a:pt x="1748" y="247"/>
                  <a:pt x="1736" y="255"/>
                </a:cubicBezTo>
                <a:cubicBezTo>
                  <a:pt x="1729" y="253"/>
                  <a:pt x="1712" y="250"/>
                  <a:pt x="1700" y="255"/>
                </a:cubicBezTo>
                <a:cubicBezTo>
                  <a:pt x="1702" y="241"/>
                  <a:pt x="1697" y="226"/>
                  <a:pt x="1697" y="226"/>
                </a:cubicBezTo>
                <a:cubicBezTo>
                  <a:pt x="1697" y="226"/>
                  <a:pt x="1682" y="229"/>
                  <a:pt x="1671" y="237"/>
                </a:cubicBezTo>
                <a:cubicBezTo>
                  <a:pt x="1662" y="227"/>
                  <a:pt x="1648" y="220"/>
                  <a:pt x="1648" y="220"/>
                </a:cubicBezTo>
                <a:cubicBezTo>
                  <a:pt x="1648" y="220"/>
                  <a:pt x="1646" y="223"/>
                  <a:pt x="1644" y="229"/>
                </a:cubicBezTo>
                <a:cubicBezTo>
                  <a:pt x="1641" y="223"/>
                  <a:pt x="1637" y="219"/>
                  <a:pt x="1632" y="215"/>
                </a:cubicBezTo>
                <a:cubicBezTo>
                  <a:pt x="1624" y="207"/>
                  <a:pt x="1615" y="202"/>
                  <a:pt x="1615" y="202"/>
                </a:cubicBezTo>
                <a:cubicBezTo>
                  <a:pt x="1615" y="202"/>
                  <a:pt x="1613" y="206"/>
                  <a:pt x="1611" y="211"/>
                </a:cubicBezTo>
                <a:cubicBezTo>
                  <a:pt x="1609" y="203"/>
                  <a:pt x="1607" y="198"/>
                  <a:pt x="1607" y="198"/>
                </a:cubicBezTo>
                <a:cubicBezTo>
                  <a:pt x="1607" y="198"/>
                  <a:pt x="1599" y="200"/>
                  <a:pt x="1591" y="205"/>
                </a:cubicBezTo>
                <a:cubicBezTo>
                  <a:pt x="1591" y="190"/>
                  <a:pt x="1581" y="174"/>
                  <a:pt x="1581" y="174"/>
                </a:cubicBezTo>
                <a:cubicBezTo>
                  <a:pt x="1581" y="174"/>
                  <a:pt x="1558" y="186"/>
                  <a:pt x="1553" y="201"/>
                </a:cubicBezTo>
                <a:cubicBezTo>
                  <a:pt x="1550" y="193"/>
                  <a:pt x="1546" y="186"/>
                  <a:pt x="1546" y="186"/>
                </a:cubicBezTo>
                <a:cubicBezTo>
                  <a:pt x="1546" y="186"/>
                  <a:pt x="1536" y="191"/>
                  <a:pt x="1527" y="199"/>
                </a:cubicBezTo>
                <a:cubicBezTo>
                  <a:pt x="1532" y="191"/>
                  <a:pt x="1535" y="183"/>
                  <a:pt x="1535" y="183"/>
                </a:cubicBezTo>
                <a:cubicBezTo>
                  <a:pt x="1535" y="183"/>
                  <a:pt x="1528" y="181"/>
                  <a:pt x="1518" y="179"/>
                </a:cubicBezTo>
                <a:cubicBezTo>
                  <a:pt x="1509" y="177"/>
                  <a:pt x="1497" y="177"/>
                  <a:pt x="1488" y="180"/>
                </a:cubicBezTo>
                <a:cubicBezTo>
                  <a:pt x="1486" y="164"/>
                  <a:pt x="1478" y="148"/>
                  <a:pt x="1478" y="148"/>
                </a:cubicBezTo>
                <a:cubicBezTo>
                  <a:pt x="1478" y="148"/>
                  <a:pt x="1465" y="154"/>
                  <a:pt x="1454" y="163"/>
                </a:cubicBezTo>
                <a:cubicBezTo>
                  <a:pt x="1447" y="162"/>
                  <a:pt x="1430" y="161"/>
                  <a:pt x="1419" y="166"/>
                </a:cubicBezTo>
                <a:cubicBezTo>
                  <a:pt x="1419" y="152"/>
                  <a:pt x="1413" y="137"/>
                  <a:pt x="1413" y="137"/>
                </a:cubicBezTo>
                <a:cubicBezTo>
                  <a:pt x="1413" y="137"/>
                  <a:pt x="1398" y="142"/>
                  <a:pt x="1387" y="152"/>
                </a:cubicBezTo>
                <a:cubicBezTo>
                  <a:pt x="1378" y="142"/>
                  <a:pt x="1363" y="137"/>
                  <a:pt x="1363" y="137"/>
                </a:cubicBezTo>
                <a:cubicBezTo>
                  <a:pt x="1363" y="137"/>
                  <a:pt x="1362" y="140"/>
                  <a:pt x="1360" y="146"/>
                </a:cubicBezTo>
                <a:cubicBezTo>
                  <a:pt x="1357" y="141"/>
                  <a:pt x="1352" y="136"/>
                  <a:pt x="1347" y="133"/>
                </a:cubicBezTo>
                <a:cubicBezTo>
                  <a:pt x="1338" y="126"/>
                  <a:pt x="1329" y="122"/>
                  <a:pt x="1329" y="122"/>
                </a:cubicBezTo>
                <a:cubicBezTo>
                  <a:pt x="1329" y="122"/>
                  <a:pt x="1327" y="126"/>
                  <a:pt x="1326" y="131"/>
                </a:cubicBezTo>
                <a:cubicBezTo>
                  <a:pt x="1323" y="124"/>
                  <a:pt x="1321" y="118"/>
                  <a:pt x="1321" y="118"/>
                </a:cubicBezTo>
                <a:cubicBezTo>
                  <a:pt x="1321" y="118"/>
                  <a:pt x="1313" y="121"/>
                  <a:pt x="1306" y="127"/>
                </a:cubicBezTo>
                <a:cubicBezTo>
                  <a:pt x="1304" y="112"/>
                  <a:pt x="1293" y="97"/>
                  <a:pt x="1293" y="97"/>
                </a:cubicBezTo>
                <a:cubicBezTo>
                  <a:pt x="1293" y="97"/>
                  <a:pt x="1271" y="110"/>
                  <a:pt x="1267" y="126"/>
                </a:cubicBezTo>
                <a:cubicBezTo>
                  <a:pt x="1263" y="118"/>
                  <a:pt x="1259" y="112"/>
                  <a:pt x="1259" y="112"/>
                </a:cubicBezTo>
                <a:cubicBezTo>
                  <a:pt x="1259" y="112"/>
                  <a:pt x="1249" y="118"/>
                  <a:pt x="1242" y="127"/>
                </a:cubicBezTo>
                <a:cubicBezTo>
                  <a:pt x="1246" y="118"/>
                  <a:pt x="1247" y="110"/>
                  <a:pt x="1247" y="110"/>
                </a:cubicBezTo>
                <a:cubicBezTo>
                  <a:pt x="1247" y="110"/>
                  <a:pt x="1219" y="103"/>
                  <a:pt x="1201" y="110"/>
                </a:cubicBezTo>
                <a:cubicBezTo>
                  <a:pt x="1199" y="103"/>
                  <a:pt x="1196" y="95"/>
                  <a:pt x="1194" y="90"/>
                </a:cubicBezTo>
                <a:cubicBezTo>
                  <a:pt x="1191" y="84"/>
                  <a:pt x="1189" y="80"/>
                  <a:pt x="1189" y="80"/>
                </a:cubicBezTo>
                <a:cubicBezTo>
                  <a:pt x="1189" y="80"/>
                  <a:pt x="1176" y="87"/>
                  <a:pt x="1166" y="97"/>
                </a:cubicBezTo>
                <a:cubicBezTo>
                  <a:pt x="1158" y="96"/>
                  <a:pt x="1141" y="96"/>
                  <a:pt x="1131" y="103"/>
                </a:cubicBezTo>
                <a:cubicBezTo>
                  <a:pt x="1130" y="89"/>
                  <a:pt x="1123" y="74"/>
                  <a:pt x="1123" y="74"/>
                </a:cubicBezTo>
                <a:cubicBezTo>
                  <a:pt x="1123" y="74"/>
                  <a:pt x="1108" y="81"/>
                  <a:pt x="1098" y="91"/>
                </a:cubicBezTo>
                <a:cubicBezTo>
                  <a:pt x="1088" y="82"/>
                  <a:pt x="1073" y="78"/>
                  <a:pt x="1073" y="78"/>
                </a:cubicBezTo>
                <a:cubicBezTo>
                  <a:pt x="1073" y="78"/>
                  <a:pt x="1072" y="81"/>
                  <a:pt x="1071" y="87"/>
                </a:cubicBezTo>
                <a:cubicBezTo>
                  <a:pt x="1067" y="82"/>
                  <a:pt x="1062" y="78"/>
                  <a:pt x="1057" y="75"/>
                </a:cubicBezTo>
                <a:cubicBezTo>
                  <a:pt x="1052" y="72"/>
                  <a:pt x="1047" y="70"/>
                  <a:pt x="1044" y="68"/>
                </a:cubicBezTo>
                <a:cubicBezTo>
                  <a:pt x="1040" y="67"/>
                  <a:pt x="1038" y="66"/>
                  <a:pt x="1038" y="66"/>
                </a:cubicBezTo>
                <a:cubicBezTo>
                  <a:pt x="1038" y="66"/>
                  <a:pt x="1036" y="70"/>
                  <a:pt x="1035" y="75"/>
                </a:cubicBezTo>
                <a:cubicBezTo>
                  <a:pt x="1032" y="68"/>
                  <a:pt x="1029" y="63"/>
                  <a:pt x="1029" y="63"/>
                </a:cubicBezTo>
                <a:cubicBezTo>
                  <a:pt x="1029" y="63"/>
                  <a:pt x="1022" y="66"/>
                  <a:pt x="1015" y="72"/>
                </a:cubicBezTo>
                <a:cubicBezTo>
                  <a:pt x="1012" y="58"/>
                  <a:pt x="1000" y="44"/>
                  <a:pt x="1000" y="44"/>
                </a:cubicBezTo>
                <a:cubicBezTo>
                  <a:pt x="1000" y="44"/>
                  <a:pt x="979" y="58"/>
                  <a:pt x="976" y="74"/>
                </a:cubicBezTo>
                <a:cubicBezTo>
                  <a:pt x="972" y="67"/>
                  <a:pt x="968" y="61"/>
                  <a:pt x="968" y="61"/>
                </a:cubicBezTo>
                <a:cubicBezTo>
                  <a:pt x="968" y="61"/>
                  <a:pt x="958" y="68"/>
                  <a:pt x="951" y="77"/>
                </a:cubicBezTo>
                <a:cubicBezTo>
                  <a:pt x="954" y="68"/>
                  <a:pt x="956" y="60"/>
                  <a:pt x="956" y="60"/>
                </a:cubicBezTo>
                <a:cubicBezTo>
                  <a:pt x="956" y="60"/>
                  <a:pt x="927" y="55"/>
                  <a:pt x="909" y="64"/>
                </a:cubicBezTo>
                <a:cubicBezTo>
                  <a:pt x="905" y="48"/>
                  <a:pt x="895" y="34"/>
                  <a:pt x="895" y="34"/>
                </a:cubicBezTo>
                <a:cubicBezTo>
                  <a:pt x="895" y="34"/>
                  <a:pt x="883" y="42"/>
                  <a:pt x="873" y="52"/>
                </a:cubicBezTo>
                <a:cubicBezTo>
                  <a:pt x="866" y="52"/>
                  <a:pt x="849" y="54"/>
                  <a:pt x="839" y="61"/>
                </a:cubicBezTo>
                <a:cubicBezTo>
                  <a:pt x="837" y="47"/>
                  <a:pt x="829" y="33"/>
                  <a:pt x="829" y="33"/>
                </a:cubicBezTo>
                <a:cubicBezTo>
                  <a:pt x="829" y="33"/>
                  <a:pt x="814" y="41"/>
                  <a:pt x="806" y="51"/>
                </a:cubicBezTo>
                <a:cubicBezTo>
                  <a:pt x="794" y="44"/>
                  <a:pt x="780" y="40"/>
                  <a:pt x="780" y="40"/>
                </a:cubicBezTo>
                <a:cubicBezTo>
                  <a:pt x="780" y="40"/>
                  <a:pt x="779" y="44"/>
                  <a:pt x="778" y="49"/>
                </a:cubicBezTo>
                <a:cubicBezTo>
                  <a:pt x="774" y="45"/>
                  <a:pt x="769" y="41"/>
                  <a:pt x="763" y="38"/>
                </a:cubicBezTo>
                <a:cubicBezTo>
                  <a:pt x="753" y="33"/>
                  <a:pt x="743" y="31"/>
                  <a:pt x="743" y="31"/>
                </a:cubicBezTo>
                <a:cubicBezTo>
                  <a:pt x="743" y="31"/>
                  <a:pt x="742" y="34"/>
                  <a:pt x="742" y="40"/>
                </a:cubicBezTo>
                <a:cubicBezTo>
                  <a:pt x="738" y="33"/>
                  <a:pt x="735" y="28"/>
                  <a:pt x="735" y="28"/>
                </a:cubicBezTo>
                <a:cubicBezTo>
                  <a:pt x="735" y="28"/>
                  <a:pt x="728" y="32"/>
                  <a:pt x="721" y="38"/>
                </a:cubicBezTo>
                <a:cubicBezTo>
                  <a:pt x="718" y="25"/>
                  <a:pt x="705" y="11"/>
                  <a:pt x="705" y="11"/>
                </a:cubicBezTo>
                <a:cubicBezTo>
                  <a:pt x="705" y="11"/>
                  <a:pt x="684" y="27"/>
                  <a:pt x="683" y="43"/>
                </a:cubicBezTo>
                <a:cubicBezTo>
                  <a:pt x="678" y="36"/>
                  <a:pt x="673" y="31"/>
                  <a:pt x="673" y="31"/>
                </a:cubicBezTo>
                <a:cubicBezTo>
                  <a:pt x="673" y="31"/>
                  <a:pt x="664" y="38"/>
                  <a:pt x="658" y="48"/>
                </a:cubicBezTo>
                <a:cubicBezTo>
                  <a:pt x="660" y="38"/>
                  <a:pt x="661" y="30"/>
                  <a:pt x="661" y="30"/>
                </a:cubicBezTo>
                <a:cubicBezTo>
                  <a:pt x="661" y="30"/>
                  <a:pt x="632" y="27"/>
                  <a:pt x="615" y="37"/>
                </a:cubicBezTo>
                <a:cubicBezTo>
                  <a:pt x="610" y="23"/>
                  <a:pt x="599" y="9"/>
                  <a:pt x="599" y="9"/>
                </a:cubicBezTo>
                <a:cubicBezTo>
                  <a:pt x="599" y="9"/>
                  <a:pt x="587" y="17"/>
                  <a:pt x="578" y="28"/>
                </a:cubicBezTo>
                <a:cubicBezTo>
                  <a:pt x="571" y="29"/>
                  <a:pt x="554" y="32"/>
                  <a:pt x="545" y="39"/>
                </a:cubicBezTo>
                <a:cubicBezTo>
                  <a:pt x="542" y="26"/>
                  <a:pt x="533" y="13"/>
                  <a:pt x="533" y="13"/>
                </a:cubicBezTo>
                <a:cubicBezTo>
                  <a:pt x="533" y="13"/>
                  <a:pt x="519" y="21"/>
                  <a:pt x="511" y="32"/>
                </a:cubicBezTo>
                <a:cubicBezTo>
                  <a:pt x="499" y="25"/>
                  <a:pt x="484" y="23"/>
                  <a:pt x="484" y="23"/>
                </a:cubicBezTo>
                <a:cubicBezTo>
                  <a:pt x="484" y="23"/>
                  <a:pt x="483" y="27"/>
                  <a:pt x="483" y="32"/>
                </a:cubicBezTo>
                <a:cubicBezTo>
                  <a:pt x="479" y="28"/>
                  <a:pt x="473" y="25"/>
                  <a:pt x="468" y="22"/>
                </a:cubicBezTo>
                <a:cubicBezTo>
                  <a:pt x="457" y="18"/>
                  <a:pt x="447" y="16"/>
                  <a:pt x="447" y="16"/>
                </a:cubicBezTo>
                <a:cubicBezTo>
                  <a:pt x="447" y="16"/>
                  <a:pt x="446" y="20"/>
                  <a:pt x="446" y="25"/>
                </a:cubicBezTo>
                <a:cubicBezTo>
                  <a:pt x="442" y="19"/>
                  <a:pt x="438" y="14"/>
                  <a:pt x="438" y="14"/>
                </a:cubicBezTo>
                <a:cubicBezTo>
                  <a:pt x="438" y="14"/>
                  <a:pt x="432" y="19"/>
                  <a:pt x="426" y="25"/>
                </a:cubicBezTo>
                <a:cubicBezTo>
                  <a:pt x="421" y="12"/>
                  <a:pt x="407" y="0"/>
                  <a:pt x="407" y="0"/>
                </a:cubicBezTo>
                <a:cubicBezTo>
                  <a:pt x="407" y="0"/>
                  <a:pt x="388" y="17"/>
                  <a:pt x="388" y="33"/>
                </a:cubicBezTo>
                <a:cubicBezTo>
                  <a:pt x="383" y="26"/>
                  <a:pt x="377" y="22"/>
                  <a:pt x="377" y="22"/>
                </a:cubicBezTo>
                <a:cubicBezTo>
                  <a:pt x="377" y="22"/>
                  <a:pt x="369" y="29"/>
                  <a:pt x="363" y="40"/>
                </a:cubicBezTo>
                <a:cubicBezTo>
                  <a:pt x="365" y="30"/>
                  <a:pt x="365" y="22"/>
                  <a:pt x="365" y="22"/>
                </a:cubicBezTo>
                <a:cubicBezTo>
                  <a:pt x="365" y="22"/>
                  <a:pt x="336" y="21"/>
                  <a:pt x="319" y="32"/>
                </a:cubicBezTo>
                <a:cubicBezTo>
                  <a:pt x="313" y="18"/>
                  <a:pt x="301" y="5"/>
                  <a:pt x="301" y="5"/>
                </a:cubicBezTo>
                <a:cubicBezTo>
                  <a:pt x="301" y="5"/>
                  <a:pt x="290" y="15"/>
                  <a:pt x="282" y="26"/>
                </a:cubicBezTo>
                <a:cubicBezTo>
                  <a:pt x="275" y="28"/>
                  <a:pt x="259" y="31"/>
                  <a:pt x="250" y="40"/>
                </a:cubicBezTo>
                <a:cubicBezTo>
                  <a:pt x="246" y="27"/>
                  <a:pt x="235" y="14"/>
                  <a:pt x="235" y="14"/>
                </a:cubicBezTo>
                <a:cubicBezTo>
                  <a:pt x="235" y="14"/>
                  <a:pt x="222" y="24"/>
                  <a:pt x="215" y="36"/>
                </a:cubicBezTo>
                <a:cubicBezTo>
                  <a:pt x="203" y="30"/>
                  <a:pt x="188" y="28"/>
                  <a:pt x="188" y="28"/>
                </a:cubicBezTo>
                <a:cubicBezTo>
                  <a:pt x="188" y="28"/>
                  <a:pt x="187" y="32"/>
                  <a:pt x="187" y="38"/>
                </a:cubicBezTo>
                <a:cubicBezTo>
                  <a:pt x="183" y="34"/>
                  <a:pt x="177" y="31"/>
                  <a:pt x="171" y="30"/>
                </a:cubicBezTo>
                <a:cubicBezTo>
                  <a:pt x="161" y="26"/>
                  <a:pt x="150" y="25"/>
                  <a:pt x="150" y="25"/>
                </a:cubicBezTo>
                <a:cubicBezTo>
                  <a:pt x="150" y="25"/>
                  <a:pt x="150" y="29"/>
                  <a:pt x="150" y="34"/>
                </a:cubicBezTo>
                <a:cubicBezTo>
                  <a:pt x="146" y="28"/>
                  <a:pt x="141" y="24"/>
                  <a:pt x="141" y="24"/>
                </a:cubicBezTo>
                <a:cubicBezTo>
                  <a:pt x="141" y="24"/>
                  <a:pt x="135" y="29"/>
                  <a:pt x="130" y="36"/>
                </a:cubicBezTo>
                <a:cubicBezTo>
                  <a:pt x="124" y="23"/>
                  <a:pt x="109" y="12"/>
                  <a:pt x="109" y="12"/>
                </a:cubicBezTo>
                <a:cubicBezTo>
                  <a:pt x="109" y="12"/>
                  <a:pt x="92" y="32"/>
                  <a:pt x="93" y="48"/>
                </a:cubicBezTo>
                <a:cubicBezTo>
                  <a:pt x="87" y="41"/>
                  <a:pt x="81" y="37"/>
                  <a:pt x="81" y="37"/>
                </a:cubicBezTo>
                <a:cubicBezTo>
                  <a:pt x="81" y="37"/>
                  <a:pt x="79" y="39"/>
                  <a:pt x="76" y="43"/>
                </a:cubicBezTo>
                <a:cubicBezTo>
                  <a:pt x="74" y="46"/>
                  <a:pt x="71" y="51"/>
                  <a:pt x="69" y="57"/>
                </a:cubicBezTo>
                <a:cubicBezTo>
                  <a:pt x="70" y="47"/>
                  <a:pt x="69" y="39"/>
                  <a:pt x="69" y="39"/>
                </a:cubicBezTo>
                <a:cubicBezTo>
                  <a:pt x="69" y="39"/>
                  <a:pt x="40" y="41"/>
                  <a:pt x="24" y="54"/>
                </a:cubicBezTo>
                <a:cubicBezTo>
                  <a:pt x="17" y="40"/>
                  <a:pt x="3" y="29"/>
                  <a:pt x="3" y="29"/>
                </a:cubicBezTo>
                <a:cubicBezTo>
                  <a:pt x="3" y="29"/>
                  <a:pt x="2" y="31"/>
                  <a:pt x="0" y="33"/>
                </a:cubicBezTo>
                <a:cubicBezTo>
                  <a:pt x="0" y="292"/>
                  <a:pt x="0" y="292"/>
                  <a:pt x="0" y="292"/>
                </a:cubicBezTo>
                <a:cubicBezTo>
                  <a:pt x="1809" y="292"/>
                  <a:pt x="1809" y="292"/>
                  <a:pt x="1809" y="292"/>
                </a:cubicBezTo>
                <a:cubicBezTo>
                  <a:pt x="1812" y="287"/>
                  <a:pt x="1814" y="284"/>
                  <a:pt x="1814" y="28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6" name="Google Shape;236;p6"/>
          <p:cNvGrpSpPr/>
          <p:nvPr/>
        </p:nvGrpSpPr>
        <p:grpSpPr>
          <a:xfrm>
            <a:off x="895303" y="272378"/>
            <a:ext cx="11699416" cy="1311289"/>
            <a:chOff x="671477" y="204283"/>
            <a:chExt cx="8774562" cy="983467"/>
          </a:xfrm>
        </p:grpSpPr>
        <p:sp>
          <p:nvSpPr>
            <p:cNvPr id="237" name="Google Shape;237;p6"/>
            <p:cNvSpPr/>
            <p:nvPr/>
          </p:nvSpPr>
          <p:spPr>
            <a:xfrm>
              <a:off x="671477" y="305863"/>
              <a:ext cx="1207140" cy="181011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6"/>
            <p:cNvSpPr/>
            <p:nvPr/>
          </p:nvSpPr>
          <p:spPr>
            <a:xfrm flipH="1">
              <a:off x="8735231" y="910680"/>
              <a:ext cx="710808" cy="277069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7566477" y="204283"/>
              <a:ext cx="985601" cy="384175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0" name="Google Shape;240;p6"/>
          <p:cNvGrpSpPr/>
          <p:nvPr/>
        </p:nvGrpSpPr>
        <p:grpSpPr>
          <a:xfrm>
            <a:off x="9819407" y="6166939"/>
            <a:ext cx="2391108" cy="709595"/>
            <a:chOff x="4865200" y="2376538"/>
            <a:chExt cx="4022725" cy="1193801"/>
          </a:xfrm>
        </p:grpSpPr>
        <p:sp>
          <p:nvSpPr>
            <p:cNvPr id="241" name="Google Shape;241;p6"/>
            <p:cNvSpPr/>
            <p:nvPr/>
          </p:nvSpPr>
          <p:spPr>
            <a:xfrm>
              <a:off x="4865200" y="2376538"/>
              <a:ext cx="2357439" cy="1193801"/>
            </a:xfrm>
            <a:custGeom>
              <a:avLst/>
              <a:gdLst/>
              <a:ahLst/>
              <a:cxnLst/>
              <a:rect l="l" t="t" r="r" b="b"/>
              <a:pathLst>
                <a:path w="1288" h="652" extrusionOk="0">
                  <a:moveTo>
                    <a:pt x="1288" y="652"/>
                  </a:moveTo>
                  <a:cubicBezTo>
                    <a:pt x="131" y="652"/>
                    <a:pt x="131" y="652"/>
                    <a:pt x="131" y="652"/>
                  </a:cubicBezTo>
                  <a:cubicBezTo>
                    <a:pt x="59" y="652"/>
                    <a:pt x="0" y="594"/>
                    <a:pt x="0" y="521"/>
                  </a:cubicBezTo>
                  <a:cubicBezTo>
                    <a:pt x="0" y="521"/>
                    <a:pt x="0" y="521"/>
                    <a:pt x="0" y="521"/>
                  </a:cubicBezTo>
                  <a:cubicBezTo>
                    <a:pt x="0" y="494"/>
                    <a:pt x="9" y="467"/>
                    <a:pt x="25" y="445"/>
                  </a:cubicBezTo>
                  <a:cubicBezTo>
                    <a:pt x="53" y="406"/>
                    <a:pt x="53" y="406"/>
                    <a:pt x="53" y="406"/>
                  </a:cubicBezTo>
                  <a:cubicBezTo>
                    <a:pt x="236" y="151"/>
                    <a:pt x="531" y="0"/>
                    <a:pt x="844" y="0"/>
                  </a:cubicBezTo>
                  <a:cubicBezTo>
                    <a:pt x="1288" y="0"/>
                    <a:pt x="1288" y="0"/>
                    <a:pt x="1288" y="0"/>
                  </a:cubicBezTo>
                  <a:lnTo>
                    <a:pt x="1288" y="65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4865200" y="3330625"/>
              <a:ext cx="1146175" cy="239712"/>
            </a:xfrm>
            <a:custGeom>
              <a:avLst/>
              <a:gdLst/>
              <a:ahLst/>
              <a:cxnLst/>
              <a:rect l="l" t="t" r="r" b="b"/>
              <a:pathLst>
                <a:path w="626" h="131" extrusionOk="0">
                  <a:moveTo>
                    <a:pt x="0" y="0"/>
                  </a:moveTo>
                  <a:cubicBezTo>
                    <a:pt x="0" y="73"/>
                    <a:pt x="59" y="131"/>
                    <a:pt x="131" y="131"/>
                  </a:cubicBezTo>
                  <a:cubicBezTo>
                    <a:pt x="626" y="131"/>
                    <a:pt x="626" y="131"/>
                    <a:pt x="626" y="131"/>
                  </a:cubicBezTo>
                  <a:cubicBezTo>
                    <a:pt x="626" y="0"/>
                    <a:pt x="626" y="0"/>
                    <a:pt x="62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4896950" y="3451275"/>
              <a:ext cx="1114424" cy="119062"/>
            </a:xfrm>
            <a:custGeom>
              <a:avLst/>
              <a:gdLst/>
              <a:ahLst/>
              <a:cxnLst/>
              <a:rect l="l" t="t" r="r" b="b"/>
              <a:pathLst>
                <a:path w="609" h="65" extrusionOk="0">
                  <a:moveTo>
                    <a:pt x="114" y="65"/>
                  </a:moveTo>
                  <a:cubicBezTo>
                    <a:pt x="609" y="65"/>
                    <a:pt x="609" y="65"/>
                    <a:pt x="609" y="65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39"/>
                    <a:pt x="65" y="65"/>
                    <a:pt x="114" y="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4938225" y="2903588"/>
              <a:ext cx="1104900" cy="247650"/>
            </a:xfrm>
            <a:custGeom>
              <a:avLst/>
              <a:gdLst/>
              <a:ahLst/>
              <a:cxnLst/>
              <a:rect l="l" t="t" r="r" b="b"/>
              <a:pathLst>
                <a:path w="604" h="135" extrusionOk="0">
                  <a:moveTo>
                    <a:pt x="604" y="0"/>
                  </a:moveTo>
                  <a:cubicBezTo>
                    <a:pt x="604" y="135"/>
                    <a:pt x="604" y="135"/>
                    <a:pt x="604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3" y="118"/>
                    <a:pt x="13" y="118"/>
                    <a:pt x="13" y="118"/>
                  </a:cubicBezTo>
                  <a:cubicBezTo>
                    <a:pt x="43" y="76"/>
                    <a:pt x="77" y="36"/>
                    <a:pt x="113" y="0"/>
                  </a:cubicBezTo>
                  <a:lnTo>
                    <a:pt x="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4966800" y="2541638"/>
              <a:ext cx="1508125" cy="573087"/>
            </a:xfrm>
            <a:custGeom>
              <a:avLst/>
              <a:gdLst/>
              <a:ahLst/>
              <a:cxnLst/>
              <a:rect l="l" t="t" r="r" b="b"/>
              <a:pathLst>
                <a:path w="825" h="313" extrusionOk="0">
                  <a:moveTo>
                    <a:pt x="0" y="313"/>
                  </a:moveTo>
                  <a:cubicBezTo>
                    <a:pt x="825" y="313"/>
                    <a:pt x="825" y="313"/>
                    <a:pt x="825" y="313"/>
                  </a:cubicBezTo>
                  <a:cubicBezTo>
                    <a:pt x="825" y="0"/>
                    <a:pt x="825" y="0"/>
                    <a:pt x="825" y="0"/>
                  </a:cubicBezTo>
                  <a:cubicBezTo>
                    <a:pt x="382" y="0"/>
                    <a:pt x="382" y="0"/>
                    <a:pt x="382" y="0"/>
                  </a:cubicBezTo>
                  <a:cubicBezTo>
                    <a:pt x="232" y="69"/>
                    <a:pt x="100" y="176"/>
                    <a:pt x="0" y="3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5617675" y="2376538"/>
              <a:ext cx="3270250" cy="1193801"/>
            </a:xfrm>
            <a:custGeom>
              <a:avLst/>
              <a:gdLst/>
              <a:ahLst/>
              <a:cxnLst/>
              <a:rect l="l" t="t" r="r" b="b"/>
              <a:pathLst>
                <a:path w="1787" h="652" extrusionOk="0">
                  <a:moveTo>
                    <a:pt x="1787" y="0"/>
                  </a:moveTo>
                  <a:cubicBezTo>
                    <a:pt x="844" y="0"/>
                    <a:pt x="844" y="0"/>
                    <a:pt x="844" y="0"/>
                  </a:cubicBezTo>
                  <a:cubicBezTo>
                    <a:pt x="530" y="0"/>
                    <a:pt x="236" y="151"/>
                    <a:pt x="52" y="406"/>
                  </a:cubicBezTo>
                  <a:cubicBezTo>
                    <a:pt x="24" y="445"/>
                    <a:pt x="24" y="445"/>
                    <a:pt x="24" y="445"/>
                  </a:cubicBezTo>
                  <a:cubicBezTo>
                    <a:pt x="8" y="467"/>
                    <a:pt x="0" y="494"/>
                    <a:pt x="0" y="521"/>
                  </a:cubicBezTo>
                  <a:cubicBezTo>
                    <a:pt x="0" y="521"/>
                    <a:pt x="0" y="521"/>
                    <a:pt x="0" y="521"/>
                  </a:cubicBezTo>
                  <a:cubicBezTo>
                    <a:pt x="0" y="594"/>
                    <a:pt x="58" y="652"/>
                    <a:pt x="131" y="652"/>
                  </a:cubicBezTo>
                  <a:cubicBezTo>
                    <a:pt x="1787" y="652"/>
                    <a:pt x="1787" y="652"/>
                    <a:pt x="1787" y="652"/>
                  </a:cubicBezTo>
                  <a:lnTo>
                    <a:pt x="17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5690700" y="2903588"/>
              <a:ext cx="3197224" cy="247650"/>
            </a:xfrm>
            <a:custGeom>
              <a:avLst/>
              <a:gdLst/>
              <a:ahLst/>
              <a:cxnLst/>
              <a:rect l="l" t="t" r="r" b="b"/>
              <a:pathLst>
                <a:path w="1747" h="135" extrusionOk="0">
                  <a:moveTo>
                    <a:pt x="1747" y="0"/>
                  </a:moveTo>
                  <a:cubicBezTo>
                    <a:pt x="1747" y="135"/>
                    <a:pt x="1747" y="135"/>
                    <a:pt x="1747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2" y="118"/>
                    <a:pt x="12" y="118"/>
                    <a:pt x="12" y="118"/>
                  </a:cubicBezTo>
                  <a:cubicBezTo>
                    <a:pt x="43" y="76"/>
                    <a:pt x="76" y="36"/>
                    <a:pt x="112" y="0"/>
                  </a:cubicBezTo>
                  <a:lnTo>
                    <a:pt x="17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5717688" y="2541638"/>
              <a:ext cx="696913" cy="573087"/>
            </a:xfrm>
            <a:custGeom>
              <a:avLst/>
              <a:gdLst/>
              <a:ahLst/>
              <a:cxnLst/>
              <a:rect l="l" t="t" r="r" b="b"/>
              <a:pathLst>
                <a:path w="381" h="313" extrusionOk="0">
                  <a:moveTo>
                    <a:pt x="0" y="313"/>
                  </a:moveTo>
                  <a:cubicBezTo>
                    <a:pt x="241" y="313"/>
                    <a:pt x="241" y="313"/>
                    <a:pt x="241" y="313"/>
                  </a:cubicBezTo>
                  <a:cubicBezTo>
                    <a:pt x="319" y="313"/>
                    <a:pt x="381" y="250"/>
                    <a:pt x="381" y="173"/>
                  </a:cubicBezTo>
                  <a:cubicBezTo>
                    <a:pt x="381" y="0"/>
                    <a:pt x="381" y="0"/>
                    <a:pt x="381" y="0"/>
                  </a:cubicBezTo>
                  <a:cubicBezTo>
                    <a:pt x="231" y="69"/>
                    <a:pt x="99" y="176"/>
                    <a:pt x="0" y="3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5617675" y="3330625"/>
              <a:ext cx="3270250" cy="239712"/>
            </a:xfrm>
            <a:custGeom>
              <a:avLst/>
              <a:gdLst/>
              <a:ahLst/>
              <a:cxnLst/>
              <a:rect l="l" t="t" r="r" b="b"/>
              <a:pathLst>
                <a:path w="1787" h="131" extrusionOk="0">
                  <a:moveTo>
                    <a:pt x="1787" y="0"/>
                  </a:moveTo>
                  <a:cubicBezTo>
                    <a:pt x="1787" y="131"/>
                    <a:pt x="1787" y="131"/>
                    <a:pt x="1787" y="131"/>
                  </a:cubicBezTo>
                  <a:cubicBezTo>
                    <a:pt x="131" y="131"/>
                    <a:pt x="131" y="131"/>
                    <a:pt x="131" y="131"/>
                  </a:cubicBezTo>
                  <a:cubicBezTo>
                    <a:pt x="82" y="131"/>
                    <a:pt x="40" y="105"/>
                    <a:pt x="17" y="66"/>
                  </a:cubicBezTo>
                  <a:cubicBezTo>
                    <a:pt x="6" y="47"/>
                    <a:pt x="0" y="24"/>
                    <a:pt x="0" y="0"/>
                  </a:cubicBezTo>
                  <a:lnTo>
                    <a:pt x="1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5647838" y="3451275"/>
              <a:ext cx="3240087" cy="119062"/>
            </a:xfrm>
            <a:custGeom>
              <a:avLst/>
              <a:gdLst/>
              <a:ahLst/>
              <a:cxnLst/>
              <a:rect l="l" t="t" r="r" b="b"/>
              <a:pathLst>
                <a:path w="1770" h="65" extrusionOk="0">
                  <a:moveTo>
                    <a:pt x="1770" y="0"/>
                  </a:moveTo>
                  <a:cubicBezTo>
                    <a:pt x="1770" y="65"/>
                    <a:pt x="1770" y="65"/>
                    <a:pt x="1770" y="65"/>
                  </a:cubicBezTo>
                  <a:cubicBezTo>
                    <a:pt x="114" y="65"/>
                    <a:pt x="114" y="65"/>
                    <a:pt x="114" y="65"/>
                  </a:cubicBezTo>
                  <a:cubicBezTo>
                    <a:pt x="65" y="65"/>
                    <a:pt x="23" y="39"/>
                    <a:pt x="0" y="0"/>
                  </a:cubicBezTo>
                  <a:lnTo>
                    <a:pt x="17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6630500" y="2541638"/>
              <a:ext cx="449263" cy="858837"/>
            </a:xfrm>
            <a:custGeom>
              <a:avLst/>
              <a:gdLst/>
              <a:ahLst/>
              <a:cxnLst/>
              <a:rect l="l" t="t" r="r" b="b"/>
              <a:pathLst>
                <a:path w="245" h="469" extrusionOk="0">
                  <a:moveTo>
                    <a:pt x="207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0" y="452"/>
                    <a:pt x="17" y="469"/>
                    <a:pt x="38" y="469"/>
                  </a:cubicBezTo>
                  <a:cubicBezTo>
                    <a:pt x="207" y="469"/>
                    <a:pt x="207" y="469"/>
                    <a:pt x="207" y="469"/>
                  </a:cubicBezTo>
                  <a:cubicBezTo>
                    <a:pt x="228" y="469"/>
                    <a:pt x="245" y="452"/>
                    <a:pt x="245" y="431"/>
                  </a:cubicBezTo>
                  <a:cubicBezTo>
                    <a:pt x="245" y="38"/>
                    <a:pt x="245" y="38"/>
                    <a:pt x="245" y="38"/>
                  </a:cubicBezTo>
                  <a:cubicBezTo>
                    <a:pt x="245" y="17"/>
                    <a:pt x="228" y="0"/>
                    <a:pt x="2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6695588" y="2601963"/>
              <a:ext cx="319088" cy="320675"/>
            </a:xfrm>
            <a:custGeom>
              <a:avLst/>
              <a:gdLst/>
              <a:ahLst/>
              <a:cxnLst/>
              <a:rect l="l" t="t" r="r" b="b"/>
              <a:pathLst>
                <a:path w="175" h="175" extrusionOk="0">
                  <a:moveTo>
                    <a:pt x="155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66"/>
                    <a:pt x="9" y="175"/>
                    <a:pt x="20" y="175"/>
                  </a:cubicBezTo>
                  <a:cubicBezTo>
                    <a:pt x="155" y="175"/>
                    <a:pt x="155" y="175"/>
                    <a:pt x="155" y="175"/>
                  </a:cubicBezTo>
                  <a:cubicBezTo>
                    <a:pt x="166" y="175"/>
                    <a:pt x="175" y="166"/>
                    <a:pt x="175" y="155"/>
                  </a:cubicBezTo>
                  <a:cubicBezTo>
                    <a:pt x="175" y="20"/>
                    <a:pt x="175" y="20"/>
                    <a:pt x="175" y="20"/>
                  </a:cubicBezTo>
                  <a:cubicBezTo>
                    <a:pt x="175" y="9"/>
                    <a:pt x="166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6630500" y="3330625"/>
              <a:ext cx="449263" cy="69850"/>
            </a:xfrm>
            <a:custGeom>
              <a:avLst/>
              <a:gdLst/>
              <a:ahLst/>
              <a:cxnLst/>
              <a:rect l="l" t="t" r="r" b="b"/>
              <a:pathLst>
                <a:path w="245" h="38" extrusionOk="0">
                  <a:moveTo>
                    <a:pt x="0" y="0"/>
                  </a:moveTo>
                  <a:cubicBezTo>
                    <a:pt x="0" y="21"/>
                    <a:pt x="17" y="38"/>
                    <a:pt x="38" y="38"/>
                  </a:cubicBezTo>
                  <a:cubicBezTo>
                    <a:pt x="207" y="38"/>
                    <a:pt x="207" y="38"/>
                    <a:pt x="207" y="38"/>
                  </a:cubicBezTo>
                  <a:cubicBezTo>
                    <a:pt x="228" y="38"/>
                    <a:pt x="245" y="21"/>
                    <a:pt x="24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7073413" y="2654350"/>
              <a:ext cx="11113" cy="44450"/>
            </a:xfrm>
            <a:custGeom>
              <a:avLst/>
              <a:gdLst/>
              <a:ahLst/>
              <a:cxnLst/>
              <a:rect l="l" t="t" r="r" b="b"/>
              <a:pathLst>
                <a:path w="6" h="24" extrusionOk="0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5" y="24"/>
                    <a:pt x="6" y="23"/>
                    <a:pt x="6" y="2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5" y="0"/>
                    <a:pt x="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7073413" y="3236963"/>
              <a:ext cx="11113" cy="44450"/>
            </a:xfrm>
            <a:custGeom>
              <a:avLst/>
              <a:gdLst/>
              <a:ahLst/>
              <a:cxnLst/>
              <a:rect l="l" t="t" r="r" b="b"/>
              <a:pathLst>
                <a:path w="6" h="24" extrusionOk="0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5" y="24"/>
                    <a:pt x="6" y="23"/>
                    <a:pt x="6" y="2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5" y="0"/>
                    <a:pt x="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7514738" y="2541638"/>
              <a:ext cx="1206500" cy="523875"/>
            </a:xfrm>
            <a:custGeom>
              <a:avLst/>
              <a:gdLst/>
              <a:ahLst/>
              <a:cxnLst/>
              <a:rect l="l" t="t" r="r" b="b"/>
              <a:pathLst>
                <a:path w="659" h="286" extrusionOk="0">
                  <a:moveTo>
                    <a:pt x="621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69"/>
                    <a:pt x="17" y="286"/>
                    <a:pt x="38" y="286"/>
                  </a:cubicBezTo>
                  <a:cubicBezTo>
                    <a:pt x="621" y="286"/>
                    <a:pt x="621" y="286"/>
                    <a:pt x="621" y="286"/>
                  </a:cubicBezTo>
                  <a:cubicBezTo>
                    <a:pt x="642" y="286"/>
                    <a:pt x="659" y="269"/>
                    <a:pt x="659" y="248"/>
                  </a:cubicBezTo>
                  <a:cubicBezTo>
                    <a:pt x="659" y="38"/>
                    <a:pt x="659" y="38"/>
                    <a:pt x="659" y="38"/>
                  </a:cubicBezTo>
                  <a:cubicBezTo>
                    <a:pt x="659" y="17"/>
                    <a:pt x="642" y="0"/>
                    <a:pt x="6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7197238" y="2660700"/>
              <a:ext cx="204900" cy="203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8" name="Google Shape;258;p6"/>
          <p:cNvGrpSpPr/>
          <p:nvPr/>
        </p:nvGrpSpPr>
        <p:grpSpPr>
          <a:xfrm>
            <a:off x="458752" y="5938278"/>
            <a:ext cx="1613745" cy="919711"/>
            <a:chOff x="344063" y="4453708"/>
            <a:chExt cx="1210309" cy="689783"/>
          </a:xfrm>
        </p:grpSpPr>
        <p:grpSp>
          <p:nvGrpSpPr>
            <p:cNvPr id="259" name="Google Shape;259;p6"/>
            <p:cNvGrpSpPr/>
            <p:nvPr/>
          </p:nvGrpSpPr>
          <p:grpSpPr>
            <a:xfrm>
              <a:off x="344063" y="4453708"/>
              <a:ext cx="243371" cy="689519"/>
              <a:chOff x="1539875" y="3257551"/>
              <a:chExt cx="511176" cy="1762125"/>
            </a:xfrm>
          </p:grpSpPr>
          <p:sp>
            <p:nvSpPr>
              <p:cNvPr id="260" name="Google Shape;260;p6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6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6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6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6" name="Google Shape;266;p6"/>
            <p:cNvGrpSpPr/>
            <p:nvPr/>
          </p:nvGrpSpPr>
          <p:grpSpPr>
            <a:xfrm>
              <a:off x="1411549" y="4651019"/>
              <a:ext cx="142823" cy="492338"/>
              <a:chOff x="1539875" y="3257551"/>
              <a:chExt cx="511176" cy="1762125"/>
            </a:xfrm>
          </p:grpSpPr>
          <p:sp>
            <p:nvSpPr>
              <p:cNvPr id="267" name="Google Shape;267;p6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6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3" name="Google Shape;273;p6"/>
            <p:cNvGrpSpPr/>
            <p:nvPr/>
          </p:nvGrpSpPr>
          <p:grpSpPr>
            <a:xfrm flipH="1">
              <a:off x="1151650" y="4547188"/>
              <a:ext cx="172931" cy="596303"/>
              <a:chOff x="1539875" y="3257551"/>
              <a:chExt cx="511176" cy="1762125"/>
            </a:xfrm>
          </p:grpSpPr>
          <p:sp>
            <p:nvSpPr>
              <p:cNvPr id="274" name="Google Shape;274;p6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6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6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0" name="Google Shape;280;p6"/>
            <p:cNvGrpSpPr/>
            <p:nvPr/>
          </p:nvGrpSpPr>
          <p:grpSpPr>
            <a:xfrm>
              <a:off x="748524" y="4651019"/>
              <a:ext cx="142823" cy="492338"/>
              <a:chOff x="1539875" y="3257551"/>
              <a:chExt cx="511176" cy="1762125"/>
            </a:xfrm>
          </p:grpSpPr>
          <p:sp>
            <p:nvSpPr>
              <p:cNvPr id="281" name="Google Shape;281;p6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6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6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6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612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7"/>
          <p:cNvSpPr/>
          <p:nvPr/>
        </p:nvSpPr>
        <p:spPr>
          <a:xfrm>
            <a:off x="-4160766" y="4522234"/>
            <a:ext cx="7884699" cy="2335765"/>
          </a:xfrm>
          <a:custGeom>
            <a:avLst/>
            <a:gdLst/>
            <a:ahLst/>
            <a:cxnLst/>
            <a:rect l="l" t="t" r="r" b="b"/>
            <a:pathLst>
              <a:path w="1949" h="1561" extrusionOk="0">
                <a:moveTo>
                  <a:pt x="1812" y="1024"/>
                </a:moveTo>
                <a:cubicBezTo>
                  <a:pt x="1806" y="1024"/>
                  <a:pt x="1800" y="1026"/>
                  <a:pt x="1794" y="1031"/>
                </a:cubicBezTo>
                <a:cubicBezTo>
                  <a:pt x="1767" y="891"/>
                  <a:pt x="1733" y="807"/>
                  <a:pt x="1696" y="807"/>
                </a:cubicBezTo>
                <a:cubicBezTo>
                  <a:pt x="1682" y="807"/>
                  <a:pt x="1669" y="819"/>
                  <a:pt x="1656" y="841"/>
                </a:cubicBezTo>
                <a:cubicBezTo>
                  <a:pt x="1638" y="713"/>
                  <a:pt x="1616" y="636"/>
                  <a:pt x="1592" y="636"/>
                </a:cubicBezTo>
                <a:cubicBezTo>
                  <a:pt x="1570" y="636"/>
                  <a:pt x="1550" y="701"/>
                  <a:pt x="1533" y="811"/>
                </a:cubicBezTo>
                <a:cubicBezTo>
                  <a:pt x="1524" y="789"/>
                  <a:pt x="1515" y="777"/>
                  <a:pt x="1506" y="777"/>
                </a:cubicBezTo>
                <a:cubicBezTo>
                  <a:pt x="1465" y="777"/>
                  <a:pt x="1430" y="999"/>
                  <a:pt x="1412" y="1322"/>
                </a:cubicBezTo>
                <a:cubicBezTo>
                  <a:pt x="1393" y="1127"/>
                  <a:pt x="1366" y="1005"/>
                  <a:pt x="1335" y="1005"/>
                </a:cubicBezTo>
                <a:cubicBezTo>
                  <a:pt x="1325" y="1005"/>
                  <a:pt x="1315" y="1019"/>
                  <a:pt x="1305" y="1046"/>
                </a:cubicBezTo>
                <a:cubicBezTo>
                  <a:pt x="1289" y="939"/>
                  <a:pt x="1269" y="877"/>
                  <a:pt x="1247" y="877"/>
                </a:cubicBezTo>
                <a:cubicBezTo>
                  <a:pt x="1230" y="877"/>
                  <a:pt x="1214" y="916"/>
                  <a:pt x="1200" y="983"/>
                </a:cubicBezTo>
                <a:cubicBezTo>
                  <a:pt x="1193" y="970"/>
                  <a:pt x="1186" y="963"/>
                  <a:pt x="1179" y="963"/>
                </a:cubicBezTo>
                <a:cubicBezTo>
                  <a:pt x="1145" y="963"/>
                  <a:pt x="1115" y="1113"/>
                  <a:pt x="1096" y="1347"/>
                </a:cubicBezTo>
                <a:cubicBezTo>
                  <a:pt x="1071" y="1163"/>
                  <a:pt x="1036" y="1049"/>
                  <a:pt x="997" y="1049"/>
                </a:cubicBezTo>
                <a:cubicBezTo>
                  <a:pt x="972" y="1049"/>
                  <a:pt x="949" y="1097"/>
                  <a:pt x="929" y="1179"/>
                </a:cubicBezTo>
                <a:cubicBezTo>
                  <a:pt x="903" y="970"/>
                  <a:pt x="866" y="838"/>
                  <a:pt x="824" y="838"/>
                </a:cubicBezTo>
                <a:cubicBezTo>
                  <a:pt x="804" y="838"/>
                  <a:pt x="785" y="869"/>
                  <a:pt x="767" y="925"/>
                </a:cubicBezTo>
                <a:cubicBezTo>
                  <a:pt x="742" y="746"/>
                  <a:pt x="708" y="636"/>
                  <a:pt x="670" y="636"/>
                </a:cubicBezTo>
                <a:cubicBezTo>
                  <a:pt x="641" y="636"/>
                  <a:pt x="614" y="699"/>
                  <a:pt x="592" y="808"/>
                </a:cubicBezTo>
                <a:cubicBezTo>
                  <a:pt x="585" y="767"/>
                  <a:pt x="577" y="745"/>
                  <a:pt x="569" y="745"/>
                </a:cubicBezTo>
                <a:cubicBezTo>
                  <a:pt x="556" y="745"/>
                  <a:pt x="543" y="803"/>
                  <a:pt x="533" y="903"/>
                </a:cubicBezTo>
                <a:cubicBezTo>
                  <a:pt x="499" y="595"/>
                  <a:pt x="433" y="387"/>
                  <a:pt x="358" y="387"/>
                </a:cubicBezTo>
                <a:cubicBezTo>
                  <a:pt x="345" y="387"/>
                  <a:pt x="332" y="393"/>
                  <a:pt x="320" y="405"/>
                </a:cubicBezTo>
                <a:cubicBezTo>
                  <a:pt x="285" y="246"/>
                  <a:pt x="238" y="149"/>
                  <a:pt x="186" y="149"/>
                </a:cubicBezTo>
                <a:cubicBezTo>
                  <a:pt x="165" y="149"/>
                  <a:pt x="143" y="167"/>
                  <a:pt x="124" y="199"/>
                </a:cubicBezTo>
                <a:cubicBezTo>
                  <a:pt x="95" y="74"/>
                  <a:pt x="59" y="0"/>
                  <a:pt x="20" y="0"/>
                </a:cubicBezTo>
                <a:cubicBezTo>
                  <a:pt x="13" y="0"/>
                  <a:pt x="7" y="2"/>
                  <a:pt x="0" y="7"/>
                </a:cubicBezTo>
                <a:cubicBezTo>
                  <a:pt x="0" y="1561"/>
                  <a:pt x="0" y="1561"/>
                  <a:pt x="0" y="1561"/>
                </a:cubicBezTo>
                <a:cubicBezTo>
                  <a:pt x="1949" y="1561"/>
                  <a:pt x="1949" y="1561"/>
                  <a:pt x="1949" y="1561"/>
                </a:cubicBezTo>
                <a:cubicBezTo>
                  <a:pt x="1923" y="1241"/>
                  <a:pt x="1872" y="1024"/>
                  <a:pt x="1812" y="102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7"/>
          <p:cNvSpPr txBox="1">
            <a:spLocks noGrp="1"/>
          </p:cNvSpPr>
          <p:nvPr>
            <p:ph type="title"/>
          </p:nvPr>
        </p:nvSpPr>
        <p:spPr>
          <a:xfrm>
            <a:off x="960000" y="1895933"/>
            <a:ext cx="39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2" name="Google Shape;292;p7"/>
          <p:cNvSpPr txBox="1">
            <a:spLocks noGrp="1"/>
          </p:cNvSpPr>
          <p:nvPr>
            <p:ph type="body" idx="1"/>
          </p:nvPr>
        </p:nvSpPr>
        <p:spPr>
          <a:xfrm>
            <a:off x="960000" y="2555067"/>
            <a:ext cx="3990000" cy="19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anken Grotesk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anken Grotesk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anken Grotesk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anken Grotesk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anken Grotesk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anken Grotesk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anken Grotesk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anken Grotesk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anken Grotesk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3" name="Google Shape;293;p7"/>
          <p:cNvSpPr>
            <a:spLocks noGrp="1"/>
          </p:cNvSpPr>
          <p:nvPr>
            <p:ph type="pic" idx="2"/>
          </p:nvPr>
        </p:nvSpPr>
        <p:spPr>
          <a:xfrm>
            <a:off x="6012667" y="0"/>
            <a:ext cx="61792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94" name="Google Shape;294;p7"/>
          <p:cNvGrpSpPr/>
          <p:nvPr/>
        </p:nvGrpSpPr>
        <p:grpSpPr>
          <a:xfrm>
            <a:off x="4387580" y="5281971"/>
            <a:ext cx="1233205" cy="1576037"/>
            <a:chOff x="7462810" y="2721491"/>
            <a:chExt cx="924904" cy="1182028"/>
          </a:xfrm>
        </p:grpSpPr>
        <p:grpSp>
          <p:nvGrpSpPr>
            <p:cNvPr id="295" name="Google Shape;295;p7"/>
            <p:cNvGrpSpPr/>
            <p:nvPr/>
          </p:nvGrpSpPr>
          <p:grpSpPr>
            <a:xfrm>
              <a:off x="8044868" y="2721491"/>
              <a:ext cx="342846" cy="1181857"/>
              <a:chOff x="1539875" y="3257551"/>
              <a:chExt cx="511176" cy="1762125"/>
            </a:xfrm>
          </p:grpSpPr>
          <p:sp>
            <p:nvSpPr>
              <p:cNvPr id="296" name="Google Shape;296;p7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7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7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7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7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7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2" name="Google Shape;302;p7"/>
            <p:cNvGrpSpPr/>
            <p:nvPr/>
          </p:nvGrpSpPr>
          <p:grpSpPr>
            <a:xfrm>
              <a:off x="7800940" y="3262810"/>
              <a:ext cx="185813" cy="640708"/>
              <a:chOff x="1539875" y="3257551"/>
              <a:chExt cx="511176" cy="1762125"/>
            </a:xfrm>
          </p:grpSpPr>
          <p:sp>
            <p:nvSpPr>
              <p:cNvPr id="303" name="Google Shape;303;p7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7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7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7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7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7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9" name="Google Shape;309;p7"/>
            <p:cNvGrpSpPr/>
            <p:nvPr/>
          </p:nvGrpSpPr>
          <p:grpSpPr>
            <a:xfrm flipH="1">
              <a:off x="7462810" y="3127474"/>
              <a:ext cx="225020" cy="775863"/>
              <a:chOff x="1539875" y="3257551"/>
              <a:chExt cx="511176" cy="1762125"/>
            </a:xfrm>
          </p:grpSpPr>
          <p:sp>
            <p:nvSpPr>
              <p:cNvPr id="310" name="Google Shape;310;p7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7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7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7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7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7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6" name="Google Shape;316;p7"/>
          <p:cNvGrpSpPr/>
          <p:nvPr/>
        </p:nvGrpSpPr>
        <p:grpSpPr>
          <a:xfrm>
            <a:off x="2914669" y="512800"/>
            <a:ext cx="2557283" cy="653600"/>
            <a:chOff x="2314802" y="503225"/>
            <a:chExt cx="1917962" cy="490200"/>
          </a:xfrm>
        </p:grpSpPr>
        <p:sp>
          <p:nvSpPr>
            <p:cNvPr id="317" name="Google Shape;317;p7"/>
            <p:cNvSpPr/>
            <p:nvPr/>
          </p:nvSpPr>
          <p:spPr>
            <a:xfrm>
              <a:off x="2314802" y="503225"/>
              <a:ext cx="1207140" cy="181011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7"/>
            <p:cNvSpPr/>
            <p:nvPr/>
          </p:nvSpPr>
          <p:spPr>
            <a:xfrm flipH="1">
              <a:off x="3521956" y="716355"/>
              <a:ext cx="710808" cy="277069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9" name="Google Shape;319;p7"/>
          <p:cNvGrpSpPr/>
          <p:nvPr/>
        </p:nvGrpSpPr>
        <p:grpSpPr>
          <a:xfrm flipH="1">
            <a:off x="-3335155" y="6064680"/>
            <a:ext cx="5809068" cy="839219"/>
            <a:chOff x="1134148" y="4193002"/>
            <a:chExt cx="4953725" cy="715650"/>
          </a:xfrm>
        </p:grpSpPr>
        <p:sp>
          <p:nvSpPr>
            <p:cNvPr id="320" name="Google Shape;320;p7"/>
            <p:cNvSpPr/>
            <p:nvPr/>
          </p:nvSpPr>
          <p:spPr>
            <a:xfrm>
              <a:off x="4192744" y="4806036"/>
              <a:ext cx="455790" cy="102616"/>
            </a:xfrm>
            <a:custGeom>
              <a:avLst/>
              <a:gdLst/>
              <a:ahLst/>
              <a:cxnLst/>
              <a:rect l="l" t="t" r="r" b="b"/>
              <a:pathLst>
                <a:path w="297" h="67" extrusionOk="0">
                  <a:moveTo>
                    <a:pt x="285" y="8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8" y="9"/>
                    <a:pt x="0" y="20"/>
                    <a:pt x="0" y="34"/>
                  </a:cubicBezTo>
                  <a:cubicBezTo>
                    <a:pt x="0" y="52"/>
                    <a:pt x="15" y="67"/>
                    <a:pt x="34" y="67"/>
                  </a:cubicBezTo>
                  <a:cubicBezTo>
                    <a:pt x="48" y="67"/>
                    <a:pt x="60" y="58"/>
                    <a:pt x="65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7" y="58"/>
                    <a:pt x="89" y="67"/>
                    <a:pt x="103" y="67"/>
                  </a:cubicBezTo>
                  <a:cubicBezTo>
                    <a:pt x="118" y="67"/>
                    <a:pt x="130" y="58"/>
                    <a:pt x="135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8" y="58"/>
                    <a:pt x="180" y="67"/>
                    <a:pt x="194" y="67"/>
                  </a:cubicBezTo>
                  <a:cubicBezTo>
                    <a:pt x="209" y="67"/>
                    <a:pt x="221" y="58"/>
                    <a:pt x="226" y="45"/>
                  </a:cubicBezTo>
                  <a:cubicBezTo>
                    <a:pt x="233" y="45"/>
                    <a:pt x="233" y="45"/>
                    <a:pt x="233" y="45"/>
                  </a:cubicBezTo>
                  <a:cubicBezTo>
                    <a:pt x="237" y="58"/>
                    <a:pt x="250" y="67"/>
                    <a:pt x="264" y="67"/>
                  </a:cubicBezTo>
                  <a:cubicBezTo>
                    <a:pt x="282" y="67"/>
                    <a:pt x="297" y="52"/>
                    <a:pt x="297" y="34"/>
                  </a:cubicBezTo>
                  <a:cubicBezTo>
                    <a:pt x="297" y="23"/>
                    <a:pt x="293" y="14"/>
                    <a:pt x="285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5429509" y="4806036"/>
              <a:ext cx="457124" cy="102616"/>
            </a:xfrm>
            <a:custGeom>
              <a:avLst/>
              <a:gdLst/>
              <a:ahLst/>
              <a:cxnLst/>
              <a:rect l="l" t="t" r="r" b="b"/>
              <a:pathLst>
                <a:path w="298" h="67" extrusionOk="0">
                  <a:moveTo>
                    <a:pt x="285" y="8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8" y="9"/>
                    <a:pt x="0" y="20"/>
                    <a:pt x="0" y="34"/>
                  </a:cubicBezTo>
                  <a:cubicBezTo>
                    <a:pt x="0" y="52"/>
                    <a:pt x="15" y="67"/>
                    <a:pt x="34" y="67"/>
                  </a:cubicBezTo>
                  <a:cubicBezTo>
                    <a:pt x="48" y="67"/>
                    <a:pt x="60" y="58"/>
                    <a:pt x="65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7" y="58"/>
                    <a:pt x="89" y="67"/>
                    <a:pt x="103" y="67"/>
                  </a:cubicBezTo>
                  <a:cubicBezTo>
                    <a:pt x="118" y="67"/>
                    <a:pt x="130" y="58"/>
                    <a:pt x="135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8" y="58"/>
                    <a:pt x="180" y="67"/>
                    <a:pt x="195" y="67"/>
                  </a:cubicBezTo>
                  <a:cubicBezTo>
                    <a:pt x="209" y="67"/>
                    <a:pt x="221" y="58"/>
                    <a:pt x="226" y="45"/>
                  </a:cubicBezTo>
                  <a:cubicBezTo>
                    <a:pt x="233" y="45"/>
                    <a:pt x="233" y="45"/>
                    <a:pt x="233" y="45"/>
                  </a:cubicBezTo>
                  <a:cubicBezTo>
                    <a:pt x="238" y="58"/>
                    <a:pt x="250" y="67"/>
                    <a:pt x="264" y="67"/>
                  </a:cubicBezTo>
                  <a:cubicBezTo>
                    <a:pt x="283" y="67"/>
                    <a:pt x="298" y="52"/>
                    <a:pt x="298" y="34"/>
                  </a:cubicBezTo>
                  <a:cubicBezTo>
                    <a:pt x="298" y="23"/>
                    <a:pt x="293" y="14"/>
                    <a:pt x="285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3991502" y="4251640"/>
              <a:ext cx="2096370" cy="586381"/>
            </a:xfrm>
            <a:custGeom>
              <a:avLst/>
              <a:gdLst/>
              <a:ahLst/>
              <a:cxnLst/>
              <a:rect l="l" t="t" r="r" b="b"/>
              <a:pathLst>
                <a:path w="1365" h="382" extrusionOk="0">
                  <a:moveTo>
                    <a:pt x="1343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0" y="372"/>
                    <a:pt x="9" y="382"/>
                    <a:pt x="22" y="382"/>
                  </a:cubicBezTo>
                  <a:cubicBezTo>
                    <a:pt x="1343" y="382"/>
                    <a:pt x="1343" y="382"/>
                    <a:pt x="1343" y="382"/>
                  </a:cubicBezTo>
                  <a:cubicBezTo>
                    <a:pt x="1355" y="382"/>
                    <a:pt x="1365" y="372"/>
                    <a:pt x="1365" y="360"/>
                  </a:cubicBezTo>
                  <a:cubicBezTo>
                    <a:pt x="1365" y="22"/>
                    <a:pt x="1365" y="22"/>
                    <a:pt x="1365" y="22"/>
                  </a:cubicBezTo>
                  <a:cubicBezTo>
                    <a:pt x="1365" y="10"/>
                    <a:pt x="1355" y="0"/>
                    <a:pt x="13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3991502" y="4744732"/>
              <a:ext cx="2096369" cy="150593"/>
            </a:xfrm>
            <a:custGeom>
              <a:avLst/>
              <a:gdLst/>
              <a:ahLst/>
              <a:cxnLst/>
              <a:rect l="l" t="t" r="r" b="b"/>
              <a:pathLst>
                <a:path w="1573" h="113" extrusionOk="0">
                  <a:moveTo>
                    <a:pt x="1541" y="0"/>
                  </a:moveTo>
                  <a:lnTo>
                    <a:pt x="1535" y="10"/>
                  </a:lnTo>
                  <a:lnTo>
                    <a:pt x="1535" y="33"/>
                  </a:lnTo>
                  <a:lnTo>
                    <a:pt x="38" y="33"/>
                  </a:lnTo>
                  <a:lnTo>
                    <a:pt x="38" y="1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85"/>
                  </a:lnTo>
                  <a:lnTo>
                    <a:pt x="131" y="85"/>
                  </a:lnTo>
                  <a:lnTo>
                    <a:pt x="155" y="56"/>
                  </a:lnTo>
                  <a:lnTo>
                    <a:pt x="501" y="56"/>
                  </a:lnTo>
                  <a:lnTo>
                    <a:pt x="523" y="113"/>
                  </a:lnTo>
                  <a:lnTo>
                    <a:pt x="1050" y="113"/>
                  </a:lnTo>
                  <a:lnTo>
                    <a:pt x="1071" y="56"/>
                  </a:lnTo>
                  <a:lnTo>
                    <a:pt x="1416" y="56"/>
                  </a:lnTo>
                  <a:lnTo>
                    <a:pt x="1442" y="85"/>
                  </a:lnTo>
                  <a:lnTo>
                    <a:pt x="1573" y="85"/>
                  </a:lnTo>
                  <a:lnTo>
                    <a:pt x="1573" y="0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4729830" y="4820695"/>
              <a:ext cx="619800" cy="33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4107450" y="4710083"/>
              <a:ext cx="1875000" cy="34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4107450" y="4684761"/>
              <a:ext cx="1875000" cy="10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4098120" y="4226319"/>
              <a:ext cx="507600" cy="25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5460161" y="4226319"/>
              <a:ext cx="505200" cy="25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4071466" y="4335599"/>
              <a:ext cx="1935111" cy="175914"/>
            </a:xfrm>
            <a:custGeom>
              <a:avLst/>
              <a:gdLst/>
              <a:ahLst/>
              <a:cxnLst/>
              <a:rect l="l" t="t" r="r" b="b"/>
              <a:pathLst>
                <a:path w="1260" h="114" extrusionOk="0">
                  <a:moveTo>
                    <a:pt x="124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105"/>
                    <a:pt x="9" y="114"/>
                    <a:pt x="20" y="114"/>
                  </a:cubicBezTo>
                  <a:cubicBezTo>
                    <a:pt x="1240" y="114"/>
                    <a:pt x="1240" y="114"/>
                    <a:pt x="1240" y="114"/>
                  </a:cubicBezTo>
                  <a:cubicBezTo>
                    <a:pt x="1251" y="114"/>
                    <a:pt x="1260" y="105"/>
                    <a:pt x="1260" y="94"/>
                  </a:cubicBezTo>
                  <a:cubicBezTo>
                    <a:pt x="1260" y="20"/>
                    <a:pt x="1260" y="20"/>
                    <a:pt x="1260" y="20"/>
                  </a:cubicBezTo>
                  <a:cubicBezTo>
                    <a:pt x="1260" y="9"/>
                    <a:pt x="1251" y="0"/>
                    <a:pt x="1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4369995" y="4335599"/>
              <a:ext cx="5400" cy="17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4369995" y="4335599"/>
              <a:ext cx="5331" cy="175914"/>
            </a:xfrm>
            <a:custGeom>
              <a:avLst/>
              <a:gdLst/>
              <a:ahLst/>
              <a:cxnLst/>
              <a:rect l="l" t="t" r="r" b="b"/>
              <a:pathLst>
                <a:path w="4" h="132" extrusionOk="0">
                  <a:moveTo>
                    <a:pt x="0" y="0"/>
                  </a:moveTo>
                  <a:lnTo>
                    <a:pt x="0" y="132"/>
                  </a:lnTo>
                  <a:lnTo>
                    <a:pt x="4" y="132"/>
                  </a:lnTo>
                  <a:lnTo>
                    <a:pt x="4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4815124" y="4335599"/>
              <a:ext cx="3900" cy="17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4815124" y="4335599"/>
              <a:ext cx="3999" cy="175914"/>
            </a:xfrm>
            <a:custGeom>
              <a:avLst/>
              <a:gdLst/>
              <a:ahLst/>
              <a:cxnLst/>
              <a:rect l="l" t="t" r="r" b="b"/>
              <a:pathLst>
                <a:path w="3" h="132" extrusionOk="0">
                  <a:moveTo>
                    <a:pt x="0" y="0"/>
                  </a:moveTo>
                  <a:lnTo>
                    <a:pt x="0" y="132"/>
                  </a:lnTo>
                  <a:lnTo>
                    <a:pt x="3" y="132"/>
                  </a:lnTo>
                  <a:lnTo>
                    <a:pt x="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260253" y="4335599"/>
              <a:ext cx="3900" cy="17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5260253" y="4335599"/>
              <a:ext cx="3999" cy="175914"/>
            </a:xfrm>
            <a:custGeom>
              <a:avLst/>
              <a:gdLst/>
              <a:ahLst/>
              <a:cxnLst/>
              <a:rect l="l" t="t" r="r" b="b"/>
              <a:pathLst>
                <a:path w="3" h="132" extrusionOk="0">
                  <a:moveTo>
                    <a:pt x="0" y="0"/>
                  </a:moveTo>
                  <a:lnTo>
                    <a:pt x="0" y="132"/>
                  </a:lnTo>
                  <a:lnTo>
                    <a:pt x="3" y="132"/>
                  </a:lnTo>
                  <a:lnTo>
                    <a:pt x="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5704050" y="4335599"/>
              <a:ext cx="3900" cy="17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04050" y="4335599"/>
              <a:ext cx="3999" cy="175914"/>
            </a:xfrm>
            <a:custGeom>
              <a:avLst/>
              <a:gdLst/>
              <a:ahLst/>
              <a:cxnLst/>
              <a:rect l="l" t="t" r="r" b="b"/>
              <a:pathLst>
                <a:path w="3" h="132" extrusionOk="0">
                  <a:moveTo>
                    <a:pt x="0" y="0"/>
                  </a:moveTo>
                  <a:lnTo>
                    <a:pt x="0" y="132"/>
                  </a:lnTo>
                  <a:lnTo>
                    <a:pt x="3" y="132"/>
                  </a:lnTo>
                  <a:lnTo>
                    <a:pt x="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3964848" y="4260968"/>
              <a:ext cx="26700" cy="55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1779185" y="4806036"/>
              <a:ext cx="455790" cy="102616"/>
            </a:xfrm>
            <a:custGeom>
              <a:avLst/>
              <a:gdLst/>
              <a:ahLst/>
              <a:cxnLst/>
              <a:rect l="l" t="t" r="r" b="b"/>
              <a:pathLst>
                <a:path w="297" h="67" extrusionOk="0">
                  <a:moveTo>
                    <a:pt x="285" y="8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8" y="9"/>
                    <a:pt x="0" y="20"/>
                    <a:pt x="0" y="34"/>
                  </a:cubicBezTo>
                  <a:cubicBezTo>
                    <a:pt x="0" y="52"/>
                    <a:pt x="15" y="67"/>
                    <a:pt x="33" y="67"/>
                  </a:cubicBezTo>
                  <a:cubicBezTo>
                    <a:pt x="48" y="67"/>
                    <a:pt x="60" y="58"/>
                    <a:pt x="65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6" y="58"/>
                    <a:pt x="88" y="67"/>
                    <a:pt x="103" y="67"/>
                  </a:cubicBezTo>
                  <a:cubicBezTo>
                    <a:pt x="117" y="67"/>
                    <a:pt x="130" y="58"/>
                    <a:pt x="134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8" y="58"/>
                    <a:pt x="180" y="67"/>
                    <a:pt x="194" y="67"/>
                  </a:cubicBezTo>
                  <a:cubicBezTo>
                    <a:pt x="209" y="67"/>
                    <a:pt x="221" y="58"/>
                    <a:pt x="225" y="45"/>
                  </a:cubicBezTo>
                  <a:cubicBezTo>
                    <a:pt x="232" y="45"/>
                    <a:pt x="232" y="45"/>
                    <a:pt x="232" y="45"/>
                  </a:cubicBezTo>
                  <a:cubicBezTo>
                    <a:pt x="237" y="58"/>
                    <a:pt x="249" y="67"/>
                    <a:pt x="264" y="67"/>
                  </a:cubicBezTo>
                  <a:cubicBezTo>
                    <a:pt x="282" y="67"/>
                    <a:pt x="297" y="52"/>
                    <a:pt x="297" y="34"/>
                  </a:cubicBezTo>
                  <a:cubicBezTo>
                    <a:pt x="297" y="23"/>
                    <a:pt x="292" y="14"/>
                    <a:pt x="285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3350464" y="4806036"/>
              <a:ext cx="458456" cy="102616"/>
            </a:xfrm>
            <a:custGeom>
              <a:avLst/>
              <a:gdLst/>
              <a:ahLst/>
              <a:cxnLst/>
              <a:rect l="l" t="t" r="r" b="b"/>
              <a:pathLst>
                <a:path w="298" h="67" extrusionOk="0">
                  <a:moveTo>
                    <a:pt x="285" y="8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8" y="9"/>
                    <a:pt x="0" y="20"/>
                    <a:pt x="0" y="34"/>
                  </a:cubicBezTo>
                  <a:cubicBezTo>
                    <a:pt x="0" y="52"/>
                    <a:pt x="15" y="67"/>
                    <a:pt x="34" y="67"/>
                  </a:cubicBezTo>
                  <a:cubicBezTo>
                    <a:pt x="48" y="67"/>
                    <a:pt x="60" y="58"/>
                    <a:pt x="65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7" y="58"/>
                    <a:pt x="89" y="67"/>
                    <a:pt x="103" y="67"/>
                  </a:cubicBezTo>
                  <a:cubicBezTo>
                    <a:pt x="118" y="67"/>
                    <a:pt x="130" y="58"/>
                    <a:pt x="135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8" y="58"/>
                    <a:pt x="180" y="67"/>
                    <a:pt x="195" y="67"/>
                  </a:cubicBezTo>
                  <a:cubicBezTo>
                    <a:pt x="209" y="67"/>
                    <a:pt x="221" y="58"/>
                    <a:pt x="226" y="45"/>
                  </a:cubicBezTo>
                  <a:cubicBezTo>
                    <a:pt x="233" y="45"/>
                    <a:pt x="233" y="45"/>
                    <a:pt x="233" y="45"/>
                  </a:cubicBezTo>
                  <a:cubicBezTo>
                    <a:pt x="238" y="58"/>
                    <a:pt x="250" y="67"/>
                    <a:pt x="264" y="67"/>
                  </a:cubicBezTo>
                  <a:cubicBezTo>
                    <a:pt x="283" y="67"/>
                    <a:pt x="298" y="52"/>
                    <a:pt x="298" y="34"/>
                  </a:cubicBezTo>
                  <a:cubicBezTo>
                    <a:pt x="298" y="23"/>
                    <a:pt x="293" y="14"/>
                    <a:pt x="285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1330059" y="4251640"/>
              <a:ext cx="2634789" cy="569056"/>
            </a:xfrm>
            <a:custGeom>
              <a:avLst/>
              <a:gdLst/>
              <a:ahLst/>
              <a:cxnLst/>
              <a:rect l="l" t="t" r="r" b="b"/>
              <a:pathLst>
                <a:path w="1715" h="371" extrusionOk="0">
                  <a:moveTo>
                    <a:pt x="451" y="0"/>
                  </a:moveTo>
                  <a:cubicBezTo>
                    <a:pt x="369" y="108"/>
                    <a:pt x="369" y="108"/>
                    <a:pt x="369" y="108"/>
                  </a:cubicBezTo>
                  <a:cubicBezTo>
                    <a:pt x="291" y="108"/>
                    <a:pt x="291" y="108"/>
                    <a:pt x="291" y="108"/>
                  </a:cubicBezTo>
                  <a:cubicBezTo>
                    <a:pt x="217" y="108"/>
                    <a:pt x="148" y="145"/>
                    <a:pt x="107" y="207"/>
                  </a:cubicBezTo>
                  <a:cubicBezTo>
                    <a:pt x="0" y="371"/>
                    <a:pt x="0" y="371"/>
                    <a:pt x="0" y="371"/>
                  </a:cubicBezTo>
                  <a:cubicBezTo>
                    <a:pt x="1715" y="371"/>
                    <a:pt x="1715" y="371"/>
                    <a:pt x="1715" y="371"/>
                  </a:cubicBezTo>
                  <a:cubicBezTo>
                    <a:pt x="1715" y="0"/>
                    <a:pt x="1715" y="0"/>
                    <a:pt x="1715" y="0"/>
                  </a:cubicBezTo>
                  <a:lnTo>
                    <a:pt x="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476658" y="4447544"/>
              <a:ext cx="158594" cy="118608"/>
            </a:xfrm>
            <a:custGeom>
              <a:avLst/>
              <a:gdLst/>
              <a:ahLst/>
              <a:cxnLst/>
              <a:rect l="l" t="t" r="r" b="b"/>
              <a:pathLst>
                <a:path w="119" h="89" extrusionOk="0">
                  <a:moveTo>
                    <a:pt x="119" y="0"/>
                  </a:moveTo>
                  <a:lnTo>
                    <a:pt x="69" y="0"/>
                  </a:lnTo>
                  <a:lnTo>
                    <a:pt x="0" y="89"/>
                  </a:lnTo>
                  <a:lnTo>
                    <a:pt x="14" y="89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899130" y="4744732"/>
              <a:ext cx="2065716" cy="150593"/>
            </a:xfrm>
            <a:custGeom>
              <a:avLst/>
              <a:gdLst/>
              <a:ahLst/>
              <a:cxnLst/>
              <a:rect l="l" t="t" r="r" b="b"/>
              <a:pathLst>
                <a:path w="1550" h="113" extrusionOk="0">
                  <a:moveTo>
                    <a:pt x="1423" y="0"/>
                  </a:moveTo>
                  <a:lnTo>
                    <a:pt x="1347" y="29"/>
                  </a:lnTo>
                  <a:lnTo>
                    <a:pt x="0" y="29"/>
                  </a:lnTo>
                  <a:lnTo>
                    <a:pt x="0" y="57"/>
                  </a:lnTo>
                  <a:lnTo>
                    <a:pt x="205" y="57"/>
                  </a:lnTo>
                  <a:lnTo>
                    <a:pt x="245" y="113"/>
                  </a:lnTo>
                  <a:lnTo>
                    <a:pt x="1056" y="113"/>
                  </a:lnTo>
                  <a:lnTo>
                    <a:pt x="1105" y="57"/>
                  </a:lnTo>
                  <a:lnTo>
                    <a:pt x="1413" y="57"/>
                  </a:lnTo>
                  <a:lnTo>
                    <a:pt x="1441" y="75"/>
                  </a:lnTo>
                  <a:lnTo>
                    <a:pt x="1550" y="75"/>
                  </a:lnTo>
                  <a:lnTo>
                    <a:pt x="1550" y="0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134148" y="4706084"/>
              <a:ext cx="683686" cy="189241"/>
            </a:xfrm>
            <a:custGeom>
              <a:avLst/>
              <a:gdLst/>
              <a:ahLst/>
              <a:cxnLst/>
              <a:rect l="l" t="t" r="r" b="b"/>
              <a:pathLst>
                <a:path w="445" h="123" extrusionOk="0">
                  <a:moveTo>
                    <a:pt x="318" y="3"/>
                  </a:moveTo>
                  <a:cubicBezTo>
                    <a:pt x="318" y="2"/>
                    <a:pt x="317" y="0"/>
                    <a:pt x="315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4" y="0"/>
                    <a:pt x="123" y="2"/>
                    <a:pt x="123" y="3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09" y="72"/>
                    <a:pt x="109" y="72"/>
                    <a:pt x="109" y="72"/>
                  </a:cubicBezTo>
                  <a:cubicBezTo>
                    <a:pt x="98" y="72"/>
                    <a:pt x="98" y="72"/>
                    <a:pt x="98" y="72"/>
                  </a:cubicBezTo>
                  <a:cubicBezTo>
                    <a:pt x="98" y="72"/>
                    <a:pt x="56" y="123"/>
                    <a:pt x="0" y="123"/>
                  </a:cubicBezTo>
                  <a:cubicBezTo>
                    <a:pt x="428" y="123"/>
                    <a:pt x="428" y="123"/>
                    <a:pt x="428" y="123"/>
                  </a:cubicBezTo>
                  <a:cubicBezTo>
                    <a:pt x="428" y="107"/>
                    <a:pt x="428" y="107"/>
                    <a:pt x="428" y="107"/>
                  </a:cubicBezTo>
                  <a:cubicBezTo>
                    <a:pt x="428" y="107"/>
                    <a:pt x="429" y="89"/>
                    <a:pt x="445" y="89"/>
                  </a:cubicBezTo>
                  <a:cubicBezTo>
                    <a:pt x="445" y="50"/>
                    <a:pt x="445" y="50"/>
                    <a:pt x="445" y="50"/>
                  </a:cubicBezTo>
                  <a:cubicBezTo>
                    <a:pt x="318" y="50"/>
                    <a:pt x="318" y="50"/>
                    <a:pt x="318" y="50"/>
                  </a:cubicBezTo>
                  <a:lnTo>
                    <a:pt x="318" y="3"/>
                  </a:lnTo>
                  <a:close/>
                  <a:moveTo>
                    <a:pt x="312" y="6"/>
                  </a:moveTo>
                  <a:cubicBezTo>
                    <a:pt x="312" y="50"/>
                    <a:pt x="312" y="50"/>
                    <a:pt x="312" y="50"/>
                  </a:cubicBezTo>
                  <a:cubicBezTo>
                    <a:pt x="269" y="50"/>
                    <a:pt x="269" y="50"/>
                    <a:pt x="269" y="50"/>
                  </a:cubicBezTo>
                  <a:cubicBezTo>
                    <a:pt x="269" y="6"/>
                    <a:pt x="269" y="6"/>
                    <a:pt x="269" y="6"/>
                  </a:cubicBezTo>
                  <a:lnTo>
                    <a:pt x="312" y="6"/>
                  </a:lnTo>
                  <a:close/>
                  <a:moveTo>
                    <a:pt x="263" y="6"/>
                  </a:moveTo>
                  <a:cubicBezTo>
                    <a:pt x="263" y="50"/>
                    <a:pt x="263" y="50"/>
                    <a:pt x="263" y="50"/>
                  </a:cubicBezTo>
                  <a:cubicBezTo>
                    <a:pt x="224" y="50"/>
                    <a:pt x="224" y="50"/>
                    <a:pt x="224" y="50"/>
                  </a:cubicBezTo>
                  <a:cubicBezTo>
                    <a:pt x="224" y="6"/>
                    <a:pt x="224" y="6"/>
                    <a:pt x="224" y="6"/>
                  </a:cubicBezTo>
                  <a:lnTo>
                    <a:pt x="263" y="6"/>
                  </a:lnTo>
                  <a:close/>
                  <a:moveTo>
                    <a:pt x="218" y="6"/>
                  </a:moveTo>
                  <a:cubicBezTo>
                    <a:pt x="218" y="50"/>
                    <a:pt x="218" y="50"/>
                    <a:pt x="218" y="50"/>
                  </a:cubicBezTo>
                  <a:cubicBezTo>
                    <a:pt x="178" y="50"/>
                    <a:pt x="178" y="50"/>
                    <a:pt x="178" y="50"/>
                  </a:cubicBezTo>
                  <a:cubicBezTo>
                    <a:pt x="178" y="6"/>
                    <a:pt x="178" y="6"/>
                    <a:pt x="178" y="6"/>
                  </a:cubicBezTo>
                  <a:lnTo>
                    <a:pt x="218" y="6"/>
                  </a:lnTo>
                  <a:close/>
                  <a:moveTo>
                    <a:pt x="129" y="6"/>
                  </a:moveTo>
                  <a:cubicBezTo>
                    <a:pt x="172" y="6"/>
                    <a:pt x="172" y="6"/>
                    <a:pt x="172" y="6"/>
                  </a:cubicBezTo>
                  <a:cubicBezTo>
                    <a:pt x="172" y="50"/>
                    <a:pt x="172" y="50"/>
                    <a:pt x="172" y="50"/>
                  </a:cubicBezTo>
                  <a:cubicBezTo>
                    <a:pt x="129" y="50"/>
                    <a:pt x="129" y="50"/>
                    <a:pt x="129" y="50"/>
                  </a:cubicBezTo>
                  <a:lnTo>
                    <a:pt x="129" y="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2261630" y="4827359"/>
              <a:ext cx="994200" cy="30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1430012" y="4840686"/>
              <a:ext cx="309300" cy="1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3823579" y="4779382"/>
              <a:ext cx="108000" cy="1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184332" y="4214325"/>
              <a:ext cx="1732536" cy="37315"/>
            </a:xfrm>
            <a:custGeom>
              <a:avLst/>
              <a:gdLst/>
              <a:ahLst/>
              <a:cxnLst/>
              <a:rect l="l" t="t" r="r" b="b"/>
              <a:pathLst>
                <a:path w="1300" h="28" extrusionOk="0">
                  <a:moveTo>
                    <a:pt x="0" y="28"/>
                  </a:moveTo>
                  <a:lnTo>
                    <a:pt x="28" y="0"/>
                  </a:lnTo>
                  <a:lnTo>
                    <a:pt x="1285" y="0"/>
                  </a:lnTo>
                  <a:lnTo>
                    <a:pt x="130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2314939" y="4193002"/>
              <a:ext cx="286500" cy="2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479737" y="4193002"/>
              <a:ext cx="286500" cy="2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170546" y="4193002"/>
              <a:ext cx="288000" cy="2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1911125" y="4300949"/>
              <a:ext cx="273208" cy="95953"/>
            </a:xfrm>
            <a:custGeom>
              <a:avLst/>
              <a:gdLst/>
              <a:ahLst/>
              <a:cxnLst/>
              <a:rect l="l" t="t" r="r" b="b"/>
              <a:pathLst>
                <a:path w="205" h="72" extrusionOk="0">
                  <a:moveTo>
                    <a:pt x="0" y="72"/>
                  </a:moveTo>
                  <a:lnTo>
                    <a:pt x="146" y="72"/>
                  </a:lnTo>
                  <a:lnTo>
                    <a:pt x="205" y="0"/>
                  </a:lnTo>
                  <a:lnTo>
                    <a:pt x="58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2837366" y="4340929"/>
              <a:ext cx="294532" cy="135934"/>
            </a:xfrm>
            <a:custGeom>
              <a:avLst/>
              <a:gdLst/>
              <a:ahLst/>
              <a:cxnLst/>
              <a:rect l="l" t="t" r="r" b="b"/>
              <a:pathLst>
                <a:path w="192" h="89" extrusionOk="0">
                  <a:moveTo>
                    <a:pt x="17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9"/>
                    <a:pt x="9" y="89"/>
                    <a:pt x="21" y="89"/>
                  </a:cubicBezTo>
                  <a:cubicBezTo>
                    <a:pt x="171" y="89"/>
                    <a:pt x="171" y="89"/>
                    <a:pt x="171" y="89"/>
                  </a:cubicBezTo>
                  <a:cubicBezTo>
                    <a:pt x="183" y="89"/>
                    <a:pt x="192" y="79"/>
                    <a:pt x="192" y="68"/>
                  </a:cubicBezTo>
                  <a:cubicBezTo>
                    <a:pt x="192" y="22"/>
                    <a:pt x="192" y="22"/>
                    <a:pt x="192" y="22"/>
                  </a:cubicBezTo>
                  <a:cubicBezTo>
                    <a:pt x="192" y="10"/>
                    <a:pt x="183" y="0"/>
                    <a:pt x="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3166548" y="4340929"/>
              <a:ext cx="295864" cy="135934"/>
            </a:xfrm>
            <a:custGeom>
              <a:avLst/>
              <a:gdLst/>
              <a:ahLst/>
              <a:cxnLst/>
              <a:rect l="l" t="t" r="r" b="b"/>
              <a:pathLst>
                <a:path w="193" h="89" extrusionOk="0">
                  <a:moveTo>
                    <a:pt x="17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3" y="89"/>
                    <a:pt x="193" y="79"/>
                    <a:pt x="193" y="68"/>
                  </a:cubicBezTo>
                  <a:cubicBezTo>
                    <a:pt x="193" y="22"/>
                    <a:pt x="193" y="22"/>
                    <a:pt x="193" y="22"/>
                  </a:cubicBezTo>
                  <a:cubicBezTo>
                    <a:pt x="193" y="10"/>
                    <a:pt x="183" y="0"/>
                    <a:pt x="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3868892" y="4348925"/>
              <a:ext cx="58800" cy="60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983092" y="4214325"/>
              <a:ext cx="1987089" cy="573054"/>
            </a:xfrm>
            <a:custGeom>
              <a:avLst/>
              <a:gdLst/>
              <a:ahLst/>
              <a:cxnLst/>
              <a:rect l="l" t="t" r="r" b="b"/>
              <a:pathLst>
                <a:path w="1293" h="373" extrusionOk="0">
                  <a:moveTo>
                    <a:pt x="1290" y="53"/>
                  </a:moveTo>
                  <a:cubicBezTo>
                    <a:pt x="1075" y="53"/>
                    <a:pt x="1075" y="53"/>
                    <a:pt x="1075" y="53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072" y="0"/>
                    <a:pt x="1072" y="0"/>
                    <a:pt x="1072" y="0"/>
                  </a:cubicBezTo>
                  <a:cubicBezTo>
                    <a:pt x="1072" y="26"/>
                    <a:pt x="1072" y="26"/>
                    <a:pt x="1072" y="26"/>
                  </a:cubicBezTo>
                  <a:cubicBezTo>
                    <a:pt x="1030" y="26"/>
                    <a:pt x="1030" y="26"/>
                    <a:pt x="1030" y="26"/>
                  </a:cubicBezTo>
                  <a:cubicBezTo>
                    <a:pt x="1030" y="0"/>
                    <a:pt x="1030" y="0"/>
                    <a:pt x="1030" y="0"/>
                  </a:cubicBezTo>
                  <a:cubicBezTo>
                    <a:pt x="1027" y="0"/>
                    <a:pt x="1027" y="0"/>
                    <a:pt x="1027" y="0"/>
                  </a:cubicBezTo>
                  <a:cubicBezTo>
                    <a:pt x="1027" y="53"/>
                    <a:pt x="1027" y="53"/>
                    <a:pt x="1027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2" y="53"/>
                    <a:pt x="0" y="54"/>
                    <a:pt x="0" y="56"/>
                  </a:cubicBezTo>
                  <a:cubicBezTo>
                    <a:pt x="0" y="57"/>
                    <a:pt x="2" y="59"/>
                    <a:pt x="3" y="59"/>
                  </a:cubicBezTo>
                  <a:cubicBezTo>
                    <a:pt x="505" y="59"/>
                    <a:pt x="505" y="59"/>
                    <a:pt x="505" y="59"/>
                  </a:cubicBezTo>
                  <a:cubicBezTo>
                    <a:pt x="505" y="370"/>
                    <a:pt x="505" y="370"/>
                    <a:pt x="505" y="370"/>
                  </a:cubicBezTo>
                  <a:cubicBezTo>
                    <a:pt x="505" y="372"/>
                    <a:pt x="507" y="373"/>
                    <a:pt x="508" y="373"/>
                  </a:cubicBezTo>
                  <a:cubicBezTo>
                    <a:pt x="510" y="373"/>
                    <a:pt x="512" y="372"/>
                    <a:pt x="512" y="370"/>
                  </a:cubicBezTo>
                  <a:cubicBezTo>
                    <a:pt x="512" y="59"/>
                    <a:pt x="512" y="59"/>
                    <a:pt x="512" y="59"/>
                  </a:cubicBezTo>
                  <a:cubicBezTo>
                    <a:pt x="522" y="59"/>
                    <a:pt x="522" y="59"/>
                    <a:pt x="522" y="59"/>
                  </a:cubicBezTo>
                  <a:cubicBezTo>
                    <a:pt x="522" y="370"/>
                    <a:pt x="522" y="370"/>
                    <a:pt x="522" y="370"/>
                  </a:cubicBezTo>
                  <a:cubicBezTo>
                    <a:pt x="522" y="372"/>
                    <a:pt x="524" y="373"/>
                    <a:pt x="526" y="373"/>
                  </a:cubicBezTo>
                  <a:cubicBezTo>
                    <a:pt x="527" y="373"/>
                    <a:pt x="529" y="372"/>
                    <a:pt x="529" y="370"/>
                  </a:cubicBezTo>
                  <a:cubicBezTo>
                    <a:pt x="529" y="59"/>
                    <a:pt x="529" y="59"/>
                    <a:pt x="529" y="59"/>
                  </a:cubicBezTo>
                  <a:cubicBezTo>
                    <a:pt x="1027" y="59"/>
                    <a:pt x="1027" y="59"/>
                    <a:pt x="1027" y="59"/>
                  </a:cubicBezTo>
                  <a:cubicBezTo>
                    <a:pt x="1027" y="360"/>
                    <a:pt x="1027" y="360"/>
                    <a:pt x="1027" y="360"/>
                  </a:cubicBezTo>
                  <a:cubicBezTo>
                    <a:pt x="1030" y="360"/>
                    <a:pt x="1030" y="360"/>
                    <a:pt x="1030" y="360"/>
                  </a:cubicBezTo>
                  <a:cubicBezTo>
                    <a:pt x="1030" y="324"/>
                    <a:pt x="1030" y="324"/>
                    <a:pt x="1030" y="324"/>
                  </a:cubicBezTo>
                  <a:cubicBezTo>
                    <a:pt x="1072" y="324"/>
                    <a:pt x="1072" y="324"/>
                    <a:pt x="1072" y="324"/>
                  </a:cubicBezTo>
                  <a:cubicBezTo>
                    <a:pt x="1072" y="360"/>
                    <a:pt x="1072" y="360"/>
                    <a:pt x="1072" y="360"/>
                  </a:cubicBezTo>
                  <a:cubicBezTo>
                    <a:pt x="1075" y="360"/>
                    <a:pt x="1075" y="360"/>
                    <a:pt x="1075" y="360"/>
                  </a:cubicBezTo>
                  <a:cubicBezTo>
                    <a:pt x="1075" y="59"/>
                    <a:pt x="1075" y="59"/>
                    <a:pt x="1075" y="59"/>
                  </a:cubicBezTo>
                  <a:cubicBezTo>
                    <a:pt x="1290" y="59"/>
                    <a:pt x="1290" y="59"/>
                    <a:pt x="1290" y="59"/>
                  </a:cubicBezTo>
                  <a:cubicBezTo>
                    <a:pt x="1292" y="59"/>
                    <a:pt x="1293" y="57"/>
                    <a:pt x="1293" y="56"/>
                  </a:cubicBezTo>
                  <a:cubicBezTo>
                    <a:pt x="1293" y="54"/>
                    <a:pt x="1292" y="53"/>
                    <a:pt x="1290" y="53"/>
                  </a:cubicBezTo>
                  <a:close/>
                  <a:moveTo>
                    <a:pt x="1030" y="29"/>
                  </a:moveTo>
                  <a:cubicBezTo>
                    <a:pt x="1072" y="29"/>
                    <a:pt x="1072" y="29"/>
                    <a:pt x="1072" y="29"/>
                  </a:cubicBezTo>
                  <a:cubicBezTo>
                    <a:pt x="1072" y="53"/>
                    <a:pt x="1072" y="53"/>
                    <a:pt x="1072" y="53"/>
                  </a:cubicBezTo>
                  <a:cubicBezTo>
                    <a:pt x="1030" y="53"/>
                    <a:pt x="1030" y="53"/>
                    <a:pt x="1030" y="53"/>
                  </a:cubicBezTo>
                  <a:lnTo>
                    <a:pt x="1030" y="29"/>
                  </a:lnTo>
                  <a:close/>
                  <a:moveTo>
                    <a:pt x="1072" y="321"/>
                  </a:moveTo>
                  <a:cubicBezTo>
                    <a:pt x="1030" y="321"/>
                    <a:pt x="1030" y="321"/>
                    <a:pt x="1030" y="321"/>
                  </a:cubicBezTo>
                  <a:cubicBezTo>
                    <a:pt x="1030" y="297"/>
                    <a:pt x="1030" y="297"/>
                    <a:pt x="1030" y="297"/>
                  </a:cubicBezTo>
                  <a:cubicBezTo>
                    <a:pt x="1072" y="297"/>
                    <a:pt x="1072" y="297"/>
                    <a:pt x="1072" y="297"/>
                  </a:cubicBezTo>
                  <a:lnTo>
                    <a:pt x="1072" y="321"/>
                  </a:lnTo>
                  <a:close/>
                  <a:moveTo>
                    <a:pt x="1072" y="294"/>
                  </a:moveTo>
                  <a:cubicBezTo>
                    <a:pt x="1030" y="294"/>
                    <a:pt x="1030" y="294"/>
                    <a:pt x="1030" y="294"/>
                  </a:cubicBezTo>
                  <a:cubicBezTo>
                    <a:pt x="1030" y="271"/>
                    <a:pt x="1030" y="271"/>
                    <a:pt x="1030" y="271"/>
                  </a:cubicBezTo>
                  <a:cubicBezTo>
                    <a:pt x="1072" y="271"/>
                    <a:pt x="1072" y="271"/>
                    <a:pt x="1072" y="271"/>
                  </a:cubicBezTo>
                  <a:lnTo>
                    <a:pt x="1072" y="294"/>
                  </a:lnTo>
                  <a:close/>
                  <a:moveTo>
                    <a:pt x="1072" y="268"/>
                  </a:moveTo>
                  <a:cubicBezTo>
                    <a:pt x="1030" y="268"/>
                    <a:pt x="1030" y="268"/>
                    <a:pt x="1030" y="268"/>
                  </a:cubicBezTo>
                  <a:cubicBezTo>
                    <a:pt x="1030" y="244"/>
                    <a:pt x="1030" y="244"/>
                    <a:pt x="1030" y="244"/>
                  </a:cubicBezTo>
                  <a:cubicBezTo>
                    <a:pt x="1072" y="244"/>
                    <a:pt x="1072" y="244"/>
                    <a:pt x="1072" y="244"/>
                  </a:cubicBezTo>
                  <a:lnTo>
                    <a:pt x="1072" y="268"/>
                  </a:lnTo>
                  <a:close/>
                  <a:moveTo>
                    <a:pt x="1072" y="241"/>
                  </a:moveTo>
                  <a:cubicBezTo>
                    <a:pt x="1030" y="241"/>
                    <a:pt x="1030" y="241"/>
                    <a:pt x="1030" y="241"/>
                  </a:cubicBezTo>
                  <a:cubicBezTo>
                    <a:pt x="1030" y="218"/>
                    <a:pt x="1030" y="218"/>
                    <a:pt x="1030" y="218"/>
                  </a:cubicBezTo>
                  <a:cubicBezTo>
                    <a:pt x="1072" y="218"/>
                    <a:pt x="1072" y="218"/>
                    <a:pt x="1072" y="218"/>
                  </a:cubicBezTo>
                  <a:lnTo>
                    <a:pt x="1072" y="241"/>
                  </a:lnTo>
                  <a:close/>
                  <a:moveTo>
                    <a:pt x="1072" y="215"/>
                  </a:moveTo>
                  <a:cubicBezTo>
                    <a:pt x="1030" y="215"/>
                    <a:pt x="1030" y="215"/>
                    <a:pt x="1030" y="215"/>
                  </a:cubicBezTo>
                  <a:cubicBezTo>
                    <a:pt x="1030" y="191"/>
                    <a:pt x="1030" y="191"/>
                    <a:pt x="1030" y="191"/>
                  </a:cubicBezTo>
                  <a:cubicBezTo>
                    <a:pt x="1072" y="191"/>
                    <a:pt x="1072" y="191"/>
                    <a:pt x="1072" y="191"/>
                  </a:cubicBezTo>
                  <a:lnTo>
                    <a:pt x="1072" y="215"/>
                  </a:lnTo>
                  <a:close/>
                  <a:moveTo>
                    <a:pt x="1072" y="188"/>
                  </a:moveTo>
                  <a:cubicBezTo>
                    <a:pt x="1030" y="188"/>
                    <a:pt x="1030" y="188"/>
                    <a:pt x="1030" y="188"/>
                  </a:cubicBezTo>
                  <a:cubicBezTo>
                    <a:pt x="1030" y="165"/>
                    <a:pt x="1030" y="165"/>
                    <a:pt x="1030" y="165"/>
                  </a:cubicBezTo>
                  <a:cubicBezTo>
                    <a:pt x="1072" y="165"/>
                    <a:pt x="1072" y="165"/>
                    <a:pt x="1072" y="165"/>
                  </a:cubicBezTo>
                  <a:lnTo>
                    <a:pt x="1072" y="188"/>
                  </a:lnTo>
                  <a:close/>
                  <a:moveTo>
                    <a:pt x="1072" y="162"/>
                  </a:moveTo>
                  <a:cubicBezTo>
                    <a:pt x="1030" y="162"/>
                    <a:pt x="1030" y="162"/>
                    <a:pt x="1030" y="162"/>
                  </a:cubicBezTo>
                  <a:cubicBezTo>
                    <a:pt x="1030" y="138"/>
                    <a:pt x="1030" y="138"/>
                    <a:pt x="1030" y="138"/>
                  </a:cubicBezTo>
                  <a:cubicBezTo>
                    <a:pt x="1072" y="138"/>
                    <a:pt x="1072" y="138"/>
                    <a:pt x="1072" y="138"/>
                  </a:cubicBezTo>
                  <a:lnTo>
                    <a:pt x="1072" y="162"/>
                  </a:lnTo>
                  <a:close/>
                  <a:moveTo>
                    <a:pt x="1072" y="135"/>
                  </a:moveTo>
                  <a:cubicBezTo>
                    <a:pt x="1030" y="135"/>
                    <a:pt x="1030" y="135"/>
                    <a:pt x="1030" y="135"/>
                  </a:cubicBezTo>
                  <a:cubicBezTo>
                    <a:pt x="1030" y="109"/>
                    <a:pt x="1030" y="109"/>
                    <a:pt x="1030" y="109"/>
                  </a:cubicBezTo>
                  <a:cubicBezTo>
                    <a:pt x="1072" y="109"/>
                    <a:pt x="1072" y="109"/>
                    <a:pt x="1072" y="109"/>
                  </a:cubicBezTo>
                  <a:lnTo>
                    <a:pt x="1072" y="135"/>
                  </a:lnTo>
                  <a:close/>
                  <a:moveTo>
                    <a:pt x="1072" y="106"/>
                  </a:moveTo>
                  <a:cubicBezTo>
                    <a:pt x="1030" y="106"/>
                    <a:pt x="1030" y="106"/>
                    <a:pt x="1030" y="106"/>
                  </a:cubicBezTo>
                  <a:cubicBezTo>
                    <a:pt x="1030" y="82"/>
                    <a:pt x="1030" y="82"/>
                    <a:pt x="1030" y="82"/>
                  </a:cubicBezTo>
                  <a:cubicBezTo>
                    <a:pt x="1072" y="82"/>
                    <a:pt x="1072" y="82"/>
                    <a:pt x="1072" y="82"/>
                  </a:cubicBezTo>
                  <a:lnTo>
                    <a:pt x="1072" y="106"/>
                  </a:lnTo>
                  <a:close/>
                  <a:moveTo>
                    <a:pt x="1072" y="78"/>
                  </a:moveTo>
                  <a:cubicBezTo>
                    <a:pt x="1030" y="78"/>
                    <a:pt x="1030" y="78"/>
                    <a:pt x="1030" y="78"/>
                  </a:cubicBezTo>
                  <a:cubicBezTo>
                    <a:pt x="1030" y="59"/>
                    <a:pt x="1030" y="59"/>
                    <a:pt x="1030" y="59"/>
                  </a:cubicBezTo>
                  <a:cubicBezTo>
                    <a:pt x="1072" y="59"/>
                    <a:pt x="1072" y="59"/>
                    <a:pt x="1072" y="59"/>
                  </a:cubicBezTo>
                  <a:lnTo>
                    <a:pt x="1072" y="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2490858" y="4356921"/>
              <a:ext cx="217234" cy="9328"/>
            </a:xfrm>
            <a:custGeom>
              <a:avLst/>
              <a:gdLst/>
              <a:ahLst/>
              <a:cxnLst/>
              <a:rect l="l" t="t" r="r" b="b"/>
              <a:pathLst>
                <a:path w="142" h="6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1" y="6"/>
                    <a:pt x="142" y="5"/>
                    <a:pt x="142" y="3"/>
                  </a:cubicBezTo>
                  <a:cubicBezTo>
                    <a:pt x="142" y="1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2490858" y="4395570"/>
              <a:ext cx="217234" cy="9328"/>
            </a:xfrm>
            <a:custGeom>
              <a:avLst/>
              <a:gdLst/>
              <a:ahLst/>
              <a:cxnLst/>
              <a:rect l="l" t="t" r="r" b="b"/>
              <a:pathLst>
                <a:path w="142" h="6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1" y="6"/>
                    <a:pt x="142" y="5"/>
                    <a:pt x="142" y="3"/>
                  </a:cubicBezTo>
                  <a:cubicBezTo>
                    <a:pt x="142" y="1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2490858" y="4434217"/>
              <a:ext cx="217234" cy="10661"/>
            </a:xfrm>
            <a:custGeom>
              <a:avLst/>
              <a:gdLst/>
              <a:ahLst/>
              <a:cxnLst/>
              <a:rect l="l" t="t" r="r" b="b"/>
              <a:pathLst>
                <a:path w="142" h="7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5"/>
                    <a:pt x="2" y="7"/>
                    <a:pt x="3" y="7"/>
                  </a:cubicBezTo>
                  <a:cubicBezTo>
                    <a:pt x="139" y="7"/>
                    <a:pt x="139" y="7"/>
                    <a:pt x="139" y="7"/>
                  </a:cubicBezTo>
                  <a:cubicBezTo>
                    <a:pt x="141" y="7"/>
                    <a:pt x="142" y="5"/>
                    <a:pt x="142" y="3"/>
                  </a:cubicBezTo>
                  <a:cubicBezTo>
                    <a:pt x="142" y="2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2490858" y="4472865"/>
              <a:ext cx="217234" cy="9328"/>
            </a:xfrm>
            <a:custGeom>
              <a:avLst/>
              <a:gdLst/>
              <a:ahLst/>
              <a:cxnLst/>
              <a:rect l="l" t="t" r="r" b="b"/>
              <a:pathLst>
                <a:path w="142" h="6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1" y="6"/>
                    <a:pt x="142" y="5"/>
                    <a:pt x="142" y="3"/>
                  </a:cubicBezTo>
                  <a:cubicBezTo>
                    <a:pt x="142" y="1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2490858" y="4514178"/>
              <a:ext cx="217234" cy="9328"/>
            </a:xfrm>
            <a:custGeom>
              <a:avLst/>
              <a:gdLst/>
              <a:ahLst/>
              <a:cxnLst/>
              <a:rect l="l" t="t" r="r" b="b"/>
              <a:pathLst>
                <a:path w="142" h="6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2" y="6"/>
                    <a:pt x="3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1" y="6"/>
                    <a:pt x="142" y="4"/>
                    <a:pt x="142" y="3"/>
                  </a:cubicBezTo>
                  <a:cubicBezTo>
                    <a:pt x="142" y="1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2490858" y="4551493"/>
              <a:ext cx="217234" cy="7996"/>
            </a:xfrm>
            <a:custGeom>
              <a:avLst/>
              <a:gdLst/>
              <a:ahLst/>
              <a:cxnLst/>
              <a:rect l="l" t="t" r="r" b="b"/>
              <a:pathLst>
                <a:path w="142" h="6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1" y="6"/>
                    <a:pt x="142" y="5"/>
                    <a:pt x="142" y="3"/>
                  </a:cubicBezTo>
                  <a:cubicBezTo>
                    <a:pt x="142" y="2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1430012" y="4607466"/>
              <a:ext cx="2530835" cy="175914"/>
            </a:xfrm>
            <a:custGeom>
              <a:avLst/>
              <a:gdLst/>
              <a:ahLst/>
              <a:cxnLst/>
              <a:rect l="l" t="t" r="r" b="b"/>
              <a:pathLst>
                <a:path w="1899" h="132" extrusionOk="0">
                  <a:moveTo>
                    <a:pt x="0" y="132"/>
                  </a:moveTo>
                  <a:lnTo>
                    <a:pt x="262" y="119"/>
                  </a:lnTo>
                  <a:lnTo>
                    <a:pt x="448" y="0"/>
                  </a:lnTo>
                  <a:lnTo>
                    <a:pt x="1899" y="0"/>
                  </a:lnTo>
                  <a:lnTo>
                    <a:pt x="1899" y="75"/>
                  </a:lnTo>
                  <a:lnTo>
                    <a:pt x="424" y="75"/>
                  </a:lnTo>
                  <a:lnTo>
                    <a:pt x="333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2089710" y="4638118"/>
              <a:ext cx="1827159" cy="39980"/>
            </a:xfrm>
            <a:custGeom>
              <a:avLst/>
              <a:gdLst/>
              <a:ahLst/>
              <a:cxnLst/>
              <a:rect l="l" t="t" r="r" b="b"/>
              <a:pathLst>
                <a:path w="1371" h="30" extrusionOk="0">
                  <a:moveTo>
                    <a:pt x="1371" y="0"/>
                  </a:moveTo>
                  <a:lnTo>
                    <a:pt x="46" y="0"/>
                  </a:lnTo>
                  <a:lnTo>
                    <a:pt x="0" y="30"/>
                  </a:lnTo>
                  <a:lnTo>
                    <a:pt x="1371" y="30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1495316" y="4447544"/>
              <a:ext cx="313190" cy="118608"/>
            </a:xfrm>
            <a:custGeom>
              <a:avLst/>
              <a:gdLst/>
              <a:ahLst/>
              <a:cxnLst/>
              <a:rect l="l" t="t" r="r" b="b"/>
              <a:pathLst>
                <a:path w="204" h="77" extrusionOk="0">
                  <a:moveTo>
                    <a:pt x="0" y="77"/>
                  </a:moveTo>
                  <a:cubicBezTo>
                    <a:pt x="0" y="77"/>
                    <a:pt x="119" y="0"/>
                    <a:pt x="204" y="0"/>
                  </a:cubicBezTo>
                  <a:cubicBezTo>
                    <a:pt x="91" y="0"/>
                    <a:pt x="91" y="0"/>
                    <a:pt x="91" y="0"/>
                  </a:cubicBezTo>
                  <a:lnTo>
                    <a:pt x="0" y="7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916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8"/>
          <p:cNvSpPr txBox="1">
            <a:spLocks noGrp="1"/>
          </p:cNvSpPr>
          <p:nvPr>
            <p:ph type="title"/>
          </p:nvPr>
        </p:nvSpPr>
        <p:spPr>
          <a:xfrm>
            <a:off x="1850800" y="1742800"/>
            <a:ext cx="8490400" cy="2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69" name="Google Shape;369;p8"/>
          <p:cNvCxnSpPr>
            <a:endCxn id="368" idx="0"/>
          </p:cNvCxnSpPr>
          <p:nvPr/>
        </p:nvCxnSpPr>
        <p:spPr>
          <a:xfrm>
            <a:off x="6096000" y="-268000"/>
            <a:ext cx="0" cy="2010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370" name="Google Shape;370;p8"/>
          <p:cNvSpPr/>
          <p:nvPr/>
        </p:nvSpPr>
        <p:spPr>
          <a:xfrm>
            <a:off x="4624917" y="5794400"/>
            <a:ext cx="7567080" cy="1092200"/>
          </a:xfrm>
          <a:custGeom>
            <a:avLst/>
            <a:gdLst/>
            <a:ahLst/>
            <a:cxnLst/>
            <a:rect l="l" t="t" r="r" b="b"/>
            <a:pathLst>
              <a:path w="3000" h="433" extrusionOk="0">
                <a:moveTo>
                  <a:pt x="0" y="420"/>
                </a:moveTo>
                <a:cubicBezTo>
                  <a:pt x="0" y="433"/>
                  <a:pt x="0" y="433"/>
                  <a:pt x="0" y="433"/>
                </a:cubicBezTo>
                <a:cubicBezTo>
                  <a:pt x="1233" y="433"/>
                  <a:pt x="1233" y="433"/>
                  <a:pt x="1233" y="433"/>
                </a:cubicBezTo>
                <a:cubicBezTo>
                  <a:pt x="1812" y="312"/>
                  <a:pt x="2411" y="281"/>
                  <a:pt x="3000" y="343"/>
                </a:cubicBezTo>
                <a:cubicBezTo>
                  <a:pt x="3000" y="56"/>
                  <a:pt x="3000" y="56"/>
                  <a:pt x="3000" y="56"/>
                </a:cubicBezTo>
                <a:cubicBezTo>
                  <a:pt x="1989" y="0"/>
                  <a:pt x="968" y="124"/>
                  <a:pt x="0" y="4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1" name="Google Shape;371;p8"/>
          <p:cNvGrpSpPr/>
          <p:nvPr/>
        </p:nvGrpSpPr>
        <p:grpSpPr>
          <a:xfrm>
            <a:off x="-584138" y="6004355"/>
            <a:ext cx="5459465" cy="853724"/>
            <a:chOff x="1040511" y="1999631"/>
            <a:chExt cx="5615964" cy="878196"/>
          </a:xfrm>
        </p:grpSpPr>
        <p:sp>
          <p:nvSpPr>
            <p:cNvPr id="372" name="Google Shape;372;p8"/>
            <p:cNvSpPr/>
            <p:nvPr/>
          </p:nvSpPr>
          <p:spPr>
            <a:xfrm>
              <a:off x="1190618" y="2693565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1209371" y="2711502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1422171" y="2693565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0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0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1440108" y="2711502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1651278" y="2693565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1670030" y="2711502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2468868" y="2693565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2487621" y="2711502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2700421" y="2693565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0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0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2718358" y="2711502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2929528" y="2693565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2948280" y="2711502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3298149" y="2045289"/>
              <a:ext cx="230700" cy="740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3462029" y="2045289"/>
              <a:ext cx="20400" cy="740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3422894" y="2045289"/>
              <a:ext cx="19500" cy="740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3382943" y="2045289"/>
              <a:ext cx="20400" cy="740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3343807" y="2045289"/>
              <a:ext cx="19500" cy="740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1040511" y="1999631"/>
              <a:ext cx="2303400" cy="831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1131828" y="2183893"/>
              <a:ext cx="460659" cy="369340"/>
            </a:xfrm>
            <a:custGeom>
              <a:avLst/>
              <a:gdLst/>
              <a:ahLst/>
              <a:cxnLst/>
              <a:rect l="l" t="t" r="r" b="b"/>
              <a:pathLst>
                <a:path w="303" h="242" extrusionOk="0">
                  <a:moveTo>
                    <a:pt x="2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31"/>
                    <a:pt x="12" y="242"/>
                    <a:pt x="26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92" y="242"/>
                    <a:pt x="303" y="231"/>
                    <a:pt x="303" y="216"/>
                  </a:cubicBezTo>
                  <a:cubicBezTo>
                    <a:pt x="303" y="26"/>
                    <a:pt x="303" y="26"/>
                    <a:pt x="303" y="26"/>
                  </a:cubicBezTo>
                  <a:cubicBezTo>
                    <a:pt x="303" y="12"/>
                    <a:pt x="292" y="0"/>
                    <a:pt x="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1684619" y="2183893"/>
              <a:ext cx="460659" cy="369340"/>
            </a:xfrm>
            <a:custGeom>
              <a:avLst/>
              <a:gdLst/>
              <a:ahLst/>
              <a:cxnLst/>
              <a:rect l="l" t="t" r="r" b="b"/>
              <a:pathLst>
                <a:path w="303" h="242" extrusionOk="0">
                  <a:moveTo>
                    <a:pt x="0" y="26"/>
                  </a:moveTo>
                  <a:cubicBezTo>
                    <a:pt x="0" y="216"/>
                    <a:pt x="0" y="216"/>
                    <a:pt x="0" y="216"/>
                  </a:cubicBezTo>
                  <a:cubicBezTo>
                    <a:pt x="0" y="231"/>
                    <a:pt x="12" y="242"/>
                    <a:pt x="26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91" y="242"/>
                    <a:pt x="303" y="231"/>
                    <a:pt x="303" y="216"/>
                  </a:cubicBezTo>
                  <a:cubicBezTo>
                    <a:pt x="303" y="26"/>
                    <a:pt x="303" y="26"/>
                    <a:pt x="303" y="26"/>
                  </a:cubicBezTo>
                  <a:cubicBezTo>
                    <a:pt x="303" y="12"/>
                    <a:pt x="291" y="0"/>
                    <a:pt x="27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2791831" y="2183893"/>
              <a:ext cx="460659" cy="369340"/>
            </a:xfrm>
            <a:custGeom>
              <a:avLst/>
              <a:gdLst/>
              <a:ahLst/>
              <a:cxnLst/>
              <a:rect l="l" t="t" r="r" b="b"/>
              <a:pathLst>
                <a:path w="303" h="242" extrusionOk="0">
                  <a:moveTo>
                    <a:pt x="0" y="26"/>
                  </a:moveTo>
                  <a:cubicBezTo>
                    <a:pt x="0" y="216"/>
                    <a:pt x="0" y="216"/>
                    <a:pt x="0" y="216"/>
                  </a:cubicBezTo>
                  <a:cubicBezTo>
                    <a:pt x="0" y="231"/>
                    <a:pt x="11" y="242"/>
                    <a:pt x="26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91" y="242"/>
                    <a:pt x="303" y="231"/>
                    <a:pt x="303" y="216"/>
                  </a:cubicBezTo>
                  <a:cubicBezTo>
                    <a:pt x="303" y="26"/>
                    <a:pt x="303" y="26"/>
                    <a:pt x="303" y="26"/>
                  </a:cubicBezTo>
                  <a:cubicBezTo>
                    <a:pt x="303" y="12"/>
                    <a:pt x="291" y="0"/>
                    <a:pt x="27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0"/>
                    <a:pt x="0" y="12"/>
                    <a:pt x="0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2238225" y="2183893"/>
              <a:ext cx="460659" cy="369340"/>
            </a:xfrm>
            <a:custGeom>
              <a:avLst/>
              <a:gdLst/>
              <a:ahLst/>
              <a:cxnLst/>
              <a:rect l="l" t="t" r="r" b="b"/>
              <a:pathLst>
                <a:path w="303" h="242" extrusionOk="0">
                  <a:moveTo>
                    <a:pt x="0" y="216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291" y="0"/>
                    <a:pt x="303" y="12"/>
                    <a:pt x="303" y="26"/>
                  </a:cubicBezTo>
                  <a:cubicBezTo>
                    <a:pt x="303" y="216"/>
                    <a:pt x="303" y="216"/>
                    <a:pt x="303" y="216"/>
                  </a:cubicBezTo>
                  <a:cubicBezTo>
                    <a:pt x="303" y="231"/>
                    <a:pt x="291" y="242"/>
                    <a:pt x="277" y="242"/>
                  </a:cubicBezTo>
                  <a:cubicBezTo>
                    <a:pt x="26" y="242"/>
                    <a:pt x="26" y="242"/>
                    <a:pt x="26" y="242"/>
                  </a:cubicBezTo>
                  <a:cubicBezTo>
                    <a:pt x="12" y="242"/>
                    <a:pt x="0" y="231"/>
                    <a:pt x="0" y="2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1040511" y="1999631"/>
              <a:ext cx="2303400" cy="9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1040511" y="2739941"/>
              <a:ext cx="2303400" cy="91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1040511" y="2637211"/>
              <a:ext cx="2303400" cy="1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5348693" y="2692652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5367446" y="2710589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5580246" y="2692652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0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0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5598183" y="2710589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5809353" y="2692652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5828105" y="2710589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3574544" y="2692652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3593297" y="2710589"/>
              <a:ext cx="147600" cy="148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3804466" y="2692652"/>
              <a:ext cx="185079" cy="184262"/>
            </a:xfrm>
            <a:custGeom>
              <a:avLst/>
              <a:gdLst/>
              <a:ahLst/>
              <a:cxnLst/>
              <a:rect l="l" t="t" r="r" b="b"/>
              <a:pathLst>
                <a:path w="122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8" y="121"/>
                    <a:pt x="0" y="94"/>
                    <a:pt x="0" y="61"/>
                  </a:cubicBezTo>
                  <a:cubicBezTo>
                    <a:pt x="0" y="27"/>
                    <a:pt x="28" y="0"/>
                    <a:pt x="61" y="0"/>
                  </a:cubicBezTo>
                  <a:cubicBezTo>
                    <a:pt x="95" y="0"/>
                    <a:pt x="122" y="27"/>
                    <a:pt x="122" y="61"/>
                  </a:cubicBezTo>
                  <a:cubicBezTo>
                    <a:pt x="122" y="94"/>
                    <a:pt x="95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3824034" y="2710589"/>
              <a:ext cx="147600" cy="148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4035204" y="2692652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4053956" y="2710589"/>
              <a:ext cx="147600" cy="148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3482413" y="1999631"/>
              <a:ext cx="3174063" cy="831625"/>
            </a:xfrm>
            <a:custGeom>
              <a:avLst/>
              <a:gdLst/>
              <a:ahLst/>
              <a:cxnLst/>
              <a:rect l="l" t="t" r="r" b="b"/>
              <a:pathLst>
                <a:path w="2088" h="545" extrusionOk="0">
                  <a:moveTo>
                    <a:pt x="0" y="0"/>
                  </a:moveTo>
                  <a:cubicBezTo>
                    <a:pt x="0" y="545"/>
                    <a:pt x="0" y="545"/>
                    <a:pt x="0" y="545"/>
                  </a:cubicBezTo>
                  <a:cubicBezTo>
                    <a:pt x="1985" y="545"/>
                    <a:pt x="1985" y="545"/>
                    <a:pt x="1985" y="545"/>
                  </a:cubicBezTo>
                  <a:cubicBezTo>
                    <a:pt x="2042" y="545"/>
                    <a:pt x="2088" y="499"/>
                    <a:pt x="2088" y="442"/>
                  </a:cubicBezTo>
                  <a:cubicBezTo>
                    <a:pt x="2088" y="430"/>
                    <a:pt x="2086" y="418"/>
                    <a:pt x="2082" y="407"/>
                  </a:cubicBezTo>
                  <a:cubicBezTo>
                    <a:pt x="1986" y="143"/>
                    <a:pt x="1986" y="143"/>
                    <a:pt x="1986" y="143"/>
                  </a:cubicBezTo>
                  <a:cubicBezTo>
                    <a:pt x="1955" y="57"/>
                    <a:pt x="1873" y="0"/>
                    <a:pt x="178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3574544" y="2183893"/>
              <a:ext cx="460659" cy="369340"/>
            </a:xfrm>
            <a:custGeom>
              <a:avLst/>
              <a:gdLst/>
              <a:ahLst/>
              <a:cxnLst/>
              <a:rect l="l" t="t" r="r" b="b"/>
              <a:pathLst>
                <a:path w="303" h="242" extrusionOk="0">
                  <a:moveTo>
                    <a:pt x="2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31"/>
                    <a:pt x="12" y="242"/>
                    <a:pt x="26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91" y="242"/>
                    <a:pt x="303" y="231"/>
                    <a:pt x="303" y="216"/>
                  </a:cubicBezTo>
                  <a:cubicBezTo>
                    <a:pt x="303" y="26"/>
                    <a:pt x="303" y="26"/>
                    <a:pt x="303" y="26"/>
                  </a:cubicBezTo>
                  <a:cubicBezTo>
                    <a:pt x="303" y="12"/>
                    <a:pt x="291" y="0"/>
                    <a:pt x="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4128151" y="2183893"/>
              <a:ext cx="460659" cy="369340"/>
            </a:xfrm>
            <a:custGeom>
              <a:avLst/>
              <a:gdLst/>
              <a:ahLst/>
              <a:cxnLst/>
              <a:rect l="l" t="t" r="r" b="b"/>
              <a:pathLst>
                <a:path w="303" h="242" extrusionOk="0">
                  <a:moveTo>
                    <a:pt x="0" y="26"/>
                  </a:moveTo>
                  <a:cubicBezTo>
                    <a:pt x="0" y="216"/>
                    <a:pt x="0" y="216"/>
                    <a:pt x="0" y="216"/>
                  </a:cubicBezTo>
                  <a:cubicBezTo>
                    <a:pt x="0" y="231"/>
                    <a:pt x="11" y="242"/>
                    <a:pt x="26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91" y="242"/>
                    <a:pt x="303" y="231"/>
                    <a:pt x="303" y="216"/>
                  </a:cubicBezTo>
                  <a:cubicBezTo>
                    <a:pt x="303" y="26"/>
                    <a:pt x="303" y="26"/>
                    <a:pt x="303" y="26"/>
                  </a:cubicBezTo>
                  <a:cubicBezTo>
                    <a:pt x="303" y="12"/>
                    <a:pt x="291" y="0"/>
                    <a:pt x="27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0"/>
                    <a:pt x="0" y="12"/>
                    <a:pt x="0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4979351" y="2183893"/>
              <a:ext cx="462290" cy="369340"/>
            </a:xfrm>
            <a:custGeom>
              <a:avLst/>
              <a:gdLst/>
              <a:ahLst/>
              <a:cxnLst/>
              <a:rect l="l" t="t" r="r" b="b"/>
              <a:pathLst>
                <a:path w="304" h="242" extrusionOk="0">
                  <a:moveTo>
                    <a:pt x="27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31"/>
                    <a:pt x="12" y="242"/>
                    <a:pt x="27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92" y="242"/>
                    <a:pt x="304" y="231"/>
                    <a:pt x="304" y="216"/>
                  </a:cubicBezTo>
                  <a:cubicBezTo>
                    <a:pt x="304" y="26"/>
                    <a:pt x="304" y="26"/>
                    <a:pt x="304" y="26"/>
                  </a:cubicBezTo>
                  <a:cubicBezTo>
                    <a:pt x="304" y="12"/>
                    <a:pt x="292" y="0"/>
                    <a:pt x="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5532957" y="2183893"/>
              <a:ext cx="460659" cy="369340"/>
            </a:xfrm>
            <a:custGeom>
              <a:avLst/>
              <a:gdLst/>
              <a:ahLst/>
              <a:cxnLst/>
              <a:rect l="l" t="t" r="r" b="b"/>
              <a:pathLst>
                <a:path w="303" h="242" extrusionOk="0">
                  <a:moveTo>
                    <a:pt x="0" y="26"/>
                  </a:moveTo>
                  <a:cubicBezTo>
                    <a:pt x="0" y="216"/>
                    <a:pt x="0" y="216"/>
                    <a:pt x="0" y="216"/>
                  </a:cubicBezTo>
                  <a:cubicBezTo>
                    <a:pt x="0" y="231"/>
                    <a:pt x="12" y="242"/>
                    <a:pt x="26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92" y="242"/>
                    <a:pt x="303" y="231"/>
                    <a:pt x="303" y="216"/>
                  </a:cubicBezTo>
                  <a:cubicBezTo>
                    <a:pt x="303" y="26"/>
                    <a:pt x="303" y="26"/>
                    <a:pt x="303" y="26"/>
                  </a:cubicBezTo>
                  <a:cubicBezTo>
                    <a:pt x="303" y="12"/>
                    <a:pt x="292" y="0"/>
                    <a:pt x="27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4680126" y="2183893"/>
              <a:ext cx="207908" cy="369340"/>
            </a:xfrm>
            <a:custGeom>
              <a:avLst/>
              <a:gdLst/>
              <a:ahLst/>
              <a:cxnLst/>
              <a:rect l="l" t="t" r="r" b="b"/>
              <a:pathLst>
                <a:path w="137" h="242" extrusionOk="0">
                  <a:moveTo>
                    <a:pt x="111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31"/>
                    <a:pt x="12" y="242"/>
                    <a:pt x="27" y="242"/>
                  </a:cubicBezTo>
                  <a:cubicBezTo>
                    <a:pt x="111" y="242"/>
                    <a:pt x="111" y="242"/>
                    <a:pt x="111" y="242"/>
                  </a:cubicBezTo>
                  <a:cubicBezTo>
                    <a:pt x="125" y="242"/>
                    <a:pt x="137" y="231"/>
                    <a:pt x="137" y="216"/>
                  </a:cubicBezTo>
                  <a:cubicBezTo>
                    <a:pt x="137" y="26"/>
                    <a:pt x="137" y="26"/>
                    <a:pt x="137" y="26"/>
                  </a:cubicBezTo>
                  <a:cubicBezTo>
                    <a:pt x="137" y="12"/>
                    <a:pt x="125" y="0"/>
                    <a:pt x="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3482413" y="1999631"/>
              <a:ext cx="2936804" cy="91316"/>
            </a:xfrm>
            <a:custGeom>
              <a:avLst/>
              <a:gdLst/>
              <a:ahLst/>
              <a:cxnLst/>
              <a:rect l="l" t="t" r="r" b="b"/>
              <a:pathLst>
                <a:path w="1932" h="60" extrusionOk="0">
                  <a:moveTo>
                    <a:pt x="178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932" y="60"/>
                    <a:pt x="1932" y="60"/>
                    <a:pt x="1932" y="60"/>
                  </a:cubicBezTo>
                  <a:cubicBezTo>
                    <a:pt x="1892" y="22"/>
                    <a:pt x="1839" y="0"/>
                    <a:pt x="1781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215385" y="2183893"/>
              <a:ext cx="407663" cy="369340"/>
            </a:xfrm>
            <a:custGeom>
              <a:avLst/>
              <a:gdLst/>
              <a:ahLst/>
              <a:cxnLst/>
              <a:rect l="l" t="t" r="r" b="b"/>
              <a:pathLst>
                <a:path w="268" h="242" extrusionOk="0">
                  <a:moveTo>
                    <a:pt x="6" y="35"/>
                  </a:moveTo>
                  <a:cubicBezTo>
                    <a:pt x="75" y="225"/>
                    <a:pt x="75" y="225"/>
                    <a:pt x="75" y="225"/>
                  </a:cubicBezTo>
                  <a:cubicBezTo>
                    <a:pt x="79" y="235"/>
                    <a:pt x="89" y="242"/>
                    <a:pt x="100" y="242"/>
                  </a:cubicBezTo>
                  <a:cubicBezTo>
                    <a:pt x="268" y="242"/>
                    <a:pt x="268" y="242"/>
                    <a:pt x="268" y="242"/>
                  </a:cubicBezTo>
                  <a:cubicBezTo>
                    <a:pt x="188" y="22"/>
                    <a:pt x="188" y="22"/>
                    <a:pt x="188" y="22"/>
                  </a:cubicBezTo>
                  <a:cubicBezTo>
                    <a:pt x="185" y="14"/>
                    <a:pt x="182" y="7"/>
                    <a:pt x="179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3" y="0"/>
                    <a:pt x="0" y="18"/>
                    <a:pt x="6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3482413" y="2739941"/>
              <a:ext cx="3160205" cy="91316"/>
            </a:xfrm>
            <a:custGeom>
              <a:avLst/>
              <a:gdLst/>
              <a:ahLst/>
              <a:cxnLst/>
              <a:rect l="l" t="t" r="r" b="b"/>
              <a:pathLst>
                <a:path w="2079" h="60" extrusionOk="0">
                  <a:moveTo>
                    <a:pt x="0" y="60"/>
                  </a:moveTo>
                  <a:cubicBezTo>
                    <a:pt x="1985" y="60"/>
                    <a:pt x="1985" y="60"/>
                    <a:pt x="1985" y="60"/>
                  </a:cubicBezTo>
                  <a:cubicBezTo>
                    <a:pt x="2027" y="60"/>
                    <a:pt x="2063" y="35"/>
                    <a:pt x="207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4625499" y="2090947"/>
              <a:ext cx="317977" cy="648994"/>
            </a:xfrm>
            <a:custGeom>
              <a:avLst/>
              <a:gdLst/>
              <a:ahLst/>
              <a:cxnLst/>
              <a:rect l="l" t="t" r="r" b="b"/>
              <a:pathLst>
                <a:path w="209" h="425" extrusionOk="0">
                  <a:moveTo>
                    <a:pt x="19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8" y="7"/>
                    <a:pt x="0" y="20"/>
                    <a:pt x="0" y="35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12" y="425"/>
                    <a:pt x="12" y="42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19"/>
                    <a:pt x="25" y="6"/>
                    <a:pt x="41" y="6"/>
                  </a:cubicBezTo>
                  <a:cubicBezTo>
                    <a:pt x="168" y="6"/>
                    <a:pt x="168" y="6"/>
                    <a:pt x="168" y="6"/>
                  </a:cubicBezTo>
                  <a:cubicBezTo>
                    <a:pt x="184" y="6"/>
                    <a:pt x="197" y="19"/>
                    <a:pt x="197" y="35"/>
                  </a:cubicBezTo>
                  <a:cubicBezTo>
                    <a:pt x="197" y="425"/>
                    <a:pt x="197" y="425"/>
                    <a:pt x="197" y="425"/>
                  </a:cubicBezTo>
                  <a:cubicBezTo>
                    <a:pt x="209" y="425"/>
                    <a:pt x="209" y="425"/>
                    <a:pt x="209" y="425"/>
                  </a:cubicBezTo>
                  <a:cubicBezTo>
                    <a:pt x="209" y="35"/>
                    <a:pt x="209" y="35"/>
                    <a:pt x="209" y="35"/>
                  </a:cubicBezTo>
                  <a:cubicBezTo>
                    <a:pt x="209" y="20"/>
                    <a:pt x="201" y="7"/>
                    <a:pt x="19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4655666" y="2081978"/>
              <a:ext cx="258459" cy="8969"/>
            </a:xfrm>
            <a:custGeom>
              <a:avLst/>
              <a:gdLst/>
              <a:ahLst/>
              <a:cxnLst/>
              <a:rect l="l" t="t" r="r" b="b"/>
              <a:pathLst>
                <a:path w="170" h="6" extrusionOk="0">
                  <a:moveTo>
                    <a:pt x="148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3" y="0"/>
                    <a:pt x="6" y="2"/>
                    <a:pt x="0" y="6"/>
                  </a:cubicBezTo>
                  <a:cubicBezTo>
                    <a:pt x="170" y="6"/>
                    <a:pt x="170" y="6"/>
                    <a:pt x="170" y="6"/>
                  </a:cubicBezTo>
                  <a:cubicBezTo>
                    <a:pt x="163" y="2"/>
                    <a:pt x="156" y="0"/>
                    <a:pt x="148" y="0"/>
                  </a:cubicBezTo>
                </a:path>
              </a:pathLst>
            </a:custGeom>
            <a:solidFill>
              <a:srgbClr val="B7403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3482413" y="2637211"/>
              <a:ext cx="2626979" cy="102730"/>
            </a:xfrm>
            <a:custGeom>
              <a:avLst/>
              <a:gdLst/>
              <a:ahLst/>
              <a:cxnLst/>
              <a:rect l="l" t="t" r="r" b="b"/>
              <a:pathLst>
                <a:path w="1728" h="67" extrusionOk="0">
                  <a:moveTo>
                    <a:pt x="15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530" y="12"/>
                    <a:pt x="1530" y="12"/>
                    <a:pt x="1530" y="12"/>
                  </a:cubicBezTo>
                  <a:cubicBezTo>
                    <a:pt x="1595" y="12"/>
                    <a:pt x="1656" y="31"/>
                    <a:pt x="1707" y="67"/>
                  </a:cubicBezTo>
                  <a:cubicBezTo>
                    <a:pt x="1728" y="67"/>
                    <a:pt x="1728" y="67"/>
                    <a:pt x="1728" y="67"/>
                  </a:cubicBezTo>
                  <a:cubicBezTo>
                    <a:pt x="1672" y="24"/>
                    <a:pt x="1603" y="0"/>
                    <a:pt x="15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1" name="Google Shape;421;p8"/>
          <p:cNvGrpSpPr/>
          <p:nvPr/>
        </p:nvGrpSpPr>
        <p:grpSpPr>
          <a:xfrm>
            <a:off x="3" y="5510140"/>
            <a:ext cx="12192003" cy="1376461"/>
            <a:chOff x="2" y="4132605"/>
            <a:chExt cx="9144002" cy="1032346"/>
          </a:xfrm>
        </p:grpSpPr>
        <p:sp>
          <p:nvSpPr>
            <p:cNvPr id="422" name="Google Shape;422;p8"/>
            <p:cNvSpPr/>
            <p:nvPr/>
          </p:nvSpPr>
          <p:spPr>
            <a:xfrm>
              <a:off x="2" y="4132605"/>
              <a:ext cx="9144002" cy="840967"/>
            </a:xfrm>
            <a:custGeom>
              <a:avLst/>
              <a:gdLst/>
              <a:ahLst/>
              <a:cxnLst/>
              <a:rect l="l" t="t" r="r" b="b"/>
              <a:pathLst>
                <a:path w="4160" h="382" extrusionOk="0">
                  <a:moveTo>
                    <a:pt x="3818" y="18"/>
                  </a:moveTo>
                  <a:cubicBezTo>
                    <a:pt x="3845" y="18"/>
                    <a:pt x="3845" y="18"/>
                    <a:pt x="3845" y="18"/>
                  </a:cubicBezTo>
                  <a:cubicBezTo>
                    <a:pt x="3846" y="18"/>
                    <a:pt x="3846" y="18"/>
                    <a:pt x="3846" y="18"/>
                  </a:cubicBezTo>
                  <a:cubicBezTo>
                    <a:pt x="3950" y="39"/>
                    <a:pt x="4055" y="54"/>
                    <a:pt x="4160" y="63"/>
                  </a:cubicBezTo>
                  <a:cubicBezTo>
                    <a:pt x="4160" y="63"/>
                    <a:pt x="4160" y="63"/>
                    <a:pt x="4160" y="63"/>
                  </a:cubicBezTo>
                  <a:cubicBezTo>
                    <a:pt x="4055" y="54"/>
                    <a:pt x="3951" y="38"/>
                    <a:pt x="3847" y="17"/>
                  </a:cubicBezTo>
                  <a:cubicBezTo>
                    <a:pt x="3848" y="17"/>
                    <a:pt x="3849" y="16"/>
                    <a:pt x="3849" y="15"/>
                  </a:cubicBezTo>
                  <a:cubicBezTo>
                    <a:pt x="3849" y="13"/>
                    <a:pt x="3847" y="12"/>
                    <a:pt x="3845" y="12"/>
                  </a:cubicBezTo>
                  <a:cubicBezTo>
                    <a:pt x="3842" y="12"/>
                    <a:pt x="3842" y="12"/>
                    <a:pt x="3842" y="12"/>
                  </a:cubicBezTo>
                  <a:cubicBezTo>
                    <a:pt x="3842" y="11"/>
                    <a:pt x="3842" y="11"/>
                    <a:pt x="3842" y="11"/>
                  </a:cubicBezTo>
                  <a:cubicBezTo>
                    <a:pt x="3842" y="8"/>
                    <a:pt x="3842" y="8"/>
                    <a:pt x="3842" y="8"/>
                  </a:cubicBezTo>
                  <a:cubicBezTo>
                    <a:pt x="3842" y="6"/>
                    <a:pt x="3841" y="5"/>
                    <a:pt x="3839" y="5"/>
                  </a:cubicBezTo>
                  <a:cubicBezTo>
                    <a:pt x="3837" y="5"/>
                    <a:pt x="3836" y="6"/>
                    <a:pt x="3836" y="8"/>
                  </a:cubicBezTo>
                  <a:cubicBezTo>
                    <a:pt x="3836" y="11"/>
                    <a:pt x="3836" y="11"/>
                    <a:pt x="3836" y="11"/>
                  </a:cubicBezTo>
                  <a:cubicBezTo>
                    <a:pt x="3836" y="12"/>
                    <a:pt x="3836" y="12"/>
                    <a:pt x="3836" y="12"/>
                  </a:cubicBezTo>
                  <a:cubicBezTo>
                    <a:pt x="3828" y="12"/>
                    <a:pt x="3828" y="12"/>
                    <a:pt x="3828" y="12"/>
                  </a:cubicBezTo>
                  <a:cubicBezTo>
                    <a:pt x="3828" y="11"/>
                    <a:pt x="3828" y="11"/>
                    <a:pt x="3828" y="11"/>
                  </a:cubicBezTo>
                  <a:cubicBezTo>
                    <a:pt x="3828" y="8"/>
                    <a:pt x="3828" y="8"/>
                    <a:pt x="3828" y="8"/>
                  </a:cubicBezTo>
                  <a:cubicBezTo>
                    <a:pt x="3828" y="6"/>
                    <a:pt x="3827" y="5"/>
                    <a:pt x="3825" y="5"/>
                  </a:cubicBezTo>
                  <a:cubicBezTo>
                    <a:pt x="3824" y="5"/>
                    <a:pt x="3822" y="6"/>
                    <a:pt x="3822" y="8"/>
                  </a:cubicBezTo>
                  <a:cubicBezTo>
                    <a:pt x="3822" y="11"/>
                    <a:pt x="3822" y="11"/>
                    <a:pt x="3822" y="11"/>
                  </a:cubicBezTo>
                  <a:cubicBezTo>
                    <a:pt x="3822" y="12"/>
                    <a:pt x="3822" y="12"/>
                    <a:pt x="3822" y="12"/>
                  </a:cubicBezTo>
                  <a:cubicBezTo>
                    <a:pt x="3805" y="12"/>
                    <a:pt x="3805" y="12"/>
                    <a:pt x="3805" y="12"/>
                  </a:cubicBezTo>
                  <a:cubicBezTo>
                    <a:pt x="3805" y="0"/>
                    <a:pt x="3805" y="0"/>
                    <a:pt x="3805" y="0"/>
                  </a:cubicBezTo>
                  <a:cubicBezTo>
                    <a:pt x="3797" y="0"/>
                    <a:pt x="3797" y="0"/>
                    <a:pt x="3797" y="0"/>
                  </a:cubicBezTo>
                  <a:cubicBezTo>
                    <a:pt x="3797" y="12"/>
                    <a:pt x="3797" y="12"/>
                    <a:pt x="3797" y="12"/>
                  </a:cubicBezTo>
                  <a:cubicBezTo>
                    <a:pt x="3779" y="12"/>
                    <a:pt x="3779" y="12"/>
                    <a:pt x="3779" y="12"/>
                  </a:cubicBezTo>
                  <a:cubicBezTo>
                    <a:pt x="3780" y="11"/>
                    <a:pt x="3780" y="11"/>
                    <a:pt x="3780" y="11"/>
                  </a:cubicBezTo>
                  <a:cubicBezTo>
                    <a:pt x="3780" y="8"/>
                    <a:pt x="3780" y="8"/>
                    <a:pt x="3780" y="8"/>
                  </a:cubicBezTo>
                  <a:cubicBezTo>
                    <a:pt x="3780" y="6"/>
                    <a:pt x="3778" y="5"/>
                    <a:pt x="3776" y="5"/>
                  </a:cubicBezTo>
                  <a:cubicBezTo>
                    <a:pt x="3775" y="5"/>
                    <a:pt x="3773" y="6"/>
                    <a:pt x="3773" y="8"/>
                  </a:cubicBezTo>
                  <a:cubicBezTo>
                    <a:pt x="3773" y="11"/>
                    <a:pt x="3773" y="11"/>
                    <a:pt x="3773" y="11"/>
                  </a:cubicBezTo>
                  <a:cubicBezTo>
                    <a:pt x="3773" y="12"/>
                    <a:pt x="3773" y="12"/>
                    <a:pt x="3773" y="12"/>
                  </a:cubicBezTo>
                  <a:cubicBezTo>
                    <a:pt x="3766" y="12"/>
                    <a:pt x="3766" y="12"/>
                    <a:pt x="3766" y="12"/>
                  </a:cubicBezTo>
                  <a:cubicBezTo>
                    <a:pt x="3766" y="11"/>
                    <a:pt x="3766" y="11"/>
                    <a:pt x="3766" y="11"/>
                  </a:cubicBezTo>
                  <a:cubicBezTo>
                    <a:pt x="3766" y="8"/>
                    <a:pt x="3766" y="8"/>
                    <a:pt x="3766" y="8"/>
                  </a:cubicBezTo>
                  <a:cubicBezTo>
                    <a:pt x="3766" y="6"/>
                    <a:pt x="3765" y="5"/>
                    <a:pt x="3763" y="5"/>
                  </a:cubicBezTo>
                  <a:cubicBezTo>
                    <a:pt x="3761" y="5"/>
                    <a:pt x="3760" y="6"/>
                    <a:pt x="3760" y="8"/>
                  </a:cubicBezTo>
                  <a:cubicBezTo>
                    <a:pt x="3760" y="11"/>
                    <a:pt x="3760" y="11"/>
                    <a:pt x="3760" y="11"/>
                  </a:cubicBezTo>
                  <a:cubicBezTo>
                    <a:pt x="3760" y="12"/>
                    <a:pt x="3760" y="12"/>
                    <a:pt x="3760" y="12"/>
                  </a:cubicBezTo>
                  <a:cubicBezTo>
                    <a:pt x="3756" y="12"/>
                    <a:pt x="3756" y="12"/>
                    <a:pt x="3756" y="12"/>
                  </a:cubicBezTo>
                  <a:cubicBezTo>
                    <a:pt x="3755" y="12"/>
                    <a:pt x="3754" y="12"/>
                    <a:pt x="3753" y="14"/>
                  </a:cubicBezTo>
                  <a:cubicBezTo>
                    <a:pt x="3753" y="13"/>
                    <a:pt x="3753" y="13"/>
                    <a:pt x="3753" y="13"/>
                  </a:cubicBezTo>
                  <a:cubicBezTo>
                    <a:pt x="3753" y="14"/>
                    <a:pt x="3753" y="14"/>
                    <a:pt x="3753" y="14"/>
                  </a:cubicBezTo>
                  <a:cubicBezTo>
                    <a:pt x="3753" y="14"/>
                    <a:pt x="3753" y="14"/>
                    <a:pt x="3753" y="14"/>
                  </a:cubicBezTo>
                  <a:cubicBezTo>
                    <a:pt x="3753" y="15"/>
                    <a:pt x="3753" y="15"/>
                    <a:pt x="3753" y="15"/>
                  </a:cubicBezTo>
                  <a:cubicBezTo>
                    <a:pt x="3753" y="15"/>
                    <a:pt x="3753" y="15"/>
                    <a:pt x="3753" y="15"/>
                  </a:cubicBezTo>
                  <a:cubicBezTo>
                    <a:pt x="3578" y="51"/>
                    <a:pt x="3403" y="71"/>
                    <a:pt x="3227" y="73"/>
                  </a:cubicBezTo>
                  <a:cubicBezTo>
                    <a:pt x="3051" y="71"/>
                    <a:pt x="2876" y="52"/>
                    <a:pt x="2701" y="16"/>
                  </a:cubicBezTo>
                  <a:cubicBezTo>
                    <a:pt x="2701" y="15"/>
                    <a:pt x="2701" y="15"/>
                    <a:pt x="2701" y="15"/>
                  </a:cubicBezTo>
                  <a:cubicBezTo>
                    <a:pt x="2701" y="15"/>
                    <a:pt x="2701" y="15"/>
                    <a:pt x="2701" y="15"/>
                  </a:cubicBezTo>
                  <a:cubicBezTo>
                    <a:pt x="2702" y="14"/>
                    <a:pt x="2702" y="14"/>
                    <a:pt x="2703" y="14"/>
                  </a:cubicBezTo>
                  <a:cubicBezTo>
                    <a:pt x="2703" y="13"/>
                    <a:pt x="2703" y="13"/>
                    <a:pt x="2703" y="13"/>
                  </a:cubicBezTo>
                  <a:cubicBezTo>
                    <a:pt x="2702" y="14"/>
                    <a:pt x="2702" y="14"/>
                    <a:pt x="2701" y="14"/>
                  </a:cubicBezTo>
                  <a:cubicBezTo>
                    <a:pt x="2701" y="13"/>
                    <a:pt x="2699" y="12"/>
                    <a:pt x="2698" y="12"/>
                  </a:cubicBezTo>
                  <a:cubicBezTo>
                    <a:pt x="2694" y="12"/>
                    <a:pt x="2694" y="12"/>
                    <a:pt x="2694" y="12"/>
                  </a:cubicBezTo>
                  <a:cubicBezTo>
                    <a:pt x="2695" y="11"/>
                    <a:pt x="2695" y="11"/>
                    <a:pt x="2695" y="11"/>
                  </a:cubicBezTo>
                  <a:cubicBezTo>
                    <a:pt x="2695" y="8"/>
                    <a:pt x="2695" y="8"/>
                    <a:pt x="2695" y="8"/>
                  </a:cubicBezTo>
                  <a:cubicBezTo>
                    <a:pt x="2695" y="6"/>
                    <a:pt x="2693" y="5"/>
                    <a:pt x="2691" y="5"/>
                  </a:cubicBezTo>
                  <a:cubicBezTo>
                    <a:pt x="2690" y="5"/>
                    <a:pt x="2688" y="6"/>
                    <a:pt x="2688" y="8"/>
                  </a:cubicBezTo>
                  <a:cubicBezTo>
                    <a:pt x="2688" y="11"/>
                    <a:pt x="2688" y="11"/>
                    <a:pt x="2688" y="11"/>
                  </a:cubicBezTo>
                  <a:cubicBezTo>
                    <a:pt x="2688" y="12"/>
                    <a:pt x="2688" y="12"/>
                    <a:pt x="2688" y="12"/>
                  </a:cubicBezTo>
                  <a:cubicBezTo>
                    <a:pt x="2681" y="12"/>
                    <a:pt x="2681" y="12"/>
                    <a:pt x="2681" y="12"/>
                  </a:cubicBezTo>
                  <a:cubicBezTo>
                    <a:pt x="2681" y="11"/>
                    <a:pt x="2681" y="11"/>
                    <a:pt x="2681" y="11"/>
                  </a:cubicBezTo>
                  <a:cubicBezTo>
                    <a:pt x="2681" y="8"/>
                    <a:pt x="2681" y="8"/>
                    <a:pt x="2681" y="8"/>
                  </a:cubicBezTo>
                  <a:cubicBezTo>
                    <a:pt x="2681" y="6"/>
                    <a:pt x="2680" y="5"/>
                    <a:pt x="2678" y="5"/>
                  </a:cubicBezTo>
                  <a:cubicBezTo>
                    <a:pt x="2676" y="5"/>
                    <a:pt x="2675" y="6"/>
                    <a:pt x="2675" y="8"/>
                  </a:cubicBezTo>
                  <a:cubicBezTo>
                    <a:pt x="2675" y="11"/>
                    <a:pt x="2675" y="11"/>
                    <a:pt x="2675" y="11"/>
                  </a:cubicBezTo>
                  <a:cubicBezTo>
                    <a:pt x="2675" y="12"/>
                    <a:pt x="2675" y="12"/>
                    <a:pt x="2675" y="12"/>
                  </a:cubicBezTo>
                  <a:cubicBezTo>
                    <a:pt x="2657" y="12"/>
                    <a:pt x="2657" y="12"/>
                    <a:pt x="2657" y="12"/>
                  </a:cubicBezTo>
                  <a:cubicBezTo>
                    <a:pt x="2657" y="0"/>
                    <a:pt x="2657" y="0"/>
                    <a:pt x="2657" y="0"/>
                  </a:cubicBezTo>
                  <a:cubicBezTo>
                    <a:pt x="2650" y="0"/>
                    <a:pt x="2650" y="0"/>
                    <a:pt x="2650" y="0"/>
                  </a:cubicBezTo>
                  <a:cubicBezTo>
                    <a:pt x="2650" y="12"/>
                    <a:pt x="2650" y="12"/>
                    <a:pt x="2650" y="12"/>
                  </a:cubicBezTo>
                  <a:cubicBezTo>
                    <a:pt x="2632" y="12"/>
                    <a:pt x="2632" y="12"/>
                    <a:pt x="2632" y="12"/>
                  </a:cubicBezTo>
                  <a:cubicBezTo>
                    <a:pt x="2632" y="11"/>
                    <a:pt x="2632" y="11"/>
                    <a:pt x="2632" y="11"/>
                  </a:cubicBezTo>
                  <a:cubicBezTo>
                    <a:pt x="2632" y="8"/>
                    <a:pt x="2632" y="8"/>
                    <a:pt x="2632" y="8"/>
                  </a:cubicBezTo>
                  <a:cubicBezTo>
                    <a:pt x="2632" y="6"/>
                    <a:pt x="2631" y="5"/>
                    <a:pt x="2629" y="5"/>
                  </a:cubicBezTo>
                  <a:cubicBezTo>
                    <a:pt x="2627" y="5"/>
                    <a:pt x="2626" y="6"/>
                    <a:pt x="2626" y="8"/>
                  </a:cubicBezTo>
                  <a:cubicBezTo>
                    <a:pt x="2626" y="11"/>
                    <a:pt x="2626" y="11"/>
                    <a:pt x="2626" y="11"/>
                  </a:cubicBezTo>
                  <a:cubicBezTo>
                    <a:pt x="2626" y="12"/>
                    <a:pt x="2626" y="12"/>
                    <a:pt x="2626" y="12"/>
                  </a:cubicBezTo>
                  <a:cubicBezTo>
                    <a:pt x="2619" y="12"/>
                    <a:pt x="2619" y="12"/>
                    <a:pt x="2619" y="12"/>
                  </a:cubicBezTo>
                  <a:cubicBezTo>
                    <a:pt x="2619" y="11"/>
                    <a:pt x="2619" y="11"/>
                    <a:pt x="2619" y="11"/>
                  </a:cubicBezTo>
                  <a:cubicBezTo>
                    <a:pt x="2619" y="8"/>
                    <a:pt x="2619" y="8"/>
                    <a:pt x="2619" y="8"/>
                  </a:cubicBezTo>
                  <a:cubicBezTo>
                    <a:pt x="2619" y="6"/>
                    <a:pt x="2617" y="5"/>
                    <a:pt x="2616" y="5"/>
                  </a:cubicBezTo>
                  <a:cubicBezTo>
                    <a:pt x="2614" y="5"/>
                    <a:pt x="2612" y="6"/>
                    <a:pt x="2612" y="8"/>
                  </a:cubicBezTo>
                  <a:cubicBezTo>
                    <a:pt x="2612" y="11"/>
                    <a:pt x="2612" y="11"/>
                    <a:pt x="2612" y="11"/>
                  </a:cubicBezTo>
                  <a:cubicBezTo>
                    <a:pt x="2613" y="12"/>
                    <a:pt x="2613" y="12"/>
                    <a:pt x="2613" y="12"/>
                  </a:cubicBezTo>
                  <a:cubicBezTo>
                    <a:pt x="2609" y="12"/>
                    <a:pt x="2609" y="12"/>
                    <a:pt x="2609" y="12"/>
                  </a:cubicBezTo>
                  <a:cubicBezTo>
                    <a:pt x="2607" y="12"/>
                    <a:pt x="2606" y="13"/>
                    <a:pt x="2606" y="15"/>
                  </a:cubicBezTo>
                  <a:cubicBezTo>
                    <a:pt x="2606" y="16"/>
                    <a:pt x="2606" y="17"/>
                    <a:pt x="2607" y="18"/>
                  </a:cubicBezTo>
                  <a:cubicBezTo>
                    <a:pt x="2437" y="52"/>
                    <a:pt x="2265" y="71"/>
                    <a:pt x="2092" y="73"/>
                  </a:cubicBezTo>
                  <a:cubicBezTo>
                    <a:pt x="1916" y="71"/>
                    <a:pt x="1739" y="51"/>
                    <a:pt x="1564" y="15"/>
                  </a:cubicBezTo>
                  <a:cubicBezTo>
                    <a:pt x="1566" y="15"/>
                    <a:pt x="1567" y="14"/>
                    <a:pt x="1569" y="14"/>
                  </a:cubicBezTo>
                  <a:cubicBezTo>
                    <a:pt x="1568" y="13"/>
                    <a:pt x="1568" y="13"/>
                    <a:pt x="1568" y="13"/>
                  </a:cubicBezTo>
                  <a:cubicBezTo>
                    <a:pt x="1566" y="14"/>
                    <a:pt x="1564" y="14"/>
                    <a:pt x="1562" y="15"/>
                  </a:cubicBezTo>
                  <a:cubicBezTo>
                    <a:pt x="1560" y="14"/>
                    <a:pt x="1558" y="14"/>
                    <a:pt x="1556" y="13"/>
                  </a:cubicBezTo>
                  <a:cubicBezTo>
                    <a:pt x="1556" y="14"/>
                    <a:pt x="1556" y="14"/>
                    <a:pt x="1556" y="14"/>
                  </a:cubicBezTo>
                  <a:cubicBezTo>
                    <a:pt x="1558" y="14"/>
                    <a:pt x="1559" y="15"/>
                    <a:pt x="1561" y="15"/>
                  </a:cubicBezTo>
                  <a:cubicBezTo>
                    <a:pt x="1558" y="16"/>
                    <a:pt x="1556" y="16"/>
                    <a:pt x="1553" y="17"/>
                  </a:cubicBezTo>
                  <a:cubicBezTo>
                    <a:pt x="1554" y="16"/>
                    <a:pt x="1554" y="16"/>
                    <a:pt x="1554" y="15"/>
                  </a:cubicBezTo>
                  <a:cubicBezTo>
                    <a:pt x="1554" y="13"/>
                    <a:pt x="1553" y="12"/>
                    <a:pt x="1551" y="12"/>
                  </a:cubicBezTo>
                  <a:cubicBezTo>
                    <a:pt x="1547" y="12"/>
                    <a:pt x="1547" y="12"/>
                    <a:pt x="1547" y="12"/>
                  </a:cubicBezTo>
                  <a:cubicBezTo>
                    <a:pt x="1547" y="11"/>
                    <a:pt x="1547" y="11"/>
                    <a:pt x="1547" y="11"/>
                  </a:cubicBezTo>
                  <a:cubicBezTo>
                    <a:pt x="1547" y="8"/>
                    <a:pt x="1547" y="8"/>
                    <a:pt x="1547" y="8"/>
                  </a:cubicBezTo>
                  <a:cubicBezTo>
                    <a:pt x="1547" y="6"/>
                    <a:pt x="1546" y="5"/>
                    <a:pt x="1544" y="5"/>
                  </a:cubicBezTo>
                  <a:cubicBezTo>
                    <a:pt x="1542" y="5"/>
                    <a:pt x="1541" y="6"/>
                    <a:pt x="1541" y="8"/>
                  </a:cubicBezTo>
                  <a:cubicBezTo>
                    <a:pt x="1541" y="11"/>
                    <a:pt x="1541" y="11"/>
                    <a:pt x="1541" y="11"/>
                  </a:cubicBezTo>
                  <a:cubicBezTo>
                    <a:pt x="1541" y="12"/>
                    <a:pt x="1541" y="12"/>
                    <a:pt x="1541" y="12"/>
                  </a:cubicBezTo>
                  <a:cubicBezTo>
                    <a:pt x="1534" y="12"/>
                    <a:pt x="1534" y="12"/>
                    <a:pt x="1534" y="12"/>
                  </a:cubicBezTo>
                  <a:cubicBezTo>
                    <a:pt x="1534" y="11"/>
                    <a:pt x="1534" y="11"/>
                    <a:pt x="1534" y="11"/>
                  </a:cubicBezTo>
                  <a:cubicBezTo>
                    <a:pt x="1534" y="8"/>
                    <a:pt x="1534" y="8"/>
                    <a:pt x="1534" y="8"/>
                  </a:cubicBezTo>
                  <a:cubicBezTo>
                    <a:pt x="1534" y="6"/>
                    <a:pt x="1532" y="5"/>
                    <a:pt x="1531" y="5"/>
                  </a:cubicBezTo>
                  <a:cubicBezTo>
                    <a:pt x="1529" y="5"/>
                    <a:pt x="1527" y="6"/>
                    <a:pt x="1527" y="8"/>
                  </a:cubicBezTo>
                  <a:cubicBezTo>
                    <a:pt x="1527" y="11"/>
                    <a:pt x="1527" y="11"/>
                    <a:pt x="1527" y="11"/>
                  </a:cubicBezTo>
                  <a:cubicBezTo>
                    <a:pt x="1528" y="12"/>
                    <a:pt x="1528" y="12"/>
                    <a:pt x="1528" y="12"/>
                  </a:cubicBezTo>
                  <a:cubicBezTo>
                    <a:pt x="1510" y="12"/>
                    <a:pt x="1510" y="12"/>
                    <a:pt x="1510" y="12"/>
                  </a:cubicBezTo>
                  <a:cubicBezTo>
                    <a:pt x="1510" y="0"/>
                    <a:pt x="1510" y="0"/>
                    <a:pt x="1510" y="0"/>
                  </a:cubicBezTo>
                  <a:cubicBezTo>
                    <a:pt x="1502" y="0"/>
                    <a:pt x="1502" y="0"/>
                    <a:pt x="1502" y="0"/>
                  </a:cubicBezTo>
                  <a:cubicBezTo>
                    <a:pt x="1502" y="12"/>
                    <a:pt x="1502" y="12"/>
                    <a:pt x="1502" y="12"/>
                  </a:cubicBezTo>
                  <a:cubicBezTo>
                    <a:pt x="1485" y="12"/>
                    <a:pt x="1485" y="12"/>
                    <a:pt x="1485" y="12"/>
                  </a:cubicBezTo>
                  <a:cubicBezTo>
                    <a:pt x="1485" y="11"/>
                    <a:pt x="1485" y="11"/>
                    <a:pt x="1485" y="11"/>
                  </a:cubicBezTo>
                  <a:cubicBezTo>
                    <a:pt x="1485" y="8"/>
                    <a:pt x="1485" y="8"/>
                    <a:pt x="1485" y="8"/>
                  </a:cubicBezTo>
                  <a:cubicBezTo>
                    <a:pt x="1485" y="6"/>
                    <a:pt x="1483" y="5"/>
                    <a:pt x="1482" y="5"/>
                  </a:cubicBezTo>
                  <a:cubicBezTo>
                    <a:pt x="1480" y="5"/>
                    <a:pt x="1479" y="6"/>
                    <a:pt x="1479" y="8"/>
                  </a:cubicBezTo>
                  <a:cubicBezTo>
                    <a:pt x="1479" y="11"/>
                    <a:pt x="1479" y="11"/>
                    <a:pt x="1479" y="11"/>
                  </a:cubicBezTo>
                  <a:cubicBezTo>
                    <a:pt x="1479" y="12"/>
                    <a:pt x="1479" y="12"/>
                    <a:pt x="1479" y="12"/>
                  </a:cubicBezTo>
                  <a:cubicBezTo>
                    <a:pt x="1471" y="12"/>
                    <a:pt x="1471" y="12"/>
                    <a:pt x="1471" y="12"/>
                  </a:cubicBezTo>
                  <a:cubicBezTo>
                    <a:pt x="1471" y="11"/>
                    <a:pt x="1471" y="11"/>
                    <a:pt x="1471" y="11"/>
                  </a:cubicBezTo>
                  <a:cubicBezTo>
                    <a:pt x="1471" y="8"/>
                    <a:pt x="1471" y="8"/>
                    <a:pt x="1471" y="8"/>
                  </a:cubicBezTo>
                  <a:cubicBezTo>
                    <a:pt x="1471" y="6"/>
                    <a:pt x="1470" y="5"/>
                    <a:pt x="1468" y="5"/>
                  </a:cubicBezTo>
                  <a:cubicBezTo>
                    <a:pt x="1467" y="5"/>
                    <a:pt x="1465" y="6"/>
                    <a:pt x="1465" y="8"/>
                  </a:cubicBezTo>
                  <a:cubicBezTo>
                    <a:pt x="1465" y="11"/>
                    <a:pt x="1465" y="11"/>
                    <a:pt x="1465" y="11"/>
                  </a:cubicBezTo>
                  <a:cubicBezTo>
                    <a:pt x="1465" y="12"/>
                    <a:pt x="1465" y="12"/>
                    <a:pt x="1465" y="12"/>
                  </a:cubicBezTo>
                  <a:cubicBezTo>
                    <a:pt x="1462" y="12"/>
                    <a:pt x="1462" y="12"/>
                    <a:pt x="1462" y="12"/>
                  </a:cubicBezTo>
                  <a:cubicBezTo>
                    <a:pt x="1460" y="12"/>
                    <a:pt x="1458" y="13"/>
                    <a:pt x="1458" y="15"/>
                  </a:cubicBezTo>
                  <a:cubicBezTo>
                    <a:pt x="1458" y="17"/>
                    <a:pt x="1460" y="18"/>
                    <a:pt x="1462" y="18"/>
                  </a:cubicBezTo>
                  <a:cubicBezTo>
                    <a:pt x="1471" y="18"/>
                    <a:pt x="1471" y="18"/>
                    <a:pt x="1471" y="18"/>
                  </a:cubicBezTo>
                  <a:cubicBezTo>
                    <a:pt x="1301" y="52"/>
                    <a:pt x="1130" y="71"/>
                    <a:pt x="958" y="73"/>
                  </a:cubicBezTo>
                  <a:cubicBezTo>
                    <a:pt x="782" y="71"/>
                    <a:pt x="605" y="51"/>
                    <a:pt x="430" y="15"/>
                  </a:cubicBezTo>
                  <a:cubicBezTo>
                    <a:pt x="431" y="15"/>
                    <a:pt x="433" y="14"/>
                    <a:pt x="434" y="14"/>
                  </a:cubicBezTo>
                  <a:cubicBezTo>
                    <a:pt x="434" y="13"/>
                    <a:pt x="434" y="13"/>
                    <a:pt x="434" y="13"/>
                  </a:cubicBezTo>
                  <a:cubicBezTo>
                    <a:pt x="432" y="14"/>
                    <a:pt x="430" y="14"/>
                    <a:pt x="428" y="15"/>
                  </a:cubicBezTo>
                  <a:cubicBezTo>
                    <a:pt x="426" y="14"/>
                    <a:pt x="424" y="14"/>
                    <a:pt x="422" y="13"/>
                  </a:cubicBezTo>
                  <a:cubicBezTo>
                    <a:pt x="422" y="14"/>
                    <a:pt x="422" y="14"/>
                    <a:pt x="422" y="14"/>
                  </a:cubicBezTo>
                  <a:cubicBezTo>
                    <a:pt x="423" y="14"/>
                    <a:pt x="425" y="15"/>
                    <a:pt x="426" y="15"/>
                  </a:cubicBezTo>
                  <a:cubicBezTo>
                    <a:pt x="414" y="18"/>
                    <a:pt x="403" y="20"/>
                    <a:pt x="391" y="22"/>
                  </a:cubicBezTo>
                  <a:cubicBezTo>
                    <a:pt x="384" y="21"/>
                    <a:pt x="377" y="19"/>
                    <a:pt x="370" y="18"/>
                  </a:cubicBezTo>
                  <a:cubicBezTo>
                    <a:pt x="403" y="18"/>
                    <a:pt x="403" y="18"/>
                    <a:pt x="403" y="18"/>
                  </a:cubicBezTo>
                  <a:cubicBezTo>
                    <a:pt x="405" y="18"/>
                    <a:pt x="407" y="17"/>
                    <a:pt x="407" y="15"/>
                  </a:cubicBezTo>
                  <a:cubicBezTo>
                    <a:pt x="407" y="13"/>
                    <a:pt x="405" y="12"/>
                    <a:pt x="403" y="12"/>
                  </a:cubicBezTo>
                  <a:cubicBezTo>
                    <a:pt x="400" y="12"/>
                    <a:pt x="400" y="12"/>
                    <a:pt x="400" y="12"/>
                  </a:cubicBezTo>
                  <a:cubicBezTo>
                    <a:pt x="400" y="11"/>
                    <a:pt x="400" y="11"/>
                    <a:pt x="400" y="11"/>
                  </a:cubicBezTo>
                  <a:cubicBezTo>
                    <a:pt x="400" y="8"/>
                    <a:pt x="400" y="8"/>
                    <a:pt x="400" y="8"/>
                  </a:cubicBezTo>
                  <a:cubicBezTo>
                    <a:pt x="400" y="6"/>
                    <a:pt x="398" y="5"/>
                    <a:pt x="397" y="5"/>
                  </a:cubicBezTo>
                  <a:cubicBezTo>
                    <a:pt x="395" y="5"/>
                    <a:pt x="394" y="6"/>
                    <a:pt x="394" y="8"/>
                  </a:cubicBezTo>
                  <a:cubicBezTo>
                    <a:pt x="394" y="11"/>
                    <a:pt x="394" y="11"/>
                    <a:pt x="394" y="11"/>
                  </a:cubicBezTo>
                  <a:cubicBezTo>
                    <a:pt x="394" y="12"/>
                    <a:pt x="394" y="12"/>
                    <a:pt x="394" y="12"/>
                  </a:cubicBezTo>
                  <a:cubicBezTo>
                    <a:pt x="386" y="12"/>
                    <a:pt x="386" y="12"/>
                    <a:pt x="386" y="12"/>
                  </a:cubicBezTo>
                  <a:cubicBezTo>
                    <a:pt x="386" y="11"/>
                    <a:pt x="386" y="11"/>
                    <a:pt x="386" y="11"/>
                  </a:cubicBezTo>
                  <a:cubicBezTo>
                    <a:pt x="386" y="8"/>
                    <a:pt x="386" y="8"/>
                    <a:pt x="386" y="8"/>
                  </a:cubicBezTo>
                  <a:cubicBezTo>
                    <a:pt x="386" y="6"/>
                    <a:pt x="385" y="5"/>
                    <a:pt x="383" y="5"/>
                  </a:cubicBezTo>
                  <a:cubicBezTo>
                    <a:pt x="382" y="5"/>
                    <a:pt x="380" y="6"/>
                    <a:pt x="380" y="8"/>
                  </a:cubicBezTo>
                  <a:cubicBezTo>
                    <a:pt x="380" y="11"/>
                    <a:pt x="380" y="11"/>
                    <a:pt x="380" y="11"/>
                  </a:cubicBezTo>
                  <a:cubicBezTo>
                    <a:pt x="380" y="12"/>
                    <a:pt x="380" y="12"/>
                    <a:pt x="380" y="12"/>
                  </a:cubicBezTo>
                  <a:cubicBezTo>
                    <a:pt x="363" y="12"/>
                    <a:pt x="363" y="12"/>
                    <a:pt x="363" y="12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355" y="0"/>
                    <a:pt x="355" y="0"/>
                    <a:pt x="355" y="0"/>
                  </a:cubicBezTo>
                  <a:cubicBezTo>
                    <a:pt x="355" y="12"/>
                    <a:pt x="355" y="12"/>
                    <a:pt x="355" y="12"/>
                  </a:cubicBezTo>
                  <a:cubicBezTo>
                    <a:pt x="337" y="12"/>
                    <a:pt x="337" y="12"/>
                    <a:pt x="337" y="12"/>
                  </a:cubicBezTo>
                  <a:cubicBezTo>
                    <a:pt x="337" y="11"/>
                    <a:pt x="337" y="11"/>
                    <a:pt x="337" y="11"/>
                  </a:cubicBezTo>
                  <a:cubicBezTo>
                    <a:pt x="337" y="8"/>
                    <a:pt x="337" y="8"/>
                    <a:pt x="337" y="8"/>
                  </a:cubicBezTo>
                  <a:cubicBezTo>
                    <a:pt x="337" y="6"/>
                    <a:pt x="336" y="5"/>
                    <a:pt x="334" y="5"/>
                  </a:cubicBezTo>
                  <a:cubicBezTo>
                    <a:pt x="333" y="5"/>
                    <a:pt x="331" y="6"/>
                    <a:pt x="331" y="8"/>
                  </a:cubicBezTo>
                  <a:cubicBezTo>
                    <a:pt x="331" y="11"/>
                    <a:pt x="331" y="11"/>
                    <a:pt x="331" y="11"/>
                  </a:cubicBezTo>
                  <a:cubicBezTo>
                    <a:pt x="331" y="12"/>
                    <a:pt x="331" y="12"/>
                    <a:pt x="331" y="12"/>
                  </a:cubicBezTo>
                  <a:cubicBezTo>
                    <a:pt x="324" y="12"/>
                    <a:pt x="324" y="12"/>
                    <a:pt x="324" y="12"/>
                  </a:cubicBezTo>
                  <a:cubicBezTo>
                    <a:pt x="324" y="11"/>
                    <a:pt x="324" y="11"/>
                    <a:pt x="324" y="11"/>
                  </a:cubicBezTo>
                  <a:cubicBezTo>
                    <a:pt x="324" y="8"/>
                    <a:pt x="324" y="8"/>
                    <a:pt x="324" y="8"/>
                  </a:cubicBezTo>
                  <a:cubicBezTo>
                    <a:pt x="324" y="6"/>
                    <a:pt x="323" y="5"/>
                    <a:pt x="321" y="5"/>
                  </a:cubicBezTo>
                  <a:cubicBezTo>
                    <a:pt x="319" y="5"/>
                    <a:pt x="318" y="6"/>
                    <a:pt x="318" y="8"/>
                  </a:cubicBezTo>
                  <a:cubicBezTo>
                    <a:pt x="318" y="11"/>
                    <a:pt x="318" y="11"/>
                    <a:pt x="318" y="11"/>
                  </a:cubicBezTo>
                  <a:cubicBezTo>
                    <a:pt x="318" y="12"/>
                    <a:pt x="318" y="12"/>
                    <a:pt x="318" y="12"/>
                  </a:cubicBezTo>
                  <a:cubicBezTo>
                    <a:pt x="314" y="12"/>
                    <a:pt x="314" y="12"/>
                    <a:pt x="314" y="12"/>
                  </a:cubicBezTo>
                  <a:cubicBezTo>
                    <a:pt x="312" y="12"/>
                    <a:pt x="311" y="13"/>
                    <a:pt x="311" y="15"/>
                  </a:cubicBezTo>
                  <a:cubicBezTo>
                    <a:pt x="311" y="17"/>
                    <a:pt x="312" y="18"/>
                    <a:pt x="314" y="18"/>
                  </a:cubicBezTo>
                  <a:cubicBezTo>
                    <a:pt x="337" y="18"/>
                    <a:pt x="337" y="18"/>
                    <a:pt x="337" y="18"/>
                  </a:cubicBezTo>
                  <a:cubicBezTo>
                    <a:pt x="225" y="41"/>
                    <a:pt x="112" y="56"/>
                    <a:pt x="0" y="6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114" y="57"/>
                    <a:pt x="227" y="41"/>
                    <a:pt x="340" y="18"/>
                  </a:cubicBezTo>
                  <a:cubicBezTo>
                    <a:pt x="355" y="18"/>
                    <a:pt x="355" y="18"/>
                    <a:pt x="355" y="18"/>
                  </a:cubicBezTo>
                  <a:cubicBezTo>
                    <a:pt x="355" y="29"/>
                    <a:pt x="355" y="29"/>
                    <a:pt x="355" y="29"/>
                  </a:cubicBezTo>
                  <a:cubicBezTo>
                    <a:pt x="237" y="50"/>
                    <a:pt x="118" y="64"/>
                    <a:pt x="0" y="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118" y="65"/>
                    <a:pt x="237" y="51"/>
                    <a:pt x="355" y="29"/>
                  </a:cubicBezTo>
                  <a:cubicBezTo>
                    <a:pt x="355" y="382"/>
                    <a:pt x="355" y="382"/>
                    <a:pt x="355" y="382"/>
                  </a:cubicBezTo>
                  <a:cubicBezTo>
                    <a:pt x="363" y="382"/>
                    <a:pt x="363" y="382"/>
                    <a:pt x="363" y="382"/>
                  </a:cubicBezTo>
                  <a:cubicBezTo>
                    <a:pt x="363" y="28"/>
                    <a:pt x="363" y="28"/>
                    <a:pt x="363" y="28"/>
                  </a:cubicBezTo>
                  <a:cubicBezTo>
                    <a:pt x="372" y="26"/>
                    <a:pt x="381" y="25"/>
                    <a:pt x="391" y="23"/>
                  </a:cubicBezTo>
                  <a:cubicBezTo>
                    <a:pt x="567" y="57"/>
                    <a:pt x="745" y="74"/>
                    <a:pt x="921" y="74"/>
                  </a:cubicBezTo>
                  <a:cubicBezTo>
                    <a:pt x="933" y="74"/>
                    <a:pt x="946" y="74"/>
                    <a:pt x="958" y="74"/>
                  </a:cubicBezTo>
                  <a:cubicBezTo>
                    <a:pt x="970" y="74"/>
                    <a:pt x="983" y="74"/>
                    <a:pt x="995" y="74"/>
                  </a:cubicBezTo>
                  <a:cubicBezTo>
                    <a:pt x="1164" y="74"/>
                    <a:pt x="1334" y="58"/>
                    <a:pt x="1502" y="27"/>
                  </a:cubicBezTo>
                  <a:cubicBezTo>
                    <a:pt x="1502" y="382"/>
                    <a:pt x="1502" y="382"/>
                    <a:pt x="1502" y="382"/>
                  </a:cubicBezTo>
                  <a:cubicBezTo>
                    <a:pt x="1510" y="382"/>
                    <a:pt x="1510" y="382"/>
                    <a:pt x="1510" y="382"/>
                  </a:cubicBezTo>
                  <a:cubicBezTo>
                    <a:pt x="1510" y="26"/>
                    <a:pt x="1510" y="26"/>
                    <a:pt x="1510" y="26"/>
                  </a:cubicBezTo>
                  <a:cubicBezTo>
                    <a:pt x="1515" y="25"/>
                    <a:pt x="1520" y="24"/>
                    <a:pt x="1525" y="23"/>
                  </a:cubicBezTo>
                  <a:cubicBezTo>
                    <a:pt x="1701" y="57"/>
                    <a:pt x="1879" y="74"/>
                    <a:pt x="2055" y="74"/>
                  </a:cubicBezTo>
                  <a:cubicBezTo>
                    <a:pt x="2068" y="74"/>
                    <a:pt x="2080" y="74"/>
                    <a:pt x="2092" y="74"/>
                  </a:cubicBezTo>
                  <a:cubicBezTo>
                    <a:pt x="2105" y="74"/>
                    <a:pt x="2117" y="74"/>
                    <a:pt x="2130" y="74"/>
                  </a:cubicBezTo>
                  <a:cubicBezTo>
                    <a:pt x="2302" y="74"/>
                    <a:pt x="2477" y="57"/>
                    <a:pt x="2650" y="25"/>
                  </a:cubicBezTo>
                  <a:cubicBezTo>
                    <a:pt x="2650" y="382"/>
                    <a:pt x="2650" y="382"/>
                    <a:pt x="2650" y="382"/>
                  </a:cubicBezTo>
                  <a:cubicBezTo>
                    <a:pt x="2657" y="382"/>
                    <a:pt x="2657" y="382"/>
                    <a:pt x="2657" y="382"/>
                  </a:cubicBezTo>
                  <a:cubicBezTo>
                    <a:pt x="2657" y="23"/>
                    <a:pt x="2657" y="23"/>
                    <a:pt x="2657" y="23"/>
                  </a:cubicBezTo>
                  <a:cubicBezTo>
                    <a:pt x="2658" y="23"/>
                    <a:pt x="2659" y="23"/>
                    <a:pt x="2660" y="23"/>
                  </a:cubicBezTo>
                  <a:cubicBezTo>
                    <a:pt x="2835" y="57"/>
                    <a:pt x="3013" y="74"/>
                    <a:pt x="3190" y="74"/>
                  </a:cubicBezTo>
                  <a:cubicBezTo>
                    <a:pt x="3202" y="74"/>
                    <a:pt x="3214" y="74"/>
                    <a:pt x="3227" y="74"/>
                  </a:cubicBezTo>
                  <a:cubicBezTo>
                    <a:pt x="3239" y="74"/>
                    <a:pt x="3252" y="74"/>
                    <a:pt x="3264" y="74"/>
                  </a:cubicBezTo>
                  <a:cubicBezTo>
                    <a:pt x="3441" y="74"/>
                    <a:pt x="3619" y="57"/>
                    <a:pt x="3795" y="23"/>
                  </a:cubicBezTo>
                  <a:cubicBezTo>
                    <a:pt x="3796" y="23"/>
                    <a:pt x="3796" y="23"/>
                    <a:pt x="3797" y="23"/>
                  </a:cubicBezTo>
                  <a:cubicBezTo>
                    <a:pt x="3797" y="382"/>
                    <a:pt x="3797" y="382"/>
                    <a:pt x="3797" y="382"/>
                  </a:cubicBezTo>
                  <a:cubicBezTo>
                    <a:pt x="3805" y="382"/>
                    <a:pt x="3805" y="382"/>
                    <a:pt x="3805" y="382"/>
                  </a:cubicBezTo>
                  <a:cubicBezTo>
                    <a:pt x="3805" y="24"/>
                    <a:pt x="3805" y="24"/>
                    <a:pt x="3805" y="24"/>
                  </a:cubicBezTo>
                  <a:cubicBezTo>
                    <a:pt x="3922" y="47"/>
                    <a:pt x="4041" y="62"/>
                    <a:pt x="4160" y="69"/>
                  </a:cubicBezTo>
                  <a:cubicBezTo>
                    <a:pt x="4160" y="68"/>
                    <a:pt x="4160" y="68"/>
                    <a:pt x="4160" y="68"/>
                  </a:cubicBezTo>
                  <a:cubicBezTo>
                    <a:pt x="4041" y="61"/>
                    <a:pt x="3923" y="46"/>
                    <a:pt x="3805" y="24"/>
                  </a:cubicBezTo>
                  <a:cubicBezTo>
                    <a:pt x="3805" y="21"/>
                    <a:pt x="3805" y="21"/>
                    <a:pt x="3805" y="21"/>
                  </a:cubicBezTo>
                  <a:cubicBezTo>
                    <a:pt x="3809" y="20"/>
                    <a:pt x="3813" y="19"/>
                    <a:pt x="3818" y="18"/>
                  </a:cubicBezTo>
                  <a:close/>
                  <a:moveTo>
                    <a:pt x="363" y="27"/>
                  </a:moveTo>
                  <a:cubicBezTo>
                    <a:pt x="363" y="18"/>
                    <a:pt x="363" y="18"/>
                    <a:pt x="363" y="18"/>
                  </a:cubicBezTo>
                  <a:cubicBezTo>
                    <a:pt x="367" y="18"/>
                    <a:pt x="367" y="18"/>
                    <a:pt x="367" y="18"/>
                  </a:cubicBezTo>
                  <a:cubicBezTo>
                    <a:pt x="374" y="20"/>
                    <a:pt x="382" y="21"/>
                    <a:pt x="389" y="23"/>
                  </a:cubicBezTo>
                  <a:cubicBezTo>
                    <a:pt x="380" y="24"/>
                    <a:pt x="371" y="26"/>
                    <a:pt x="363" y="27"/>
                  </a:cubicBezTo>
                  <a:close/>
                  <a:moveTo>
                    <a:pt x="393" y="23"/>
                  </a:moveTo>
                  <a:cubicBezTo>
                    <a:pt x="404" y="20"/>
                    <a:pt x="416" y="18"/>
                    <a:pt x="428" y="15"/>
                  </a:cubicBezTo>
                  <a:cubicBezTo>
                    <a:pt x="593" y="50"/>
                    <a:pt x="761" y="69"/>
                    <a:pt x="927" y="73"/>
                  </a:cubicBezTo>
                  <a:cubicBezTo>
                    <a:pt x="749" y="74"/>
                    <a:pt x="570" y="57"/>
                    <a:pt x="393" y="23"/>
                  </a:cubicBezTo>
                  <a:close/>
                  <a:moveTo>
                    <a:pt x="989" y="73"/>
                  </a:moveTo>
                  <a:cubicBezTo>
                    <a:pt x="1151" y="69"/>
                    <a:pt x="1314" y="51"/>
                    <a:pt x="1475" y="18"/>
                  </a:cubicBezTo>
                  <a:cubicBezTo>
                    <a:pt x="1501" y="18"/>
                    <a:pt x="1501" y="18"/>
                    <a:pt x="1501" y="18"/>
                  </a:cubicBezTo>
                  <a:cubicBezTo>
                    <a:pt x="1502" y="18"/>
                    <a:pt x="1502" y="18"/>
                    <a:pt x="1502" y="18"/>
                  </a:cubicBezTo>
                  <a:cubicBezTo>
                    <a:pt x="1502" y="26"/>
                    <a:pt x="1502" y="26"/>
                    <a:pt x="1502" y="26"/>
                  </a:cubicBezTo>
                  <a:cubicBezTo>
                    <a:pt x="1332" y="58"/>
                    <a:pt x="1160" y="74"/>
                    <a:pt x="989" y="73"/>
                  </a:cubicBezTo>
                  <a:close/>
                  <a:moveTo>
                    <a:pt x="1510" y="25"/>
                  </a:moveTo>
                  <a:cubicBezTo>
                    <a:pt x="1510" y="20"/>
                    <a:pt x="1510" y="20"/>
                    <a:pt x="1510" y="20"/>
                  </a:cubicBezTo>
                  <a:cubicBezTo>
                    <a:pt x="1514" y="21"/>
                    <a:pt x="1519" y="22"/>
                    <a:pt x="1523" y="23"/>
                  </a:cubicBezTo>
                  <a:cubicBezTo>
                    <a:pt x="1519" y="23"/>
                    <a:pt x="1514" y="24"/>
                    <a:pt x="1510" y="25"/>
                  </a:cubicBezTo>
                  <a:close/>
                  <a:moveTo>
                    <a:pt x="1510" y="19"/>
                  </a:moveTo>
                  <a:cubicBezTo>
                    <a:pt x="1510" y="18"/>
                    <a:pt x="1510" y="18"/>
                    <a:pt x="1510" y="18"/>
                  </a:cubicBezTo>
                  <a:cubicBezTo>
                    <a:pt x="1546" y="18"/>
                    <a:pt x="1546" y="18"/>
                    <a:pt x="1546" y="18"/>
                  </a:cubicBezTo>
                  <a:cubicBezTo>
                    <a:pt x="1539" y="19"/>
                    <a:pt x="1532" y="21"/>
                    <a:pt x="1525" y="22"/>
                  </a:cubicBezTo>
                  <a:cubicBezTo>
                    <a:pt x="1520" y="21"/>
                    <a:pt x="1515" y="20"/>
                    <a:pt x="1510" y="19"/>
                  </a:cubicBezTo>
                  <a:close/>
                  <a:moveTo>
                    <a:pt x="1527" y="23"/>
                  </a:moveTo>
                  <a:cubicBezTo>
                    <a:pt x="1534" y="21"/>
                    <a:pt x="1542" y="20"/>
                    <a:pt x="1549" y="18"/>
                  </a:cubicBezTo>
                  <a:cubicBezTo>
                    <a:pt x="1551" y="18"/>
                    <a:pt x="1551" y="18"/>
                    <a:pt x="1551" y="18"/>
                  </a:cubicBezTo>
                  <a:cubicBezTo>
                    <a:pt x="1551" y="18"/>
                    <a:pt x="1552" y="18"/>
                    <a:pt x="1553" y="17"/>
                  </a:cubicBezTo>
                  <a:cubicBezTo>
                    <a:pt x="1556" y="17"/>
                    <a:pt x="1559" y="16"/>
                    <a:pt x="1562" y="15"/>
                  </a:cubicBezTo>
                  <a:cubicBezTo>
                    <a:pt x="1728" y="50"/>
                    <a:pt x="1895" y="69"/>
                    <a:pt x="2062" y="73"/>
                  </a:cubicBezTo>
                  <a:cubicBezTo>
                    <a:pt x="1883" y="74"/>
                    <a:pt x="1705" y="57"/>
                    <a:pt x="1527" y="23"/>
                  </a:cubicBezTo>
                  <a:close/>
                  <a:moveTo>
                    <a:pt x="2650" y="20"/>
                  </a:moveTo>
                  <a:cubicBezTo>
                    <a:pt x="2646" y="20"/>
                    <a:pt x="2643" y="19"/>
                    <a:pt x="2639" y="18"/>
                  </a:cubicBezTo>
                  <a:cubicBezTo>
                    <a:pt x="2650" y="18"/>
                    <a:pt x="2650" y="18"/>
                    <a:pt x="2650" y="18"/>
                  </a:cubicBezTo>
                  <a:lnTo>
                    <a:pt x="2650" y="20"/>
                  </a:lnTo>
                  <a:close/>
                  <a:moveTo>
                    <a:pt x="2123" y="73"/>
                  </a:moveTo>
                  <a:cubicBezTo>
                    <a:pt x="2285" y="69"/>
                    <a:pt x="2448" y="51"/>
                    <a:pt x="2609" y="18"/>
                  </a:cubicBezTo>
                  <a:cubicBezTo>
                    <a:pt x="2636" y="18"/>
                    <a:pt x="2636" y="18"/>
                    <a:pt x="2636" y="18"/>
                  </a:cubicBezTo>
                  <a:cubicBezTo>
                    <a:pt x="2640" y="19"/>
                    <a:pt x="2645" y="20"/>
                    <a:pt x="2650" y="21"/>
                  </a:cubicBezTo>
                  <a:cubicBezTo>
                    <a:pt x="2650" y="24"/>
                    <a:pt x="2650" y="24"/>
                    <a:pt x="2650" y="24"/>
                  </a:cubicBezTo>
                  <a:cubicBezTo>
                    <a:pt x="2475" y="57"/>
                    <a:pt x="2299" y="74"/>
                    <a:pt x="2123" y="73"/>
                  </a:cubicBezTo>
                  <a:close/>
                  <a:moveTo>
                    <a:pt x="2657" y="23"/>
                  </a:moveTo>
                  <a:cubicBezTo>
                    <a:pt x="2657" y="22"/>
                    <a:pt x="2657" y="22"/>
                    <a:pt x="2657" y="22"/>
                  </a:cubicBezTo>
                  <a:cubicBezTo>
                    <a:pt x="2658" y="23"/>
                    <a:pt x="2658" y="23"/>
                    <a:pt x="2658" y="23"/>
                  </a:cubicBezTo>
                  <a:lnTo>
                    <a:pt x="2657" y="23"/>
                  </a:lnTo>
                  <a:close/>
                  <a:moveTo>
                    <a:pt x="2657" y="22"/>
                  </a:moveTo>
                  <a:cubicBezTo>
                    <a:pt x="2657" y="18"/>
                    <a:pt x="2657" y="18"/>
                    <a:pt x="2657" y="18"/>
                  </a:cubicBezTo>
                  <a:cubicBezTo>
                    <a:pt x="2680" y="18"/>
                    <a:pt x="2680" y="18"/>
                    <a:pt x="2680" y="18"/>
                  </a:cubicBezTo>
                  <a:cubicBezTo>
                    <a:pt x="2673" y="19"/>
                    <a:pt x="2666" y="21"/>
                    <a:pt x="2660" y="22"/>
                  </a:cubicBezTo>
                  <a:cubicBezTo>
                    <a:pt x="2659" y="22"/>
                    <a:pt x="2658" y="22"/>
                    <a:pt x="2657" y="22"/>
                  </a:cubicBezTo>
                  <a:close/>
                  <a:moveTo>
                    <a:pt x="2661" y="23"/>
                  </a:moveTo>
                  <a:cubicBezTo>
                    <a:pt x="2669" y="21"/>
                    <a:pt x="2676" y="20"/>
                    <a:pt x="2684" y="18"/>
                  </a:cubicBezTo>
                  <a:cubicBezTo>
                    <a:pt x="2698" y="18"/>
                    <a:pt x="2698" y="18"/>
                    <a:pt x="2698" y="18"/>
                  </a:cubicBezTo>
                  <a:cubicBezTo>
                    <a:pt x="2699" y="18"/>
                    <a:pt x="2700" y="17"/>
                    <a:pt x="2701" y="16"/>
                  </a:cubicBezTo>
                  <a:cubicBezTo>
                    <a:pt x="2865" y="50"/>
                    <a:pt x="3031" y="69"/>
                    <a:pt x="3196" y="73"/>
                  </a:cubicBezTo>
                  <a:cubicBezTo>
                    <a:pt x="3018" y="74"/>
                    <a:pt x="2839" y="57"/>
                    <a:pt x="2661" y="23"/>
                  </a:cubicBezTo>
                  <a:close/>
                  <a:moveTo>
                    <a:pt x="3814" y="18"/>
                  </a:moveTo>
                  <a:cubicBezTo>
                    <a:pt x="3811" y="19"/>
                    <a:pt x="3808" y="19"/>
                    <a:pt x="3805" y="20"/>
                  </a:cubicBezTo>
                  <a:cubicBezTo>
                    <a:pt x="3805" y="18"/>
                    <a:pt x="3805" y="18"/>
                    <a:pt x="3805" y="18"/>
                  </a:cubicBezTo>
                  <a:lnTo>
                    <a:pt x="3814" y="18"/>
                  </a:lnTo>
                  <a:close/>
                  <a:moveTo>
                    <a:pt x="3258" y="73"/>
                  </a:moveTo>
                  <a:cubicBezTo>
                    <a:pt x="3423" y="69"/>
                    <a:pt x="3589" y="50"/>
                    <a:pt x="3753" y="16"/>
                  </a:cubicBezTo>
                  <a:cubicBezTo>
                    <a:pt x="3754" y="17"/>
                    <a:pt x="3755" y="18"/>
                    <a:pt x="3756" y="18"/>
                  </a:cubicBezTo>
                  <a:cubicBezTo>
                    <a:pt x="3773" y="18"/>
                    <a:pt x="3773" y="18"/>
                    <a:pt x="3773" y="18"/>
                  </a:cubicBezTo>
                  <a:cubicBezTo>
                    <a:pt x="3779" y="20"/>
                    <a:pt x="3786" y="21"/>
                    <a:pt x="3793" y="22"/>
                  </a:cubicBezTo>
                  <a:cubicBezTo>
                    <a:pt x="3615" y="57"/>
                    <a:pt x="3437" y="74"/>
                    <a:pt x="3258" y="73"/>
                  </a:cubicBezTo>
                  <a:close/>
                  <a:moveTo>
                    <a:pt x="3776" y="18"/>
                  </a:moveTo>
                  <a:cubicBezTo>
                    <a:pt x="3797" y="18"/>
                    <a:pt x="3797" y="18"/>
                    <a:pt x="3797" y="18"/>
                  </a:cubicBezTo>
                  <a:cubicBezTo>
                    <a:pt x="3797" y="22"/>
                    <a:pt x="3797" y="22"/>
                    <a:pt x="3797" y="22"/>
                  </a:cubicBezTo>
                  <a:cubicBezTo>
                    <a:pt x="3796" y="22"/>
                    <a:pt x="3796" y="22"/>
                    <a:pt x="3795" y="22"/>
                  </a:cubicBezTo>
                  <a:cubicBezTo>
                    <a:pt x="3789" y="21"/>
                    <a:pt x="3782" y="19"/>
                    <a:pt x="3776" y="18"/>
                  </a:cubicBezTo>
                  <a:close/>
                  <a:moveTo>
                    <a:pt x="3797" y="22"/>
                  </a:moveTo>
                  <a:cubicBezTo>
                    <a:pt x="3797" y="22"/>
                    <a:pt x="3797" y="22"/>
                    <a:pt x="3797" y="22"/>
                  </a:cubicBezTo>
                  <a:cubicBezTo>
                    <a:pt x="3797" y="22"/>
                    <a:pt x="3797" y="22"/>
                    <a:pt x="3797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5800725" y="4877614"/>
              <a:ext cx="3343274" cy="287338"/>
            </a:xfrm>
            <a:custGeom>
              <a:avLst/>
              <a:gdLst/>
              <a:ahLst/>
              <a:cxnLst/>
              <a:rect l="l" t="t" r="r" b="b"/>
              <a:pathLst>
                <a:path w="1767" h="152" extrusionOk="0">
                  <a:moveTo>
                    <a:pt x="0" y="152"/>
                  </a:moveTo>
                  <a:cubicBezTo>
                    <a:pt x="1767" y="152"/>
                    <a:pt x="1767" y="152"/>
                    <a:pt x="1767" y="152"/>
                  </a:cubicBezTo>
                  <a:cubicBezTo>
                    <a:pt x="1767" y="62"/>
                    <a:pt x="1767" y="62"/>
                    <a:pt x="1767" y="62"/>
                  </a:cubicBezTo>
                  <a:cubicBezTo>
                    <a:pt x="1178" y="0"/>
                    <a:pt x="579" y="31"/>
                    <a:pt x="0" y="1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4" name="Google Shape;424;p8"/>
          <p:cNvGrpSpPr/>
          <p:nvPr/>
        </p:nvGrpSpPr>
        <p:grpSpPr>
          <a:xfrm>
            <a:off x="6974301" y="5441176"/>
            <a:ext cx="3563308" cy="1445425"/>
            <a:chOff x="5230725" y="4080881"/>
            <a:chExt cx="2672481" cy="1084069"/>
          </a:xfrm>
        </p:grpSpPr>
        <p:sp>
          <p:nvSpPr>
            <p:cNvPr id="425" name="Google Shape;425;p8"/>
            <p:cNvSpPr/>
            <p:nvPr/>
          </p:nvSpPr>
          <p:spPr>
            <a:xfrm>
              <a:off x="5230725" y="4841151"/>
              <a:ext cx="1042875" cy="323799"/>
            </a:xfrm>
            <a:custGeom>
              <a:avLst/>
              <a:gdLst/>
              <a:ahLst/>
              <a:cxnLst/>
              <a:rect l="l" t="t" r="r" b="b"/>
              <a:pathLst>
                <a:path w="1506" h="467" extrusionOk="0">
                  <a:moveTo>
                    <a:pt x="1506" y="467"/>
                  </a:moveTo>
                  <a:cubicBezTo>
                    <a:pt x="0" y="467"/>
                    <a:pt x="0" y="467"/>
                    <a:pt x="0" y="467"/>
                  </a:cubicBezTo>
                  <a:cubicBezTo>
                    <a:pt x="2" y="400"/>
                    <a:pt x="53" y="322"/>
                    <a:pt x="109" y="285"/>
                  </a:cubicBezTo>
                  <a:cubicBezTo>
                    <a:pt x="166" y="248"/>
                    <a:pt x="240" y="241"/>
                    <a:pt x="303" y="267"/>
                  </a:cubicBezTo>
                  <a:cubicBezTo>
                    <a:pt x="325" y="276"/>
                    <a:pt x="346" y="288"/>
                    <a:pt x="369" y="291"/>
                  </a:cubicBezTo>
                  <a:cubicBezTo>
                    <a:pt x="411" y="295"/>
                    <a:pt x="449" y="263"/>
                    <a:pt x="472" y="228"/>
                  </a:cubicBezTo>
                  <a:cubicBezTo>
                    <a:pt x="494" y="192"/>
                    <a:pt x="506" y="151"/>
                    <a:pt x="529" y="115"/>
                  </a:cubicBezTo>
                  <a:cubicBezTo>
                    <a:pt x="574" y="43"/>
                    <a:pt x="661" y="0"/>
                    <a:pt x="745" y="8"/>
                  </a:cubicBezTo>
                  <a:cubicBezTo>
                    <a:pt x="830" y="16"/>
                    <a:pt x="908" y="74"/>
                    <a:pt x="939" y="152"/>
                  </a:cubicBezTo>
                  <a:cubicBezTo>
                    <a:pt x="959" y="202"/>
                    <a:pt x="968" y="266"/>
                    <a:pt x="1017" y="286"/>
                  </a:cubicBezTo>
                  <a:cubicBezTo>
                    <a:pt x="1071" y="308"/>
                    <a:pt x="1126" y="258"/>
                    <a:pt x="1182" y="241"/>
                  </a:cubicBezTo>
                  <a:cubicBezTo>
                    <a:pt x="1243" y="222"/>
                    <a:pt x="1312" y="244"/>
                    <a:pt x="1363" y="283"/>
                  </a:cubicBezTo>
                  <a:cubicBezTo>
                    <a:pt x="1415" y="322"/>
                    <a:pt x="1469" y="414"/>
                    <a:pt x="1506" y="4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6" name="Google Shape;426;p8"/>
            <p:cNvGrpSpPr/>
            <p:nvPr/>
          </p:nvGrpSpPr>
          <p:grpSpPr>
            <a:xfrm>
              <a:off x="6860560" y="4080881"/>
              <a:ext cx="1042646" cy="915868"/>
              <a:chOff x="6860560" y="4080881"/>
              <a:chExt cx="1042646" cy="915868"/>
            </a:xfrm>
          </p:grpSpPr>
          <p:grpSp>
            <p:nvGrpSpPr>
              <p:cNvPr id="427" name="Google Shape;427;p8"/>
              <p:cNvGrpSpPr/>
              <p:nvPr/>
            </p:nvGrpSpPr>
            <p:grpSpPr>
              <a:xfrm>
                <a:off x="7690241" y="4378656"/>
                <a:ext cx="212965" cy="583472"/>
                <a:chOff x="6178550" y="415926"/>
                <a:chExt cx="774700" cy="2122487"/>
              </a:xfrm>
            </p:grpSpPr>
            <p:sp>
              <p:nvSpPr>
                <p:cNvPr id="428" name="Google Shape;428;p8"/>
                <p:cNvSpPr/>
                <p:nvPr/>
              </p:nvSpPr>
              <p:spPr>
                <a:xfrm>
                  <a:off x="6205538" y="604838"/>
                  <a:ext cx="674688" cy="193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" h="1021" extrusionOk="0">
                      <a:moveTo>
                        <a:pt x="356" y="591"/>
                      </a:moveTo>
                      <a:cubicBezTo>
                        <a:pt x="199" y="653"/>
                        <a:pt x="199" y="653"/>
                        <a:pt x="199" y="653"/>
                      </a:cubicBezTo>
                      <a:cubicBezTo>
                        <a:pt x="191" y="0"/>
                        <a:pt x="191" y="0"/>
                        <a:pt x="191" y="0"/>
                      </a:cubicBezTo>
                      <a:cubicBezTo>
                        <a:pt x="189" y="183"/>
                        <a:pt x="189" y="183"/>
                        <a:pt x="189" y="183"/>
                      </a:cubicBezTo>
                      <a:cubicBezTo>
                        <a:pt x="133" y="143"/>
                        <a:pt x="133" y="143"/>
                        <a:pt x="133" y="143"/>
                      </a:cubicBezTo>
                      <a:cubicBezTo>
                        <a:pt x="132" y="143"/>
                        <a:pt x="132" y="143"/>
                        <a:pt x="131" y="143"/>
                      </a:cubicBezTo>
                      <a:cubicBezTo>
                        <a:pt x="131" y="144"/>
                        <a:pt x="131" y="144"/>
                        <a:pt x="132" y="145"/>
                      </a:cubicBezTo>
                      <a:cubicBezTo>
                        <a:pt x="189" y="185"/>
                        <a:pt x="189" y="185"/>
                        <a:pt x="189" y="185"/>
                      </a:cubicBezTo>
                      <a:cubicBezTo>
                        <a:pt x="184" y="542"/>
                        <a:pt x="184" y="542"/>
                        <a:pt x="184" y="542"/>
                      </a:cubicBezTo>
                      <a:cubicBezTo>
                        <a:pt x="83" y="467"/>
                        <a:pt x="83" y="467"/>
                        <a:pt x="83" y="467"/>
                      </a:cubicBezTo>
                      <a:cubicBezTo>
                        <a:pt x="83" y="467"/>
                        <a:pt x="82" y="467"/>
                        <a:pt x="82" y="467"/>
                      </a:cubicBezTo>
                      <a:cubicBezTo>
                        <a:pt x="81" y="468"/>
                        <a:pt x="82" y="468"/>
                        <a:pt x="82" y="469"/>
                      </a:cubicBezTo>
                      <a:cubicBezTo>
                        <a:pt x="184" y="545"/>
                        <a:pt x="184" y="545"/>
                        <a:pt x="184" y="545"/>
                      </a:cubicBezTo>
                      <a:cubicBezTo>
                        <a:pt x="180" y="905"/>
                        <a:pt x="180" y="905"/>
                        <a:pt x="180" y="905"/>
                      </a:cubicBezTo>
                      <a:cubicBezTo>
                        <a:pt x="2" y="718"/>
                        <a:pt x="2" y="718"/>
                        <a:pt x="2" y="718"/>
                      </a:cubicBezTo>
                      <a:cubicBezTo>
                        <a:pt x="1" y="718"/>
                        <a:pt x="1" y="718"/>
                        <a:pt x="0" y="718"/>
                      </a:cubicBezTo>
                      <a:cubicBezTo>
                        <a:pt x="0" y="719"/>
                        <a:pt x="0" y="719"/>
                        <a:pt x="0" y="720"/>
                      </a:cubicBezTo>
                      <a:cubicBezTo>
                        <a:pt x="180" y="907"/>
                        <a:pt x="180" y="907"/>
                        <a:pt x="180" y="907"/>
                      </a:cubicBezTo>
                      <a:cubicBezTo>
                        <a:pt x="179" y="1021"/>
                        <a:pt x="179" y="1021"/>
                        <a:pt x="179" y="1021"/>
                      </a:cubicBezTo>
                      <a:cubicBezTo>
                        <a:pt x="203" y="1021"/>
                        <a:pt x="203" y="1021"/>
                        <a:pt x="203" y="1021"/>
                      </a:cubicBezTo>
                      <a:cubicBezTo>
                        <a:pt x="199" y="655"/>
                        <a:pt x="199" y="655"/>
                        <a:pt x="199" y="655"/>
                      </a:cubicBezTo>
                      <a:cubicBezTo>
                        <a:pt x="232" y="642"/>
                        <a:pt x="232" y="642"/>
                        <a:pt x="232" y="642"/>
                      </a:cubicBezTo>
                      <a:cubicBezTo>
                        <a:pt x="344" y="617"/>
                        <a:pt x="344" y="617"/>
                        <a:pt x="344" y="617"/>
                      </a:cubicBezTo>
                      <a:cubicBezTo>
                        <a:pt x="344" y="617"/>
                        <a:pt x="344" y="617"/>
                        <a:pt x="344" y="616"/>
                      </a:cubicBezTo>
                      <a:cubicBezTo>
                        <a:pt x="344" y="616"/>
                        <a:pt x="344" y="615"/>
                        <a:pt x="343" y="615"/>
                      </a:cubicBezTo>
                      <a:cubicBezTo>
                        <a:pt x="244" y="637"/>
                        <a:pt x="244" y="637"/>
                        <a:pt x="244" y="637"/>
                      </a:cubicBezTo>
                      <a:cubicBezTo>
                        <a:pt x="357" y="593"/>
                        <a:pt x="357" y="593"/>
                        <a:pt x="357" y="593"/>
                      </a:cubicBezTo>
                      <a:cubicBezTo>
                        <a:pt x="357" y="593"/>
                        <a:pt x="357" y="592"/>
                        <a:pt x="357" y="591"/>
                      </a:cubicBezTo>
                      <a:cubicBezTo>
                        <a:pt x="357" y="591"/>
                        <a:pt x="356" y="591"/>
                        <a:pt x="356" y="5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9" name="Google Shape;429;p8"/>
                <p:cNvSpPr/>
                <p:nvPr/>
              </p:nvSpPr>
              <p:spPr>
                <a:xfrm>
                  <a:off x="6178550" y="415926"/>
                  <a:ext cx="774700" cy="1901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1005" extrusionOk="0">
                      <a:moveTo>
                        <a:pt x="359" y="866"/>
                      </a:moveTo>
                      <a:cubicBezTo>
                        <a:pt x="379" y="842"/>
                        <a:pt x="379" y="842"/>
                        <a:pt x="379" y="842"/>
                      </a:cubicBezTo>
                      <a:cubicBezTo>
                        <a:pt x="269" y="872"/>
                        <a:pt x="269" y="872"/>
                        <a:pt x="269" y="872"/>
                      </a:cubicBezTo>
                      <a:cubicBezTo>
                        <a:pt x="409" y="816"/>
                        <a:pt x="409" y="816"/>
                        <a:pt x="409" y="816"/>
                      </a:cubicBezTo>
                      <a:cubicBezTo>
                        <a:pt x="385" y="719"/>
                        <a:pt x="385" y="719"/>
                        <a:pt x="385" y="719"/>
                      </a:cubicBezTo>
                      <a:cubicBezTo>
                        <a:pt x="266" y="754"/>
                        <a:pt x="266" y="754"/>
                        <a:pt x="266" y="754"/>
                      </a:cubicBezTo>
                      <a:cubicBezTo>
                        <a:pt x="305" y="763"/>
                        <a:pt x="305" y="763"/>
                        <a:pt x="305" y="763"/>
                      </a:cubicBezTo>
                      <a:cubicBezTo>
                        <a:pt x="206" y="770"/>
                        <a:pt x="206" y="770"/>
                        <a:pt x="206" y="770"/>
                      </a:cubicBezTo>
                      <a:cubicBezTo>
                        <a:pt x="206" y="749"/>
                        <a:pt x="206" y="749"/>
                        <a:pt x="206" y="749"/>
                      </a:cubicBezTo>
                      <a:cubicBezTo>
                        <a:pt x="371" y="662"/>
                        <a:pt x="371" y="662"/>
                        <a:pt x="371" y="662"/>
                      </a:cubicBezTo>
                      <a:cubicBezTo>
                        <a:pt x="361" y="622"/>
                        <a:pt x="361" y="622"/>
                        <a:pt x="361" y="622"/>
                      </a:cubicBezTo>
                      <a:cubicBezTo>
                        <a:pt x="325" y="653"/>
                        <a:pt x="325" y="653"/>
                        <a:pt x="325" y="653"/>
                      </a:cubicBezTo>
                      <a:cubicBezTo>
                        <a:pt x="336" y="631"/>
                        <a:pt x="336" y="631"/>
                        <a:pt x="336" y="631"/>
                      </a:cubicBezTo>
                      <a:cubicBezTo>
                        <a:pt x="230" y="714"/>
                        <a:pt x="230" y="714"/>
                        <a:pt x="230" y="714"/>
                      </a:cubicBezTo>
                      <a:cubicBezTo>
                        <a:pt x="347" y="568"/>
                        <a:pt x="347" y="568"/>
                        <a:pt x="347" y="568"/>
                      </a:cubicBezTo>
                      <a:cubicBezTo>
                        <a:pt x="297" y="365"/>
                        <a:pt x="297" y="365"/>
                        <a:pt x="297" y="365"/>
                      </a:cubicBezTo>
                      <a:cubicBezTo>
                        <a:pt x="205" y="453"/>
                        <a:pt x="205" y="453"/>
                        <a:pt x="205" y="453"/>
                      </a:cubicBezTo>
                      <a:cubicBezTo>
                        <a:pt x="205" y="412"/>
                        <a:pt x="205" y="412"/>
                        <a:pt x="205" y="412"/>
                      </a:cubicBezTo>
                      <a:cubicBezTo>
                        <a:pt x="295" y="357"/>
                        <a:pt x="295" y="357"/>
                        <a:pt x="295" y="357"/>
                      </a:cubicBezTo>
                      <a:cubicBezTo>
                        <a:pt x="257" y="208"/>
                        <a:pt x="257" y="208"/>
                        <a:pt x="257" y="208"/>
                      </a:cubicBezTo>
                      <a:cubicBezTo>
                        <a:pt x="236" y="226"/>
                        <a:pt x="206" y="223"/>
                        <a:pt x="206" y="223"/>
                      </a:cubicBezTo>
                      <a:cubicBezTo>
                        <a:pt x="253" y="189"/>
                        <a:pt x="253" y="189"/>
                        <a:pt x="253" y="189"/>
                      </a:cubicBezTo>
                      <a:cubicBezTo>
                        <a:pt x="206" y="0"/>
                        <a:pt x="206" y="0"/>
                        <a:pt x="206" y="0"/>
                      </a:cubicBezTo>
                      <a:cubicBezTo>
                        <a:pt x="177" y="115"/>
                        <a:pt x="177" y="115"/>
                        <a:pt x="177" y="115"/>
                      </a:cubicBezTo>
                      <a:cubicBezTo>
                        <a:pt x="206" y="151"/>
                        <a:pt x="206" y="151"/>
                        <a:pt x="206" y="151"/>
                      </a:cubicBezTo>
                      <a:cubicBezTo>
                        <a:pt x="173" y="130"/>
                        <a:pt x="173" y="130"/>
                        <a:pt x="173" y="130"/>
                      </a:cubicBezTo>
                      <a:cubicBezTo>
                        <a:pt x="149" y="225"/>
                        <a:pt x="149" y="225"/>
                        <a:pt x="149" y="225"/>
                      </a:cubicBezTo>
                      <a:cubicBezTo>
                        <a:pt x="206" y="269"/>
                        <a:pt x="206" y="269"/>
                        <a:pt x="206" y="269"/>
                      </a:cubicBezTo>
                      <a:cubicBezTo>
                        <a:pt x="206" y="302"/>
                        <a:pt x="206" y="302"/>
                        <a:pt x="206" y="302"/>
                      </a:cubicBezTo>
                      <a:cubicBezTo>
                        <a:pt x="141" y="258"/>
                        <a:pt x="141" y="258"/>
                        <a:pt x="141" y="258"/>
                      </a:cubicBezTo>
                      <a:cubicBezTo>
                        <a:pt x="73" y="529"/>
                        <a:pt x="73" y="529"/>
                        <a:pt x="73" y="529"/>
                      </a:cubicBezTo>
                      <a:cubicBezTo>
                        <a:pt x="114" y="561"/>
                        <a:pt x="206" y="637"/>
                        <a:pt x="206" y="637"/>
                      </a:cubicBezTo>
                      <a:cubicBezTo>
                        <a:pt x="206" y="637"/>
                        <a:pt x="115" y="623"/>
                        <a:pt x="68" y="552"/>
                      </a:cubicBezTo>
                      <a:cubicBezTo>
                        <a:pt x="13" y="771"/>
                        <a:pt x="13" y="771"/>
                        <a:pt x="13" y="771"/>
                      </a:cubicBezTo>
                      <a:cubicBezTo>
                        <a:pt x="60" y="831"/>
                        <a:pt x="60" y="831"/>
                        <a:pt x="60" y="831"/>
                      </a:cubicBezTo>
                      <a:cubicBezTo>
                        <a:pt x="44" y="781"/>
                        <a:pt x="44" y="781"/>
                        <a:pt x="44" y="781"/>
                      </a:cubicBezTo>
                      <a:cubicBezTo>
                        <a:pt x="135" y="908"/>
                        <a:pt x="135" y="908"/>
                        <a:pt x="135" y="908"/>
                      </a:cubicBezTo>
                      <a:cubicBezTo>
                        <a:pt x="98" y="890"/>
                        <a:pt x="98" y="890"/>
                        <a:pt x="98" y="890"/>
                      </a:cubicBezTo>
                      <a:cubicBezTo>
                        <a:pt x="169" y="990"/>
                        <a:pt x="169" y="990"/>
                        <a:pt x="169" y="990"/>
                      </a:cubicBezTo>
                      <a:cubicBezTo>
                        <a:pt x="0" y="839"/>
                        <a:pt x="0" y="839"/>
                        <a:pt x="0" y="839"/>
                      </a:cubicBezTo>
                      <a:cubicBezTo>
                        <a:pt x="10" y="1001"/>
                        <a:pt x="206" y="1005"/>
                        <a:pt x="206" y="1005"/>
                      </a:cubicBezTo>
                      <a:cubicBezTo>
                        <a:pt x="206" y="1005"/>
                        <a:pt x="390" y="1001"/>
                        <a:pt x="410" y="853"/>
                      </a:cubicBezTo>
                      <a:lnTo>
                        <a:pt x="359" y="86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0" name="Google Shape;430;p8"/>
                <p:cNvSpPr/>
                <p:nvPr/>
              </p:nvSpPr>
              <p:spPr>
                <a:xfrm>
                  <a:off x="6565900" y="1274763"/>
                  <a:ext cx="215900" cy="1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04" extrusionOk="0">
                      <a:moveTo>
                        <a:pt x="136" y="0"/>
                      </a:moveTo>
                      <a:lnTo>
                        <a:pt x="0" y="65"/>
                      </a:lnTo>
                      <a:lnTo>
                        <a:pt x="0" y="104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" name="Google Shape;431;p8"/>
                <p:cNvSpPr/>
                <p:nvPr/>
              </p:nvSpPr>
              <p:spPr>
                <a:xfrm>
                  <a:off x="6254750" y="1595438"/>
                  <a:ext cx="311150" cy="23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50" extrusionOk="0">
                      <a:moveTo>
                        <a:pt x="11" y="0"/>
                      </a:moveTo>
                      <a:lnTo>
                        <a:pt x="196" y="100"/>
                      </a:lnTo>
                      <a:lnTo>
                        <a:pt x="196" y="150"/>
                      </a:lnTo>
                      <a:lnTo>
                        <a:pt x="0" y="45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" name="Google Shape;432;p8"/>
                <p:cNvSpPr/>
                <p:nvPr/>
              </p:nvSpPr>
              <p:spPr>
                <a:xfrm>
                  <a:off x="6238875" y="1730376"/>
                  <a:ext cx="327025" cy="303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191" extrusionOk="0">
                      <a:moveTo>
                        <a:pt x="0" y="0"/>
                      </a:moveTo>
                      <a:lnTo>
                        <a:pt x="206" y="137"/>
                      </a:lnTo>
                      <a:lnTo>
                        <a:pt x="206" y="1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" name="Google Shape;433;p8"/>
                <p:cNvSpPr/>
                <p:nvPr/>
              </p:nvSpPr>
              <p:spPr>
                <a:xfrm>
                  <a:off x="6365875" y="1082676"/>
                  <a:ext cx="200025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152" extrusionOk="0">
                      <a:moveTo>
                        <a:pt x="22" y="0"/>
                      </a:moveTo>
                      <a:lnTo>
                        <a:pt x="126" y="71"/>
                      </a:lnTo>
                      <a:lnTo>
                        <a:pt x="126" y="152"/>
                      </a:lnTo>
                      <a:lnTo>
                        <a:pt x="0" y="90"/>
                      </a:lnTo>
                      <a:lnTo>
                        <a:pt x="9" y="46"/>
                      </a:lnTo>
                      <a:lnTo>
                        <a:pt x="96" y="101"/>
                      </a:lnTo>
                      <a:lnTo>
                        <a:pt x="14" y="3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" name="Google Shape;434;p8"/>
                <p:cNvSpPr/>
                <p:nvPr/>
              </p:nvSpPr>
              <p:spPr>
                <a:xfrm>
                  <a:off x="6565900" y="2030413"/>
                  <a:ext cx="387350" cy="23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6" extrusionOk="0">
                      <a:moveTo>
                        <a:pt x="244" y="0"/>
                      </a:moveTo>
                      <a:lnTo>
                        <a:pt x="0" y="106"/>
                      </a:lnTo>
                      <a:lnTo>
                        <a:pt x="0" y="146"/>
                      </a:lnTo>
                      <a:lnTo>
                        <a:pt x="24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" name="Google Shape;435;p8"/>
                <p:cNvSpPr/>
                <p:nvPr/>
              </p:nvSpPr>
              <p:spPr>
                <a:xfrm>
                  <a:off x="6567488" y="898526"/>
                  <a:ext cx="131763" cy="147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93" extrusionOk="0">
                      <a:moveTo>
                        <a:pt x="75" y="0"/>
                      </a:moveTo>
                      <a:lnTo>
                        <a:pt x="0" y="40"/>
                      </a:lnTo>
                      <a:lnTo>
                        <a:pt x="0" y="93"/>
                      </a:lnTo>
                      <a:lnTo>
                        <a:pt x="72" y="56"/>
                      </a:lnTo>
                      <a:lnTo>
                        <a:pt x="18" y="71"/>
                      </a:lnTo>
                      <a:lnTo>
                        <a:pt x="83" y="2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36" name="Google Shape;436;p8"/>
              <p:cNvGrpSpPr/>
              <p:nvPr/>
            </p:nvGrpSpPr>
            <p:grpSpPr>
              <a:xfrm>
                <a:off x="7275443" y="4080881"/>
                <a:ext cx="273004" cy="915641"/>
                <a:chOff x="6178550" y="415926"/>
                <a:chExt cx="774700" cy="2122487"/>
              </a:xfrm>
            </p:grpSpPr>
            <p:sp>
              <p:nvSpPr>
                <p:cNvPr id="437" name="Google Shape;437;p8"/>
                <p:cNvSpPr/>
                <p:nvPr/>
              </p:nvSpPr>
              <p:spPr>
                <a:xfrm>
                  <a:off x="6205538" y="604838"/>
                  <a:ext cx="674688" cy="193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" h="1021" extrusionOk="0">
                      <a:moveTo>
                        <a:pt x="356" y="591"/>
                      </a:moveTo>
                      <a:cubicBezTo>
                        <a:pt x="199" y="653"/>
                        <a:pt x="199" y="653"/>
                        <a:pt x="199" y="653"/>
                      </a:cubicBezTo>
                      <a:cubicBezTo>
                        <a:pt x="191" y="0"/>
                        <a:pt x="191" y="0"/>
                        <a:pt x="191" y="0"/>
                      </a:cubicBezTo>
                      <a:cubicBezTo>
                        <a:pt x="189" y="183"/>
                        <a:pt x="189" y="183"/>
                        <a:pt x="189" y="183"/>
                      </a:cubicBezTo>
                      <a:cubicBezTo>
                        <a:pt x="133" y="143"/>
                        <a:pt x="133" y="143"/>
                        <a:pt x="133" y="143"/>
                      </a:cubicBezTo>
                      <a:cubicBezTo>
                        <a:pt x="132" y="143"/>
                        <a:pt x="132" y="143"/>
                        <a:pt x="131" y="143"/>
                      </a:cubicBezTo>
                      <a:cubicBezTo>
                        <a:pt x="131" y="144"/>
                        <a:pt x="131" y="144"/>
                        <a:pt x="132" y="145"/>
                      </a:cubicBezTo>
                      <a:cubicBezTo>
                        <a:pt x="189" y="185"/>
                        <a:pt x="189" y="185"/>
                        <a:pt x="189" y="185"/>
                      </a:cubicBezTo>
                      <a:cubicBezTo>
                        <a:pt x="184" y="542"/>
                        <a:pt x="184" y="542"/>
                        <a:pt x="184" y="542"/>
                      </a:cubicBezTo>
                      <a:cubicBezTo>
                        <a:pt x="83" y="467"/>
                        <a:pt x="83" y="467"/>
                        <a:pt x="83" y="467"/>
                      </a:cubicBezTo>
                      <a:cubicBezTo>
                        <a:pt x="83" y="467"/>
                        <a:pt x="82" y="467"/>
                        <a:pt x="82" y="467"/>
                      </a:cubicBezTo>
                      <a:cubicBezTo>
                        <a:pt x="81" y="468"/>
                        <a:pt x="82" y="468"/>
                        <a:pt x="82" y="469"/>
                      </a:cubicBezTo>
                      <a:cubicBezTo>
                        <a:pt x="184" y="545"/>
                        <a:pt x="184" y="545"/>
                        <a:pt x="184" y="545"/>
                      </a:cubicBezTo>
                      <a:cubicBezTo>
                        <a:pt x="180" y="905"/>
                        <a:pt x="180" y="905"/>
                        <a:pt x="180" y="905"/>
                      </a:cubicBezTo>
                      <a:cubicBezTo>
                        <a:pt x="2" y="718"/>
                        <a:pt x="2" y="718"/>
                        <a:pt x="2" y="718"/>
                      </a:cubicBezTo>
                      <a:cubicBezTo>
                        <a:pt x="1" y="718"/>
                        <a:pt x="1" y="718"/>
                        <a:pt x="0" y="718"/>
                      </a:cubicBezTo>
                      <a:cubicBezTo>
                        <a:pt x="0" y="719"/>
                        <a:pt x="0" y="719"/>
                        <a:pt x="0" y="720"/>
                      </a:cubicBezTo>
                      <a:cubicBezTo>
                        <a:pt x="180" y="907"/>
                        <a:pt x="180" y="907"/>
                        <a:pt x="180" y="907"/>
                      </a:cubicBezTo>
                      <a:cubicBezTo>
                        <a:pt x="179" y="1021"/>
                        <a:pt x="179" y="1021"/>
                        <a:pt x="179" y="1021"/>
                      </a:cubicBezTo>
                      <a:cubicBezTo>
                        <a:pt x="203" y="1021"/>
                        <a:pt x="203" y="1021"/>
                        <a:pt x="203" y="1021"/>
                      </a:cubicBezTo>
                      <a:cubicBezTo>
                        <a:pt x="199" y="655"/>
                        <a:pt x="199" y="655"/>
                        <a:pt x="199" y="655"/>
                      </a:cubicBezTo>
                      <a:cubicBezTo>
                        <a:pt x="232" y="642"/>
                        <a:pt x="232" y="642"/>
                        <a:pt x="232" y="642"/>
                      </a:cubicBezTo>
                      <a:cubicBezTo>
                        <a:pt x="344" y="617"/>
                        <a:pt x="344" y="617"/>
                        <a:pt x="344" y="617"/>
                      </a:cubicBezTo>
                      <a:cubicBezTo>
                        <a:pt x="344" y="617"/>
                        <a:pt x="344" y="617"/>
                        <a:pt x="344" y="616"/>
                      </a:cubicBezTo>
                      <a:cubicBezTo>
                        <a:pt x="344" y="616"/>
                        <a:pt x="344" y="615"/>
                        <a:pt x="343" y="615"/>
                      </a:cubicBezTo>
                      <a:cubicBezTo>
                        <a:pt x="244" y="637"/>
                        <a:pt x="244" y="637"/>
                        <a:pt x="244" y="637"/>
                      </a:cubicBezTo>
                      <a:cubicBezTo>
                        <a:pt x="357" y="593"/>
                        <a:pt x="357" y="593"/>
                        <a:pt x="357" y="593"/>
                      </a:cubicBezTo>
                      <a:cubicBezTo>
                        <a:pt x="357" y="593"/>
                        <a:pt x="357" y="592"/>
                        <a:pt x="357" y="591"/>
                      </a:cubicBezTo>
                      <a:cubicBezTo>
                        <a:pt x="357" y="591"/>
                        <a:pt x="356" y="591"/>
                        <a:pt x="356" y="5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" name="Google Shape;438;p8"/>
                <p:cNvSpPr/>
                <p:nvPr/>
              </p:nvSpPr>
              <p:spPr>
                <a:xfrm>
                  <a:off x="6178550" y="415926"/>
                  <a:ext cx="774700" cy="1901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1005" extrusionOk="0">
                      <a:moveTo>
                        <a:pt x="359" y="866"/>
                      </a:moveTo>
                      <a:cubicBezTo>
                        <a:pt x="379" y="842"/>
                        <a:pt x="379" y="842"/>
                        <a:pt x="379" y="842"/>
                      </a:cubicBezTo>
                      <a:cubicBezTo>
                        <a:pt x="269" y="872"/>
                        <a:pt x="269" y="872"/>
                        <a:pt x="269" y="872"/>
                      </a:cubicBezTo>
                      <a:cubicBezTo>
                        <a:pt x="409" y="816"/>
                        <a:pt x="409" y="816"/>
                        <a:pt x="409" y="816"/>
                      </a:cubicBezTo>
                      <a:cubicBezTo>
                        <a:pt x="385" y="719"/>
                        <a:pt x="385" y="719"/>
                        <a:pt x="385" y="719"/>
                      </a:cubicBezTo>
                      <a:cubicBezTo>
                        <a:pt x="266" y="754"/>
                        <a:pt x="266" y="754"/>
                        <a:pt x="266" y="754"/>
                      </a:cubicBezTo>
                      <a:cubicBezTo>
                        <a:pt x="305" y="763"/>
                        <a:pt x="305" y="763"/>
                        <a:pt x="305" y="763"/>
                      </a:cubicBezTo>
                      <a:cubicBezTo>
                        <a:pt x="206" y="770"/>
                        <a:pt x="206" y="770"/>
                        <a:pt x="206" y="770"/>
                      </a:cubicBezTo>
                      <a:cubicBezTo>
                        <a:pt x="206" y="749"/>
                        <a:pt x="206" y="749"/>
                        <a:pt x="206" y="749"/>
                      </a:cubicBezTo>
                      <a:cubicBezTo>
                        <a:pt x="371" y="662"/>
                        <a:pt x="371" y="662"/>
                        <a:pt x="371" y="662"/>
                      </a:cubicBezTo>
                      <a:cubicBezTo>
                        <a:pt x="361" y="622"/>
                        <a:pt x="361" y="622"/>
                        <a:pt x="361" y="622"/>
                      </a:cubicBezTo>
                      <a:cubicBezTo>
                        <a:pt x="325" y="653"/>
                        <a:pt x="325" y="653"/>
                        <a:pt x="325" y="653"/>
                      </a:cubicBezTo>
                      <a:cubicBezTo>
                        <a:pt x="336" y="631"/>
                        <a:pt x="336" y="631"/>
                        <a:pt x="336" y="631"/>
                      </a:cubicBezTo>
                      <a:cubicBezTo>
                        <a:pt x="230" y="714"/>
                        <a:pt x="230" y="714"/>
                        <a:pt x="230" y="714"/>
                      </a:cubicBezTo>
                      <a:cubicBezTo>
                        <a:pt x="347" y="568"/>
                        <a:pt x="347" y="568"/>
                        <a:pt x="347" y="568"/>
                      </a:cubicBezTo>
                      <a:cubicBezTo>
                        <a:pt x="297" y="365"/>
                        <a:pt x="297" y="365"/>
                        <a:pt x="297" y="365"/>
                      </a:cubicBezTo>
                      <a:cubicBezTo>
                        <a:pt x="205" y="453"/>
                        <a:pt x="205" y="453"/>
                        <a:pt x="205" y="453"/>
                      </a:cubicBezTo>
                      <a:cubicBezTo>
                        <a:pt x="205" y="412"/>
                        <a:pt x="205" y="412"/>
                        <a:pt x="205" y="412"/>
                      </a:cubicBezTo>
                      <a:cubicBezTo>
                        <a:pt x="295" y="357"/>
                        <a:pt x="295" y="357"/>
                        <a:pt x="295" y="357"/>
                      </a:cubicBezTo>
                      <a:cubicBezTo>
                        <a:pt x="257" y="208"/>
                        <a:pt x="257" y="208"/>
                        <a:pt x="257" y="208"/>
                      </a:cubicBezTo>
                      <a:cubicBezTo>
                        <a:pt x="236" y="226"/>
                        <a:pt x="206" y="223"/>
                        <a:pt x="206" y="223"/>
                      </a:cubicBezTo>
                      <a:cubicBezTo>
                        <a:pt x="253" y="189"/>
                        <a:pt x="253" y="189"/>
                        <a:pt x="253" y="189"/>
                      </a:cubicBezTo>
                      <a:cubicBezTo>
                        <a:pt x="206" y="0"/>
                        <a:pt x="206" y="0"/>
                        <a:pt x="206" y="0"/>
                      </a:cubicBezTo>
                      <a:cubicBezTo>
                        <a:pt x="177" y="115"/>
                        <a:pt x="177" y="115"/>
                        <a:pt x="177" y="115"/>
                      </a:cubicBezTo>
                      <a:cubicBezTo>
                        <a:pt x="206" y="151"/>
                        <a:pt x="206" y="151"/>
                        <a:pt x="206" y="151"/>
                      </a:cubicBezTo>
                      <a:cubicBezTo>
                        <a:pt x="173" y="130"/>
                        <a:pt x="173" y="130"/>
                        <a:pt x="173" y="130"/>
                      </a:cubicBezTo>
                      <a:cubicBezTo>
                        <a:pt x="149" y="225"/>
                        <a:pt x="149" y="225"/>
                        <a:pt x="149" y="225"/>
                      </a:cubicBezTo>
                      <a:cubicBezTo>
                        <a:pt x="206" y="269"/>
                        <a:pt x="206" y="269"/>
                        <a:pt x="206" y="269"/>
                      </a:cubicBezTo>
                      <a:cubicBezTo>
                        <a:pt x="206" y="302"/>
                        <a:pt x="206" y="302"/>
                        <a:pt x="206" y="302"/>
                      </a:cubicBezTo>
                      <a:cubicBezTo>
                        <a:pt x="141" y="258"/>
                        <a:pt x="141" y="258"/>
                        <a:pt x="141" y="258"/>
                      </a:cubicBezTo>
                      <a:cubicBezTo>
                        <a:pt x="73" y="529"/>
                        <a:pt x="73" y="529"/>
                        <a:pt x="73" y="529"/>
                      </a:cubicBezTo>
                      <a:cubicBezTo>
                        <a:pt x="114" y="561"/>
                        <a:pt x="206" y="637"/>
                        <a:pt x="206" y="637"/>
                      </a:cubicBezTo>
                      <a:cubicBezTo>
                        <a:pt x="206" y="637"/>
                        <a:pt x="115" y="623"/>
                        <a:pt x="68" y="552"/>
                      </a:cubicBezTo>
                      <a:cubicBezTo>
                        <a:pt x="13" y="771"/>
                        <a:pt x="13" y="771"/>
                        <a:pt x="13" y="771"/>
                      </a:cubicBezTo>
                      <a:cubicBezTo>
                        <a:pt x="60" y="831"/>
                        <a:pt x="60" y="831"/>
                        <a:pt x="60" y="831"/>
                      </a:cubicBezTo>
                      <a:cubicBezTo>
                        <a:pt x="44" y="781"/>
                        <a:pt x="44" y="781"/>
                        <a:pt x="44" y="781"/>
                      </a:cubicBezTo>
                      <a:cubicBezTo>
                        <a:pt x="135" y="908"/>
                        <a:pt x="135" y="908"/>
                        <a:pt x="135" y="908"/>
                      </a:cubicBezTo>
                      <a:cubicBezTo>
                        <a:pt x="98" y="890"/>
                        <a:pt x="98" y="890"/>
                        <a:pt x="98" y="890"/>
                      </a:cubicBezTo>
                      <a:cubicBezTo>
                        <a:pt x="169" y="990"/>
                        <a:pt x="169" y="990"/>
                        <a:pt x="169" y="990"/>
                      </a:cubicBezTo>
                      <a:cubicBezTo>
                        <a:pt x="0" y="839"/>
                        <a:pt x="0" y="839"/>
                        <a:pt x="0" y="839"/>
                      </a:cubicBezTo>
                      <a:cubicBezTo>
                        <a:pt x="10" y="1001"/>
                        <a:pt x="206" y="1005"/>
                        <a:pt x="206" y="1005"/>
                      </a:cubicBezTo>
                      <a:cubicBezTo>
                        <a:pt x="206" y="1005"/>
                        <a:pt x="390" y="1001"/>
                        <a:pt x="410" y="853"/>
                      </a:cubicBezTo>
                      <a:lnTo>
                        <a:pt x="359" y="86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9" name="Google Shape;439;p8"/>
                <p:cNvSpPr/>
                <p:nvPr/>
              </p:nvSpPr>
              <p:spPr>
                <a:xfrm>
                  <a:off x="6565900" y="1274763"/>
                  <a:ext cx="215900" cy="1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04" extrusionOk="0">
                      <a:moveTo>
                        <a:pt x="136" y="0"/>
                      </a:moveTo>
                      <a:lnTo>
                        <a:pt x="0" y="65"/>
                      </a:lnTo>
                      <a:lnTo>
                        <a:pt x="0" y="104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0" name="Google Shape;440;p8"/>
                <p:cNvSpPr/>
                <p:nvPr/>
              </p:nvSpPr>
              <p:spPr>
                <a:xfrm>
                  <a:off x="6254750" y="1595438"/>
                  <a:ext cx="311150" cy="23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50" extrusionOk="0">
                      <a:moveTo>
                        <a:pt x="11" y="0"/>
                      </a:moveTo>
                      <a:lnTo>
                        <a:pt x="196" y="100"/>
                      </a:lnTo>
                      <a:lnTo>
                        <a:pt x="196" y="150"/>
                      </a:lnTo>
                      <a:lnTo>
                        <a:pt x="0" y="45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1" name="Google Shape;441;p8"/>
                <p:cNvSpPr/>
                <p:nvPr/>
              </p:nvSpPr>
              <p:spPr>
                <a:xfrm>
                  <a:off x="6238875" y="1730376"/>
                  <a:ext cx="327025" cy="303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191" extrusionOk="0">
                      <a:moveTo>
                        <a:pt x="0" y="0"/>
                      </a:moveTo>
                      <a:lnTo>
                        <a:pt x="206" y="137"/>
                      </a:lnTo>
                      <a:lnTo>
                        <a:pt x="206" y="1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2" name="Google Shape;442;p8"/>
                <p:cNvSpPr/>
                <p:nvPr/>
              </p:nvSpPr>
              <p:spPr>
                <a:xfrm>
                  <a:off x="6365875" y="1082676"/>
                  <a:ext cx="200025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152" extrusionOk="0">
                      <a:moveTo>
                        <a:pt x="22" y="0"/>
                      </a:moveTo>
                      <a:lnTo>
                        <a:pt x="126" y="71"/>
                      </a:lnTo>
                      <a:lnTo>
                        <a:pt x="126" y="152"/>
                      </a:lnTo>
                      <a:lnTo>
                        <a:pt x="0" y="90"/>
                      </a:lnTo>
                      <a:lnTo>
                        <a:pt x="9" y="46"/>
                      </a:lnTo>
                      <a:lnTo>
                        <a:pt x="96" y="101"/>
                      </a:lnTo>
                      <a:lnTo>
                        <a:pt x="14" y="3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3" name="Google Shape;443;p8"/>
                <p:cNvSpPr/>
                <p:nvPr/>
              </p:nvSpPr>
              <p:spPr>
                <a:xfrm>
                  <a:off x="6565900" y="2030413"/>
                  <a:ext cx="387350" cy="23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6" extrusionOk="0">
                      <a:moveTo>
                        <a:pt x="244" y="0"/>
                      </a:moveTo>
                      <a:lnTo>
                        <a:pt x="0" y="106"/>
                      </a:lnTo>
                      <a:lnTo>
                        <a:pt x="0" y="146"/>
                      </a:lnTo>
                      <a:lnTo>
                        <a:pt x="24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4" name="Google Shape;444;p8"/>
                <p:cNvSpPr/>
                <p:nvPr/>
              </p:nvSpPr>
              <p:spPr>
                <a:xfrm>
                  <a:off x="6567488" y="898526"/>
                  <a:ext cx="131763" cy="147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93" extrusionOk="0">
                      <a:moveTo>
                        <a:pt x="75" y="0"/>
                      </a:moveTo>
                      <a:lnTo>
                        <a:pt x="0" y="40"/>
                      </a:lnTo>
                      <a:lnTo>
                        <a:pt x="0" y="93"/>
                      </a:lnTo>
                      <a:lnTo>
                        <a:pt x="72" y="56"/>
                      </a:lnTo>
                      <a:lnTo>
                        <a:pt x="18" y="71"/>
                      </a:lnTo>
                      <a:lnTo>
                        <a:pt x="83" y="2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45" name="Google Shape;445;p8"/>
              <p:cNvGrpSpPr/>
              <p:nvPr/>
            </p:nvGrpSpPr>
            <p:grpSpPr>
              <a:xfrm>
                <a:off x="6860560" y="4248785"/>
                <a:ext cx="273004" cy="747964"/>
                <a:chOff x="6178550" y="415926"/>
                <a:chExt cx="774700" cy="2122487"/>
              </a:xfrm>
            </p:grpSpPr>
            <p:sp>
              <p:nvSpPr>
                <p:cNvPr id="446" name="Google Shape;446;p8"/>
                <p:cNvSpPr/>
                <p:nvPr/>
              </p:nvSpPr>
              <p:spPr>
                <a:xfrm>
                  <a:off x="6205538" y="604838"/>
                  <a:ext cx="674688" cy="193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" h="1021" extrusionOk="0">
                      <a:moveTo>
                        <a:pt x="356" y="591"/>
                      </a:moveTo>
                      <a:cubicBezTo>
                        <a:pt x="199" y="653"/>
                        <a:pt x="199" y="653"/>
                        <a:pt x="199" y="653"/>
                      </a:cubicBezTo>
                      <a:cubicBezTo>
                        <a:pt x="191" y="0"/>
                        <a:pt x="191" y="0"/>
                        <a:pt x="191" y="0"/>
                      </a:cubicBezTo>
                      <a:cubicBezTo>
                        <a:pt x="189" y="183"/>
                        <a:pt x="189" y="183"/>
                        <a:pt x="189" y="183"/>
                      </a:cubicBezTo>
                      <a:cubicBezTo>
                        <a:pt x="133" y="143"/>
                        <a:pt x="133" y="143"/>
                        <a:pt x="133" y="143"/>
                      </a:cubicBezTo>
                      <a:cubicBezTo>
                        <a:pt x="132" y="143"/>
                        <a:pt x="132" y="143"/>
                        <a:pt x="131" y="143"/>
                      </a:cubicBezTo>
                      <a:cubicBezTo>
                        <a:pt x="131" y="144"/>
                        <a:pt x="131" y="144"/>
                        <a:pt x="132" y="145"/>
                      </a:cubicBezTo>
                      <a:cubicBezTo>
                        <a:pt x="189" y="185"/>
                        <a:pt x="189" y="185"/>
                        <a:pt x="189" y="185"/>
                      </a:cubicBezTo>
                      <a:cubicBezTo>
                        <a:pt x="184" y="542"/>
                        <a:pt x="184" y="542"/>
                        <a:pt x="184" y="542"/>
                      </a:cubicBezTo>
                      <a:cubicBezTo>
                        <a:pt x="83" y="467"/>
                        <a:pt x="83" y="467"/>
                        <a:pt x="83" y="467"/>
                      </a:cubicBezTo>
                      <a:cubicBezTo>
                        <a:pt x="83" y="467"/>
                        <a:pt x="82" y="467"/>
                        <a:pt x="82" y="467"/>
                      </a:cubicBezTo>
                      <a:cubicBezTo>
                        <a:pt x="81" y="468"/>
                        <a:pt x="82" y="468"/>
                        <a:pt x="82" y="469"/>
                      </a:cubicBezTo>
                      <a:cubicBezTo>
                        <a:pt x="184" y="545"/>
                        <a:pt x="184" y="545"/>
                        <a:pt x="184" y="545"/>
                      </a:cubicBezTo>
                      <a:cubicBezTo>
                        <a:pt x="180" y="905"/>
                        <a:pt x="180" y="905"/>
                        <a:pt x="180" y="905"/>
                      </a:cubicBezTo>
                      <a:cubicBezTo>
                        <a:pt x="2" y="718"/>
                        <a:pt x="2" y="718"/>
                        <a:pt x="2" y="718"/>
                      </a:cubicBezTo>
                      <a:cubicBezTo>
                        <a:pt x="1" y="718"/>
                        <a:pt x="1" y="718"/>
                        <a:pt x="0" y="718"/>
                      </a:cubicBezTo>
                      <a:cubicBezTo>
                        <a:pt x="0" y="719"/>
                        <a:pt x="0" y="719"/>
                        <a:pt x="0" y="720"/>
                      </a:cubicBezTo>
                      <a:cubicBezTo>
                        <a:pt x="180" y="907"/>
                        <a:pt x="180" y="907"/>
                        <a:pt x="180" y="907"/>
                      </a:cubicBezTo>
                      <a:cubicBezTo>
                        <a:pt x="179" y="1021"/>
                        <a:pt x="179" y="1021"/>
                        <a:pt x="179" y="1021"/>
                      </a:cubicBezTo>
                      <a:cubicBezTo>
                        <a:pt x="203" y="1021"/>
                        <a:pt x="203" y="1021"/>
                        <a:pt x="203" y="1021"/>
                      </a:cubicBezTo>
                      <a:cubicBezTo>
                        <a:pt x="199" y="655"/>
                        <a:pt x="199" y="655"/>
                        <a:pt x="199" y="655"/>
                      </a:cubicBezTo>
                      <a:cubicBezTo>
                        <a:pt x="232" y="642"/>
                        <a:pt x="232" y="642"/>
                        <a:pt x="232" y="642"/>
                      </a:cubicBezTo>
                      <a:cubicBezTo>
                        <a:pt x="344" y="617"/>
                        <a:pt x="344" y="617"/>
                        <a:pt x="344" y="617"/>
                      </a:cubicBezTo>
                      <a:cubicBezTo>
                        <a:pt x="344" y="617"/>
                        <a:pt x="344" y="617"/>
                        <a:pt x="344" y="616"/>
                      </a:cubicBezTo>
                      <a:cubicBezTo>
                        <a:pt x="344" y="616"/>
                        <a:pt x="344" y="615"/>
                        <a:pt x="343" y="615"/>
                      </a:cubicBezTo>
                      <a:cubicBezTo>
                        <a:pt x="244" y="637"/>
                        <a:pt x="244" y="637"/>
                        <a:pt x="244" y="637"/>
                      </a:cubicBezTo>
                      <a:cubicBezTo>
                        <a:pt x="357" y="593"/>
                        <a:pt x="357" y="593"/>
                        <a:pt x="357" y="593"/>
                      </a:cubicBezTo>
                      <a:cubicBezTo>
                        <a:pt x="357" y="593"/>
                        <a:pt x="357" y="592"/>
                        <a:pt x="357" y="591"/>
                      </a:cubicBezTo>
                      <a:cubicBezTo>
                        <a:pt x="357" y="591"/>
                        <a:pt x="356" y="591"/>
                        <a:pt x="356" y="5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7" name="Google Shape;447;p8"/>
                <p:cNvSpPr/>
                <p:nvPr/>
              </p:nvSpPr>
              <p:spPr>
                <a:xfrm>
                  <a:off x="6178550" y="415926"/>
                  <a:ext cx="774700" cy="1901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1005" extrusionOk="0">
                      <a:moveTo>
                        <a:pt x="359" y="866"/>
                      </a:moveTo>
                      <a:cubicBezTo>
                        <a:pt x="379" y="842"/>
                        <a:pt x="379" y="842"/>
                        <a:pt x="379" y="842"/>
                      </a:cubicBezTo>
                      <a:cubicBezTo>
                        <a:pt x="269" y="872"/>
                        <a:pt x="269" y="872"/>
                        <a:pt x="269" y="872"/>
                      </a:cubicBezTo>
                      <a:cubicBezTo>
                        <a:pt x="409" y="816"/>
                        <a:pt x="409" y="816"/>
                        <a:pt x="409" y="816"/>
                      </a:cubicBezTo>
                      <a:cubicBezTo>
                        <a:pt x="385" y="719"/>
                        <a:pt x="385" y="719"/>
                        <a:pt x="385" y="719"/>
                      </a:cubicBezTo>
                      <a:cubicBezTo>
                        <a:pt x="266" y="754"/>
                        <a:pt x="266" y="754"/>
                        <a:pt x="266" y="754"/>
                      </a:cubicBezTo>
                      <a:cubicBezTo>
                        <a:pt x="305" y="763"/>
                        <a:pt x="305" y="763"/>
                        <a:pt x="305" y="763"/>
                      </a:cubicBezTo>
                      <a:cubicBezTo>
                        <a:pt x="206" y="770"/>
                        <a:pt x="206" y="770"/>
                        <a:pt x="206" y="770"/>
                      </a:cubicBezTo>
                      <a:cubicBezTo>
                        <a:pt x="206" y="749"/>
                        <a:pt x="206" y="749"/>
                        <a:pt x="206" y="749"/>
                      </a:cubicBezTo>
                      <a:cubicBezTo>
                        <a:pt x="371" y="662"/>
                        <a:pt x="371" y="662"/>
                        <a:pt x="371" y="662"/>
                      </a:cubicBezTo>
                      <a:cubicBezTo>
                        <a:pt x="361" y="622"/>
                        <a:pt x="361" y="622"/>
                        <a:pt x="361" y="622"/>
                      </a:cubicBezTo>
                      <a:cubicBezTo>
                        <a:pt x="325" y="653"/>
                        <a:pt x="325" y="653"/>
                        <a:pt x="325" y="653"/>
                      </a:cubicBezTo>
                      <a:cubicBezTo>
                        <a:pt x="336" y="631"/>
                        <a:pt x="336" y="631"/>
                        <a:pt x="336" y="631"/>
                      </a:cubicBezTo>
                      <a:cubicBezTo>
                        <a:pt x="230" y="714"/>
                        <a:pt x="230" y="714"/>
                        <a:pt x="230" y="714"/>
                      </a:cubicBezTo>
                      <a:cubicBezTo>
                        <a:pt x="347" y="568"/>
                        <a:pt x="347" y="568"/>
                        <a:pt x="347" y="568"/>
                      </a:cubicBezTo>
                      <a:cubicBezTo>
                        <a:pt x="297" y="365"/>
                        <a:pt x="297" y="365"/>
                        <a:pt x="297" y="365"/>
                      </a:cubicBezTo>
                      <a:cubicBezTo>
                        <a:pt x="205" y="453"/>
                        <a:pt x="205" y="453"/>
                        <a:pt x="205" y="453"/>
                      </a:cubicBezTo>
                      <a:cubicBezTo>
                        <a:pt x="205" y="412"/>
                        <a:pt x="205" y="412"/>
                        <a:pt x="205" y="412"/>
                      </a:cubicBezTo>
                      <a:cubicBezTo>
                        <a:pt x="295" y="357"/>
                        <a:pt x="295" y="357"/>
                        <a:pt x="295" y="357"/>
                      </a:cubicBezTo>
                      <a:cubicBezTo>
                        <a:pt x="257" y="208"/>
                        <a:pt x="257" y="208"/>
                        <a:pt x="257" y="208"/>
                      </a:cubicBezTo>
                      <a:cubicBezTo>
                        <a:pt x="236" y="226"/>
                        <a:pt x="206" y="223"/>
                        <a:pt x="206" y="223"/>
                      </a:cubicBezTo>
                      <a:cubicBezTo>
                        <a:pt x="253" y="189"/>
                        <a:pt x="253" y="189"/>
                        <a:pt x="253" y="189"/>
                      </a:cubicBezTo>
                      <a:cubicBezTo>
                        <a:pt x="206" y="0"/>
                        <a:pt x="206" y="0"/>
                        <a:pt x="206" y="0"/>
                      </a:cubicBezTo>
                      <a:cubicBezTo>
                        <a:pt x="177" y="115"/>
                        <a:pt x="177" y="115"/>
                        <a:pt x="177" y="115"/>
                      </a:cubicBezTo>
                      <a:cubicBezTo>
                        <a:pt x="206" y="151"/>
                        <a:pt x="206" y="151"/>
                        <a:pt x="206" y="151"/>
                      </a:cubicBezTo>
                      <a:cubicBezTo>
                        <a:pt x="173" y="130"/>
                        <a:pt x="173" y="130"/>
                        <a:pt x="173" y="130"/>
                      </a:cubicBezTo>
                      <a:cubicBezTo>
                        <a:pt x="149" y="225"/>
                        <a:pt x="149" y="225"/>
                        <a:pt x="149" y="225"/>
                      </a:cubicBezTo>
                      <a:cubicBezTo>
                        <a:pt x="206" y="269"/>
                        <a:pt x="206" y="269"/>
                        <a:pt x="206" y="269"/>
                      </a:cubicBezTo>
                      <a:cubicBezTo>
                        <a:pt x="206" y="302"/>
                        <a:pt x="206" y="302"/>
                        <a:pt x="206" y="302"/>
                      </a:cubicBezTo>
                      <a:cubicBezTo>
                        <a:pt x="141" y="258"/>
                        <a:pt x="141" y="258"/>
                        <a:pt x="141" y="258"/>
                      </a:cubicBezTo>
                      <a:cubicBezTo>
                        <a:pt x="73" y="529"/>
                        <a:pt x="73" y="529"/>
                        <a:pt x="73" y="529"/>
                      </a:cubicBezTo>
                      <a:cubicBezTo>
                        <a:pt x="114" y="561"/>
                        <a:pt x="206" y="637"/>
                        <a:pt x="206" y="637"/>
                      </a:cubicBezTo>
                      <a:cubicBezTo>
                        <a:pt x="206" y="637"/>
                        <a:pt x="115" y="623"/>
                        <a:pt x="68" y="552"/>
                      </a:cubicBezTo>
                      <a:cubicBezTo>
                        <a:pt x="13" y="771"/>
                        <a:pt x="13" y="771"/>
                        <a:pt x="13" y="771"/>
                      </a:cubicBezTo>
                      <a:cubicBezTo>
                        <a:pt x="60" y="831"/>
                        <a:pt x="60" y="831"/>
                        <a:pt x="60" y="831"/>
                      </a:cubicBezTo>
                      <a:cubicBezTo>
                        <a:pt x="44" y="781"/>
                        <a:pt x="44" y="781"/>
                        <a:pt x="44" y="781"/>
                      </a:cubicBezTo>
                      <a:cubicBezTo>
                        <a:pt x="135" y="908"/>
                        <a:pt x="135" y="908"/>
                        <a:pt x="135" y="908"/>
                      </a:cubicBezTo>
                      <a:cubicBezTo>
                        <a:pt x="98" y="890"/>
                        <a:pt x="98" y="890"/>
                        <a:pt x="98" y="890"/>
                      </a:cubicBezTo>
                      <a:cubicBezTo>
                        <a:pt x="169" y="990"/>
                        <a:pt x="169" y="990"/>
                        <a:pt x="169" y="990"/>
                      </a:cubicBezTo>
                      <a:cubicBezTo>
                        <a:pt x="0" y="839"/>
                        <a:pt x="0" y="839"/>
                        <a:pt x="0" y="839"/>
                      </a:cubicBezTo>
                      <a:cubicBezTo>
                        <a:pt x="10" y="1001"/>
                        <a:pt x="206" y="1005"/>
                        <a:pt x="206" y="1005"/>
                      </a:cubicBezTo>
                      <a:cubicBezTo>
                        <a:pt x="206" y="1005"/>
                        <a:pt x="390" y="1001"/>
                        <a:pt x="410" y="853"/>
                      </a:cubicBezTo>
                      <a:lnTo>
                        <a:pt x="359" y="86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448;p8"/>
                <p:cNvSpPr/>
                <p:nvPr/>
              </p:nvSpPr>
              <p:spPr>
                <a:xfrm>
                  <a:off x="6565900" y="1274763"/>
                  <a:ext cx="215900" cy="1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04" extrusionOk="0">
                      <a:moveTo>
                        <a:pt x="136" y="0"/>
                      </a:moveTo>
                      <a:lnTo>
                        <a:pt x="0" y="65"/>
                      </a:lnTo>
                      <a:lnTo>
                        <a:pt x="0" y="104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9" name="Google Shape;449;p8"/>
                <p:cNvSpPr/>
                <p:nvPr/>
              </p:nvSpPr>
              <p:spPr>
                <a:xfrm>
                  <a:off x="6254750" y="1595438"/>
                  <a:ext cx="311150" cy="23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50" extrusionOk="0">
                      <a:moveTo>
                        <a:pt x="11" y="0"/>
                      </a:moveTo>
                      <a:lnTo>
                        <a:pt x="196" y="100"/>
                      </a:lnTo>
                      <a:lnTo>
                        <a:pt x="196" y="150"/>
                      </a:lnTo>
                      <a:lnTo>
                        <a:pt x="0" y="45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0" name="Google Shape;450;p8"/>
                <p:cNvSpPr/>
                <p:nvPr/>
              </p:nvSpPr>
              <p:spPr>
                <a:xfrm>
                  <a:off x="6238875" y="1730376"/>
                  <a:ext cx="327025" cy="303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191" extrusionOk="0">
                      <a:moveTo>
                        <a:pt x="0" y="0"/>
                      </a:moveTo>
                      <a:lnTo>
                        <a:pt x="206" y="137"/>
                      </a:lnTo>
                      <a:lnTo>
                        <a:pt x="206" y="1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1" name="Google Shape;451;p8"/>
                <p:cNvSpPr/>
                <p:nvPr/>
              </p:nvSpPr>
              <p:spPr>
                <a:xfrm>
                  <a:off x="6365875" y="1082676"/>
                  <a:ext cx="200025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152" extrusionOk="0">
                      <a:moveTo>
                        <a:pt x="22" y="0"/>
                      </a:moveTo>
                      <a:lnTo>
                        <a:pt x="126" y="71"/>
                      </a:lnTo>
                      <a:lnTo>
                        <a:pt x="126" y="152"/>
                      </a:lnTo>
                      <a:lnTo>
                        <a:pt x="0" y="90"/>
                      </a:lnTo>
                      <a:lnTo>
                        <a:pt x="9" y="46"/>
                      </a:lnTo>
                      <a:lnTo>
                        <a:pt x="96" y="101"/>
                      </a:lnTo>
                      <a:lnTo>
                        <a:pt x="14" y="3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" name="Google Shape;452;p8"/>
                <p:cNvSpPr/>
                <p:nvPr/>
              </p:nvSpPr>
              <p:spPr>
                <a:xfrm>
                  <a:off x="6565900" y="2030413"/>
                  <a:ext cx="387350" cy="23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6" extrusionOk="0">
                      <a:moveTo>
                        <a:pt x="244" y="0"/>
                      </a:moveTo>
                      <a:lnTo>
                        <a:pt x="0" y="106"/>
                      </a:lnTo>
                      <a:lnTo>
                        <a:pt x="0" y="146"/>
                      </a:lnTo>
                      <a:lnTo>
                        <a:pt x="24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3" name="Google Shape;453;p8"/>
                <p:cNvSpPr/>
                <p:nvPr/>
              </p:nvSpPr>
              <p:spPr>
                <a:xfrm>
                  <a:off x="6567488" y="898526"/>
                  <a:ext cx="131763" cy="147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93" extrusionOk="0">
                      <a:moveTo>
                        <a:pt x="75" y="0"/>
                      </a:moveTo>
                      <a:lnTo>
                        <a:pt x="0" y="40"/>
                      </a:lnTo>
                      <a:lnTo>
                        <a:pt x="0" y="93"/>
                      </a:lnTo>
                      <a:lnTo>
                        <a:pt x="72" y="56"/>
                      </a:lnTo>
                      <a:lnTo>
                        <a:pt x="18" y="71"/>
                      </a:lnTo>
                      <a:lnTo>
                        <a:pt x="83" y="2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454" name="Google Shape;454;p8"/>
          <p:cNvGrpSpPr/>
          <p:nvPr/>
        </p:nvGrpSpPr>
        <p:grpSpPr>
          <a:xfrm>
            <a:off x="-1056013" y="713344"/>
            <a:ext cx="14368064" cy="3490656"/>
            <a:chOff x="-792010" y="535008"/>
            <a:chExt cx="10776048" cy="2617992"/>
          </a:xfrm>
        </p:grpSpPr>
        <p:grpSp>
          <p:nvGrpSpPr>
            <p:cNvPr id="455" name="Google Shape;455;p8"/>
            <p:cNvGrpSpPr/>
            <p:nvPr/>
          </p:nvGrpSpPr>
          <p:grpSpPr>
            <a:xfrm>
              <a:off x="6873762" y="535008"/>
              <a:ext cx="3110277" cy="1049166"/>
              <a:chOff x="-944163" y="151533"/>
              <a:chExt cx="3110277" cy="1049166"/>
            </a:xfrm>
          </p:grpSpPr>
          <p:sp>
            <p:nvSpPr>
              <p:cNvPr id="456" name="Google Shape;456;p8"/>
              <p:cNvSpPr/>
              <p:nvPr/>
            </p:nvSpPr>
            <p:spPr>
              <a:xfrm>
                <a:off x="-944163" y="151533"/>
                <a:ext cx="3110277" cy="466375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249" extrusionOk="0">
                    <a:moveTo>
                      <a:pt x="1653" y="249"/>
                    </a:moveTo>
                    <a:cubicBezTo>
                      <a:pt x="1606" y="213"/>
                      <a:pt x="1553" y="193"/>
                      <a:pt x="1498" y="193"/>
                    </a:cubicBezTo>
                    <a:cubicBezTo>
                      <a:pt x="1487" y="193"/>
                      <a:pt x="1477" y="193"/>
                      <a:pt x="1467" y="195"/>
                    </a:cubicBezTo>
                    <a:cubicBezTo>
                      <a:pt x="1440" y="166"/>
                      <a:pt x="1410" y="144"/>
                      <a:pt x="1379" y="128"/>
                    </a:cubicBezTo>
                    <a:cubicBezTo>
                      <a:pt x="1351" y="205"/>
                      <a:pt x="1351" y="205"/>
                      <a:pt x="1351" y="205"/>
                    </a:cubicBezTo>
                    <a:cubicBezTo>
                      <a:pt x="1364" y="121"/>
                      <a:pt x="1364" y="121"/>
                      <a:pt x="1364" y="121"/>
                    </a:cubicBezTo>
                    <a:cubicBezTo>
                      <a:pt x="1353" y="116"/>
                      <a:pt x="1342" y="112"/>
                      <a:pt x="1331" y="109"/>
                    </a:cubicBezTo>
                    <a:cubicBezTo>
                      <a:pt x="1331" y="175"/>
                      <a:pt x="1331" y="175"/>
                      <a:pt x="1331" y="175"/>
                    </a:cubicBezTo>
                    <a:cubicBezTo>
                      <a:pt x="1315" y="105"/>
                      <a:pt x="1315" y="105"/>
                      <a:pt x="1315" y="105"/>
                    </a:cubicBezTo>
                    <a:cubicBezTo>
                      <a:pt x="1300" y="102"/>
                      <a:pt x="1285" y="101"/>
                      <a:pt x="1270" y="101"/>
                    </a:cubicBezTo>
                    <a:cubicBezTo>
                      <a:pt x="1242" y="101"/>
                      <a:pt x="1215" y="106"/>
                      <a:pt x="1189" y="116"/>
                    </a:cubicBezTo>
                    <a:cubicBezTo>
                      <a:pt x="1178" y="96"/>
                      <a:pt x="1166" y="78"/>
                      <a:pt x="1154" y="63"/>
                    </a:cubicBezTo>
                    <a:cubicBezTo>
                      <a:pt x="1132" y="115"/>
                      <a:pt x="1132" y="115"/>
                      <a:pt x="1132" y="115"/>
                    </a:cubicBezTo>
                    <a:cubicBezTo>
                      <a:pt x="1147" y="65"/>
                      <a:pt x="1147" y="65"/>
                      <a:pt x="1147" y="65"/>
                    </a:cubicBezTo>
                    <a:cubicBezTo>
                      <a:pt x="1105" y="134"/>
                      <a:pt x="1105" y="134"/>
                      <a:pt x="1105" y="134"/>
                    </a:cubicBezTo>
                    <a:cubicBezTo>
                      <a:pt x="1140" y="46"/>
                      <a:pt x="1140" y="46"/>
                      <a:pt x="1140" y="46"/>
                    </a:cubicBezTo>
                    <a:cubicBezTo>
                      <a:pt x="1127" y="32"/>
                      <a:pt x="1113" y="21"/>
                      <a:pt x="1098" y="13"/>
                    </a:cubicBezTo>
                    <a:cubicBezTo>
                      <a:pt x="1076" y="71"/>
                      <a:pt x="1076" y="71"/>
                      <a:pt x="1076" y="71"/>
                    </a:cubicBezTo>
                    <a:cubicBezTo>
                      <a:pt x="1089" y="9"/>
                      <a:pt x="1089" y="9"/>
                      <a:pt x="1089" y="9"/>
                    </a:cubicBezTo>
                    <a:cubicBezTo>
                      <a:pt x="1086" y="7"/>
                      <a:pt x="1083" y="6"/>
                      <a:pt x="1080" y="5"/>
                    </a:cubicBezTo>
                    <a:cubicBezTo>
                      <a:pt x="1076" y="40"/>
                      <a:pt x="1076" y="40"/>
                      <a:pt x="1076" y="40"/>
                    </a:cubicBezTo>
                    <a:cubicBezTo>
                      <a:pt x="1076" y="4"/>
                      <a:pt x="1076" y="4"/>
                      <a:pt x="1076" y="4"/>
                    </a:cubicBezTo>
                    <a:cubicBezTo>
                      <a:pt x="1067" y="1"/>
                      <a:pt x="1058" y="0"/>
                      <a:pt x="1049" y="0"/>
                    </a:cubicBezTo>
                    <a:cubicBezTo>
                      <a:pt x="1023" y="0"/>
                      <a:pt x="999" y="10"/>
                      <a:pt x="976" y="29"/>
                    </a:cubicBezTo>
                    <a:cubicBezTo>
                      <a:pt x="988" y="138"/>
                      <a:pt x="988" y="138"/>
                      <a:pt x="988" y="138"/>
                    </a:cubicBezTo>
                    <a:cubicBezTo>
                      <a:pt x="970" y="34"/>
                      <a:pt x="970" y="34"/>
                      <a:pt x="970" y="34"/>
                    </a:cubicBezTo>
                    <a:cubicBezTo>
                      <a:pt x="967" y="37"/>
                      <a:pt x="964" y="40"/>
                      <a:pt x="961" y="43"/>
                    </a:cubicBezTo>
                    <a:cubicBezTo>
                      <a:pt x="972" y="91"/>
                      <a:pt x="972" y="91"/>
                      <a:pt x="972" y="91"/>
                    </a:cubicBezTo>
                    <a:cubicBezTo>
                      <a:pt x="957" y="60"/>
                      <a:pt x="957" y="60"/>
                      <a:pt x="957" y="60"/>
                    </a:cubicBezTo>
                    <a:cubicBezTo>
                      <a:pt x="970" y="146"/>
                      <a:pt x="970" y="146"/>
                      <a:pt x="970" y="146"/>
                    </a:cubicBezTo>
                    <a:cubicBezTo>
                      <a:pt x="941" y="65"/>
                      <a:pt x="941" y="65"/>
                      <a:pt x="941" y="65"/>
                    </a:cubicBezTo>
                    <a:cubicBezTo>
                      <a:pt x="929" y="81"/>
                      <a:pt x="918" y="99"/>
                      <a:pt x="908" y="118"/>
                    </a:cubicBezTo>
                    <a:cubicBezTo>
                      <a:pt x="946" y="171"/>
                      <a:pt x="946" y="171"/>
                      <a:pt x="946" y="171"/>
                    </a:cubicBezTo>
                    <a:cubicBezTo>
                      <a:pt x="901" y="132"/>
                      <a:pt x="901" y="132"/>
                      <a:pt x="901" y="132"/>
                    </a:cubicBezTo>
                    <a:cubicBezTo>
                      <a:pt x="896" y="141"/>
                      <a:pt x="892" y="150"/>
                      <a:pt x="888" y="160"/>
                    </a:cubicBezTo>
                    <a:cubicBezTo>
                      <a:pt x="873" y="157"/>
                      <a:pt x="858" y="155"/>
                      <a:pt x="842" y="155"/>
                    </a:cubicBezTo>
                    <a:cubicBezTo>
                      <a:pt x="814" y="155"/>
                      <a:pt x="786" y="161"/>
                      <a:pt x="760" y="171"/>
                    </a:cubicBezTo>
                    <a:cubicBezTo>
                      <a:pt x="757" y="166"/>
                      <a:pt x="754" y="162"/>
                      <a:pt x="752" y="158"/>
                    </a:cubicBezTo>
                    <a:cubicBezTo>
                      <a:pt x="706" y="188"/>
                      <a:pt x="706" y="188"/>
                      <a:pt x="706" y="188"/>
                    </a:cubicBezTo>
                    <a:cubicBezTo>
                      <a:pt x="745" y="147"/>
                      <a:pt x="745" y="147"/>
                      <a:pt x="745" y="147"/>
                    </a:cubicBezTo>
                    <a:cubicBezTo>
                      <a:pt x="734" y="132"/>
                      <a:pt x="723" y="118"/>
                      <a:pt x="711" y="106"/>
                    </a:cubicBezTo>
                    <a:cubicBezTo>
                      <a:pt x="682" y="168"/>
                      <a:pt x="682" y="168"/>
                      <a:pt x="682" y="168"/>
                    </a:cubicBezTo>
                    <a:cubicBezTo>
                      <a:pt x="696" y="102"/>
                      <a:pt x="696" y="102"/>
                      <a:pt x="696" y="102"/>
                    </a:cubicBezTo>
                    <a:cubicBezTo>
                      <a:pt x="680" y="125"/>
                      <a:pt x="680" y="125"/>
                      <a:pt x="680" y="125"/>
                    </a:cubicBezTo>
                    <a:cubicBezTo>
                      <a:pt x="692" y="88"/>
                      <a:pt x="692" y="88"/>
                      <a:pt x="692" y="88"/>
                    </a:cubicBezTo>
                    <a:cubicBezTo>
                      <a:pt x="689" y="86"/>
                      <a:pt x="686" y="83"/>
                      <a:pt x="682" y="81"/>
                    </a:cubicBezTo>
                    <a:cubicBezTo>
                      <a:pt x="665" y="162"/>
                      <a:pt x="665" y="162"/>
                      <a:pt x="665" y="162"/>
                    </a:cubicBezTo>
                    <a:cubicBezTo>
                      <a:pt x="676" y="77"/>
                      <a:pt x="676" y="77"/>
                      <a:pt x="676" y="77"/>
                    </a:cubicBezTo>
                    <a:cubicBezTo>
                      <a:pt x="653" y="62"/>
                      <a:pt x="629" y="54"/>
                      <a:pt x="604" y="54"/>
                    </a:cubicBezTo>
                    <a:cubicBezTo>
                      <a:pt x="595" y="54"/>
                      <a:pt x="585" y="56"/>
                      <a:pt x="577" y="58"/>
                    </a:cubicBezTo>
                    <a:cubicBezTo>
                      <a:pt x="577" y="86"/>
                      <a:pt x="577" y="86"/>
                      <a:pt x="577" y="86"/>
                    </a:cubicBezTo>
                    <a:cubicBezTo>
                      <a:pt x="572" y="59"/>
                      <a:pt x="572" y="59"/>
                      <a:pt x="572" y="59"/>
                    </a:cubicBezTo>
                    <a:cubicBezTo>
                      <a:pt x="569" y="59"/>
                      <a:pt x="566" y="60"/>
                      <a:pt x="563" y="61"/>
                    </a:cubicBezTo>
                    <a:cubicBezTo>
                      <a:pt x="577" y="110"/>
                      <a:pt x="577" y="110"/>
                      <a:pt x="577" y="110"/>
                    </a:cubicBezTo>
                    <a:cubicBezTo>
                      <a:pt x="554" y="65"/>
                      <a:pt x="554" y="65"/>
                      <a:pt x="554" y="65"/>
                    </a:cubicBezTo>
                    <a:cubicBezTo>
                      <a:pt x="540" y="71"/>
                      <a:pt x="526" y="79"/>
                      <a:pt x="513" y="90"/>
                    </a:cubicBezTo>
                    <a:cubicBezTo>
                      <a:pt x="548" y="159"/>
                      <a:pt x="548" y="159"/>
                      <a:pt x="548" y="159"/>
                    </a:cubicBezTo>
                    <a:cubicBezTo>
                      <a:pt x="506" y="106"/>
                      <a:pt x="506" y="106"/>
                      <a:pt x="506" y="106"/>
                    </a:cubicBezTo>
                    <a:cubicBezTo>
                      <a:pt x="521" y="144"/>
                      <a:pt x="521" y="144"/>
                      <a:pt x="521" y="144"/>
                    </a:cubicBezTo>
                    <a:cubicBezTo>
                      <a:pt x="498" y="104"/>
                      <a:pt x="498" y="104"/>
                      <a:pt x="498" y="104"/>
                    </a:cubicBezTo>
                    <a:cubicBezTo>
                      <a:pt x="486" y="115"/>
                      <a:pt x="475" y="129"/>
                      <a:pt x="464" y="145"/>
                    </a:cubicBezTo>
                    <a:cubicBezTo>
                      <a:pt x="438" y="137"/>
                      <a:pt x="410" y="133"/>
                      <a:pt x="382" y="133"/>
                    </a:cubicBezTo>
                    <a:cubicBezTo>
                      <a:pt x="367" y="133"/>
                      <a:pt x="352" y="134"/>
                      <a:pt x="338" y="137"/>
                    </a:cubicBezTo>
                    <a:cubicBezTo>
                      <a:pt x="321" y="191"/>
                      <a:pt x="321" y="191"/>
                      <a:pt x="321" y="191"/>
                    </a:cubicBezTo>
                    <a:cubicBezTo>
                      <a:pt x="321" y="140"/>
                      <a:pt x="321" y="140"/>
                      <a:pt x="321" y="140"/>
                    </a:cubicBezTo>
                    <a:cubicBezTo>
                      <a:pt x="310" y="142"/>
                      <a:pt x="299" y="145"/>
                      <a:pt x="289" y="149"/>
                    </a:cubicBezTo>
                    <a:cubicBezTo>
                      <a:pt x="301" y="215"/>
                      <a:pt x="301" y="215"/>
                      <a:pt x="301" y="215"/>
                    </a:cubicBezTo>
                    <a:cubicBezTo>
                      <a:pt x="274" y="154"/>
                      <a:pt x="274" y="154"/>
                      <a:pt x="274" y="154"/>
                    </a:cubicBezTo>
                    <a:cubicBezTo>
                      <a:pt x="242" y="167"/>
                      <a:pt x="213" y="184"/>
                      <a:pt x="186" y="207"/>
                    </a:cubicBezTo>
                    <a:cubicBezTo>
                      <a:pt x="175" y="206"/>
                      <a:pt x="165" y="205"/>
                      <a:pt x="155" y="205"/>
                    </a:cubicBezTo>
                    <a:cubicBezTo>
                      <a:pt x="99" y="205"/>
                      <a:pt x="47" y="221"/>
                      <a:pt x="0" y="249"/>
                    </a:cubicBezTo>
                    <a:lnTo>
                      <a:pt x="1653" y="2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8"/>
              <p:cNvSpPr/>
              <p:nvPr/>
            </p:nvSpPr>
            <p:spPr>
              <a:xfrm flipH="1">
                <a:off x="673881" y="923630"/>
                <a:ext cx="710808" cy="277069"/>
              </a:xfrm>
              <a:custGeom>
                <a:avLst/>
                <a:gdLst/>
                <a:ahLst/>
                <a:cxnLst/>
                <a:rect l="l" t="t" r="r" b="b"/>
                <a:pathLst>
                  <a:path w="979" h="382" extrusionOk="0">
                    <a:moveTo>
                      <a:pt x="882" y="305"/>
                    </a:moveTo>
                    <a:cubicBezTo>
                      <a:pt x="840" y="318"/>
                      <a:pt x="840" y="318"/>
                      <a:pt x="840" y="318"/>
                    </a:cubicBezTo>
                    <a:cubicBezTo>
                      <a:pt x="862" y="296"/>
                      <a:pt x="862" y="296"/>
                      <a:pt x="862" y="296"/>
                    </a:cubicBezTo>
                    <a:cubicBezTo>
                      <a:pt x="852" y="291"/>
                      <a:pt x="840" y="287"/>
                      <a:pt x="829" y="284"/>
                    </a:cubicBezTo>
                    <a:cubicBezTo>
                      <a:pt x="801" y="339"/>
                      <a:pt x="801" y="339"/>
                      <a:pt x="801" y="339"/>
                    </a:cubicBezTo>
                    <a:cubicBezTo>
                      <a:pt x="819" y="281"/>
                      <a:pt x="819" y="281"/>
                      <a:pt x="819" y="281"/>
                    </a:cubicBezTo>
                    <a:cubicBezTo>
                      <a:pt x="789" y="273"/>
                      <a:pt x="757" y="268"/>
                      <a:pt x="724" y="268"/>
                    </a:cubicBezTo>
                    <a:cubicBezTo>
                      <a:pt x="716" y="268"/>
                      <a:pt x="708" y="268"/>
                      <a:pt x="700" y="269"/>
                    </a:cubicBezTo>
                    <a:cubicBezTo>
                      <a:pt x="692" y="250"/>
                      <a:pt x="683" y="233"/>
                      <a:pt x="672" y="217"/>
                    </a:cubicBezTo>
                    <a:cubicBezTo>
                      <a:pt x="620" y="241"/>
                      <a:pt x="620" y="241"/>
                      <a:pt x="620" y="241"/>
                    </a:cubicBezTo>
                    <a:cubicBezTo>
                      <a:pt x="660" y="202"/>
                      <a:pt x="660" y="202"/>
                      <a:pt x="660" y="202"/>
                    </a:cubicBezTo>
                    <a:cubicBezTo>
                      <a:pt x="654" y="195"/>
                      <a:pt x="648" y="189"/>
                      <a:pt x="642" y="183"/>
                    </a:cubicBezTo>
                    <a:cubicBezTo>
                      <a:pt x="618" y="206"/>
                      <a:pt x="618" y="206"/>
                      <a:pt x="618" y="206"/>
                    </a:cubicBezTo>
                    <a:cubicBezTo>
                      <a:pt x="630" y="173"/>
                      <a:pt x="630" y="173"/>
                      <a:pt x="630" y="173"/>
                    </a:cubicBezTo>
                    <a:cubicBezTo>
                      <a:pt x="618" y="164"/>
                      <a:pt x="605" y="156"/>
                      <a:pt x="591" y="151"/>
                    </a:cubicBezTo>
                    <a:cubicBezTo>
                      <a:pt x="570" y="231"/>
                      <a:pt x="570" y="231"/>
                      <a:pt x="570" y="231"/>
                    </a:cubicBezTo>
                    <a:cubicBezTo>
                      <a:pt x="584" y="148"/>
                      <a:pt x="584" y="148"/>
                      <a:pt x="584" y="148"/>
                    </a:cubicBezTo>
                    <a:cubicBezTo>
                      <a:pt x="570" y="144"/>
                      <a:pt x="556" y="142"/>
                      <a:pt x="542" y="142"/>
                    </a:cubicBezTo>
                    <a:cubicBezTo>
                      <a:pt x="530" y="142"/>
                      <a:pt x="518" y="143"/>
                      <a:pt x="506" y="146"/>
                    </a:cubicBezTo>
                    <a:cubicBezTo>
                      <a:pt x="502" y="123"/>
                      <a:pt x="495" y="102"/>
                      <a:pt x="487" y="84"/>
                    </a:cubicBezTo>
                    <a:cubicBezTo>
                      <a:pt x="466" y="121"/>
                      <a:pt x="466" y="121"/>
                      <a:pt x="466" y="121"/>
                    </a:cubicBezTo>
                    <a:cubicBezTo>
                      <a:pt x="479" y="65"/>
                      <a:pt x="479" y="65"/>
                      <a:pt x="479" y="65"/>
                    </a:cubicBezTo>
                    <a:cubicBezTo>
                      <a:pt x="466" y="40"/>
                      <a:pt x="451" y="21"/>
                      <a:pt x="434" y="10"/>
                    </a:cubicBezTo>
                    <a:cubicBezTo>
                      <a:pt x="420" y="45"/>
                      <a:pt x="420" y="45"/>
                      <a:pt x="420" y="45"/>
                    </a:cubicBezTo>
                    <a:cubicBezTo>
                      <a:pt x="413" y="1"/>
                      <a:pt x="413" y="1"/>
                      <a:pt x="413" y="1"/>
                    </a:cubicBezTo>
                    <a:cubicBezTo>
                      <a:pt x="409" y="1"/>
                      <a:pt x="406" y="0"/>
                      <a:pt x="402" y="0"/>
                    </a:cubicBezTo>
                    <a:cubicBezTo>
                      <a:pt x="384" y="0"/>
                      <a:pt x="368" y="9"/>
                      <a:pt x="353" y="24"/>
                    </a:cubicBezTo>
                    <a:cubicBezTo>
                      <a:pt x="351" y="55"/>
                      <a:pt x="351" y="55"/>
                      <a:pt x="351" y="55"/>
                    </a:cubicBezTo>
                    <a:cubicBezTo>
                      <a:pt x="339" y="41"/>
                      <a:pt x="339" y="41"/>
                      <a:pt x="339" y="41"/>
                    </a:cubicBezTo>
                    <a:cubicBezTo>
                      <a:pt x="333" y="49"/>
                      <a:pt x="328" y="57"/>
                      <a:pt x="324" y="66"/>
                    </a:cubicBezTo>
                    <a:cubicBezTo>
                      <a:pt x="344" y="110"/>
                      <a:pt x="344" y="110"/>
                      <a:pt x="344" y="110"/>
                    </a:cubicBezTo>
                    <a:cubicBezTo>
                      <a:pt x="317" y="81"/>
                      <a:pt x="317" y="81"/>
                      <a:pt x="317" y="81"/>
                    </a:cubicBezTo>
                    <a:cubicBezTo>
                      <a:pt x="309" y="99"/>
                      <a:pt x="303" y="120"/>
                      <a:pt x="298" y="142"/>
                    </a:cubicBezTo>
                    <a:cubicBezTo>
                      <a:pt x="294" y="142"/>
                      <a:pt x="290" y="142"/>
                      <a:pt x="286" y="142"/>
                    </a:cubicBezTo>
                    <a:cubicBezTo>
                      <a:pt x="211" y="142"/>
                      <a:pt x="146" y="205"/>
                      <a:pt x="118" y="296"/>
                    </a:cubicBezTo>
                    <a:cubicBezTo>
                      <a:pt x="71" y="303"/>
                      <a:pt x="29" y="335"/>
                      <a:pt x="0" y="382"/>
                    </a:cubicBezTo>
                    <a:cubicBezTo>
                      <a:pt x="979" y="382"/>
                      <a:pt x="979" y="382"/>
                      <a:pt x="979" y="382"/>
                    </a:cubicBezTo>
                    <a:cubicBezTo>
                      <a:pt x="954" y="351"/>
                      <a:pt x="921" y="324"/>
                      <a:pt x="882" y="30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58" name="Google Shape;458;p8"/>
            <p:cNvSpPr/>
            <p:nvPr/>
          </p:nvSpPr>
          <p:spPr>
            <a:xfrm>
              <a:off x="180952" y="1307100"/>
              <a:ext cx="1207140" cy="181011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8"/>
            <p:cNvSpPr/>
            <p:nvPr/>
          </p:nvSpPr>
          <p:spPr>
            <a:xfrm flipH="1">
              <a:off x="-792010" y="2467700"/>
              <a:ext cx="1758100" cy="685300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772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9"/>
          <p:cNvSpPr/>
          <p:nvPr/>
        </p:nvSpPr>
        <p:spPr>
          <a:xfrm>
            <a:off x="-6126666" y="4094823"/>
            <a:ext cx="17240143" cy="2763200"/>
          </a:xfrm>
          <a:custGeom>
            <a:avLst/>
            <a:gdLst/>
            <a:ahLst/>
            <a:cxnLst/>
            <a:rect l="l" t="t" r="r" b="b"/>
            <a:pathLst>
              <a:path w="4072" h="652" extrusionOk="0">
                <a:moveTo>
                  <a:pt x="4072" y="652"/>
                </a:moveTo>
                <a:cubicBezTo>
                  <a:pt x="3284" y="528"/>
                  <a:pt x="2784" y="319"/>
                  <a:pt x="2479" y="138"/>
                </a:cubicBezTo>
                <a:cubicBezTo>
                  <a:pt x="2479" y="138"/>
                  <a:pt x="2479" y="138"/>
                  <a:pt x="2479" y="138"/>
                </a:cubicBezTo>
                <a:cubicBezTo>
                  <a:pt x="2421" y="131"/>
                  <a:pt x="2368" y="112"/>
                  <a:pt x="2318" y="94"/>
                </a:cubicBezTo>
                <a:cubicBezTo>
                  <a:pt x="2268" y="75"/>
                  <a:pt x="2179" y="34"/>
                  <a:pt x="2149" y="25"/>
                </a:cubicBezTo>
                <a:cubicBezTo>
                  <a:pt x="2120" y="15"/>
                  <a:pt x="2118" y="55"/>
                  <a:pt x="2061" y="44"/>
                </a:cubicBezTo>
                <a:cubicBezTo>
                  <a:pt x="2005" y="32"/>
                  <a:pt x="1936" y="0"/>
                  <a:pt x="1895" y="7"/>
                </a:cubicBezTo>
                <a:cubicBezTo>
                  <a:pt x="1872" y="11"/>
                  <a:pt x="1825" y="11"/>
                  <a:pt x="1788" y="9"/>
                </a:cubicBezTo>
                <a:cubicBezTo>
                  <a:pt x="1521" y="209"/>
                  <a:pt x="986" y="497"/>
                  <a:pt x="0" y="652"/>
                </a:cubicBezTo>
                <a:lnTo>
                  <a:pt x="4072" y="65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9"/>
          <p:cNvSpPr txBox="1">
            <a:spLocks noGrp="1"/>
          </p:cNvSpPr>
          <p:nvPr>
            <p:ph type="title"/>
          </p:nvPr>
        </p:nvSpPr>
        <p:spPr>
          <a:xfrm>
            <a:off x="2988567" y="1987233"/>
            <a:ext cx="62148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4" name="Google Shape;464;p9"/>
          <p:cNvSpPr txBox="1">
            <a:spLocks noGrp="1"/>
          </p:cNvSpPr>
          <p:nvPr>
            <p:ph type="subTitle" idx="1"/>
          </p:nvPr>
        </p:nvSpPr>
        <p:spPr>
          <a:xfrm>
            <a:off x="2988633" y="3154567"/>
            <a:ext cx="6214800" cy="8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465" name="Google Shape;465;p9"/>
          <p:cNvCxnSpPr>
            <a:endCxn id="463" idx="0"/>
          </p:cNvCxnSpPr>
          <p:nvPr/>
        </p:nvCxnSpPr>
        <p:spPr>
          <a:xfrm>
            <a:off x="6095967" y="-775967"/>
            <a:ext cx="0" cy="2763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466" name="Google Shape;466;p9"/>
          <p:cNvGrpSpPr/>
          <p:nvPr/>
        </p:nvGrpSpPr>
        <p:grpSpPr>
          <a:xfrm>
            <a:off x="-2063952" y="1458579"/>
            <a:ext cx="15354903" cy="2931503"/>
            <a:chOff x="-1547964" y="1093934"/>
            <a:chExt cx="11516177" cy="2198627"/>
          </a:xfrm>
        </p:grpSpPr>
        <p:sp>
          <p:nvSpPr>
            <p:cNvPr id="467" name="Google Shape;467;p9"/>
            <p:cNvSpPr/>
            <p:nvPr/>
          </p:nvSpPr>
          <p:spPr>
            <a:xfrm>
              <a:off x="-1547964" y="1093934"/>
              <a:ext cx="3066274" cy="459775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9"/>
            <p:cNvSpPr/>
            <p:nvPr/>
          </p:nvSpPr>
          <p:spPr>
            <a:xfrm flipH="1">
              <a:off x="1200844" y="1881980"/>
              <a:ext cx="710808" cy="277069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7058752" y="3111550"/>
              <a:ext cx="1207140" cy="181011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9"/>
            <p:cNvSpPr/>
            <p:nvPr/>
          </p:nvSpPr>
          <p:spPr>
            <a:xfrm flipH="1">
              <a:off x="7947139" y="1969602"/>
              <a:ext cx="2021075" cy="787800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" name="Google Shape;471;p9"/>
          <p:cNvGrpSpPr/>
          <p:nvPr/>
        </p:nvGrpSpPr>
        <p:grpSpPr>
          <a:xfrm>
            <a:off x="0" y="5847367"/>
            <a:ext cx="14582928" cy="1950869"/>
            <a:chOff x="0" y="4385525"/>
            <a:chExt cx="10937196" cy="1463152"/>
          </a:xfrm>
        </p:grpSpPr>
        <p:grpSp>
          <p:nvGrpSpPr>
            <p:cNvPr id="472" name="Google Shape;472;p9"/>
            <p:cNvGrpSpPr/>
            <p:nvPr/>
          </p:nvGrpSpPr>
          <p:grpSpPr>
            <a:xfrm>
              <a:off x="0" y="4385525"/>
              <a:ext cx="5496646" cy="1463152"/>
              <a:chOff x="256225" y="2849437"/>
              <a:chExt cx="5496646" cy="1463152"/>
            </a:xfrm>
          </p:grpSpPr>
          <p:sp>
            <p:nvSpPr>
              <p:cNvPr id="473" name="Google Shape;473;p9"/>
              <p:cNvSpPr/>
              <p:nvPr/>
            </p:nvSpPr>
            <p:spPr>
              <a:xfrm>
                <a:off x="256225" y="2849437"/>
                <a:ext cx="5496646" cy="1463152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760" extrusionOk="0">
                    <a:moveTo>
                      <a:pt x="0" y="106"/>
                    </a:moveTo>
                    <a:cubicBezTo>
                      <a:pt x="0" y="106"/>
                      <a:pt x="136" y="102"/>
                      <a:pt x="136" y="218"/>
                    </a:cubicBezTo>
                    <a:cubicBezTo>
                      <a:pt x="112" y="218"/>
                      <a:pt x="112" y="218"/>
                      <a:pt x="112" y="218"/>
                    </a:cubicBezTo>
                    <a:cubicBezTo>
                      <a:pt x="112" y="249"/>
                      <a:pt x="112" y="249"/>
                      <a:pt x="112" y="249"/>
                    </a:cubicBezTo>
                    <a:cubicBezTo>
                      <a:pt x="136" y="263"/>
                      <a:pt x="136" y="263"/>
                      <a:pt x="136" y="263"/>
                    </a:cubicBezTo>
                    <a:cubicBezTo>
                      <a:pt x="136" y="760"/>
                      <a:pt x="136" y="760"/>
                      <a:pt x="136" y="760"/>
                    </a:cubicBezTo>
                    <a:cubicBezTo>
                      <a:pt x="184" y="760"/>
                      <a:pt x="184" y="760"/>
                      <a:pt x="184" y="760"/>
                    </a:cubicBezTo>
                    <a:cubicBezTo>
                      <a:pt x="184" y="263"/>
                      <a:pt x="184" y="263"/>
                      <a:pt x="184" y="263"/>
                    </a:cubicBezTo>
                    <a:cubicBezTo>
                      <a:pt x="208" y="249"/>
                      <a:pt x="208" y="249"/>
                      <a:pt x="208" y="249"/>
                    </a:cubicBezTo>
                    <a:cubicBezTo>
                      <a:pt x="208" y="218"/>
                      <a:pt x="208" y="218"/>
                      <a:pt x="208" y="218"/>
                    </a:cubicBezTo>
                    <a:cubicBezTo>
                      <a:pt x="184" y="218"/>
                      <a:pt x="184" y="218"/>
                      <a:pt x="184" y="218"/>
                    </a:cubicBezTo>
                    <a:cubicBezTo>
                      <a:pt x="184" y="102"/>
                      <a:pt x="320" y="106"/>
                      <a:pt x="320" y="106"/>
                    </a:cubicBezTo>
                    <a:cubicBezTo>
                      <a:pt x="320" y="106"/>
                      <a:pt x="456" y="102"/>
                      <a:pt x="456" y="218"/>
                    </a:cubicBezTo>
                    <a:cubicBezTo>
                      <a:pt x="432" y="218"/>
                      <a:pt x="432" y="218"/>
                      <a:pt x="432" y="218"/>
                    </a:cubicBezTo>
                    <a:cubicBezTo>
                      <a:pt x="432" y="249"/>
                      <a:pt x="432" y="249"/>
                      <a:pt x="432" y="249"/>
                    </a:cubicBezTo>
                    <a:cubicBezTo>
                      <a:pt x="456" y="263"/>
                      <a:pt x="456" y="263"/>
                      <a:pt x="456" y="263"/>
                    </a:cubicBezTo>
                    <a:cubicBezTo>
                      <a:pt x="456" y="760"/>
                      <a:pt x="456" y="760"/>
                      <a:pt x="456" y="760"/>
                    </a:cubicBezTo>
                    <a:cubicBezTo>
                      <a:pt x="500" y="760"/>
                      <a:pt x="500" y="760"/>
                      <a:pt x="500" y="760"/>
                    </a:cubicBezTo>
                    <a:cubicBezTo>
                      <a:pt x="500" y="263"/>
                      <a:pt x="500" y="263"/>
                      <a:pt x="500" y="263"/>
                    </a:cubicBezTo>
                    <a:cubicBezTo>
                      <a:pt x="524" y="249"/>
                      <a:pt x="524" y="249"/>
                      <a:pt x="524" y="249"/>
                    </a:cubicBezTo>
                    <a:cubicBezTo>
                      <a:pt x="524" y="218"/>
                      <a:pt x="524" y="218"/>
                      <a:pt x="524" y="218"/>
                    </a:cubicBezTo>
                    <a:cubicBezTo>
                      <a:pt x="500" y="218"/>
                      <a:pt x="500" y="218"/>
                      <a:pt x="500" y="218"/>
                    </a:cubicBezTo>
                    <a:cubicBezTo>
                      <a:pt x="500" y="102"/>
                      <a:pt x="636" y="106"/>
                      <a:pt x="636" y="106"/>
                    </a:cubicBezTo>
                    <a:cubicBezTo>
                      <a:pt x="636" y="106"/>
                      <a:pt x="772" y="102"/>
                      <a:pt x="772" y="218"/>
                    </a:cubicBezTo>
                    <a:cubicBezTo>
                      <a:pt x="748" y="218"/>
                      <a:pt x="748" y="218"/>
                      <a:pt x="748" y="218"/>
                    </a:cubicBezTo>
                    <a:cubicBezTo>
                      <a:pt x="748" y="249"/>
                      <a:pt x="748" y="249"/>
                      <a:pt x="748" y="249"/>
                    </a:cubicBezTo>
                    <a:cubicBezTo>
                      <a:pt x="772" y="263"/>
                      <a:pt x="772" y="263"/>
                      <a:pt x="772" y="263"/>
                    </a:cubicBezTo>
                    <a:cubicBezTo>
                      <a:pt x="772" y="760"/>
                      <a:pt x="772" y="760"/>
                      <a:pt x="772" y="760"/>
                    </a:cubicBezTo>
                    <a:cubicBezTo>
                      <a:pt x="819" y="760"/>
                      <a:pt x="819" y="760"/>
                      <a:pt x="819" y="760"/>
                    </a:cubicBezTo>
                    <a:cubicBezTo>
                      <a:pt x="819" y="263"/>
                      <a:pt x="819" y="263"/>
                      <a:pt x="819" y="263"/>
                    </a:cubicBezTo>
                    <a:cubicBezTo>
                      <a:pt x="844" y="249"/>
                      <a:pt x="844" y="249"/>
                      <a:pt x="844" y="249"/>
                    </a:cubicBezTo>
                    <a:cubicBezTo>
                      <a:pt x="844" y="218"/>
                      <a:pt x="844" y="218"/>
                      <a:pt x="844" y="218"/>
                    </a:cubicBezTo>
                    <a:cubicBezTo>
                      <a:pt x="819" y="218"/>
                      <a:pt x="819" y="218"/>
                      <a:pt x="819" y="218"/>
                    </a:cubicBezTo>
                    <a:cubicBezTo>
                      <a:pt x="819" y="102"/>
                      <a:pt x="955" y="106"/>
                      <a:pt x="955" y="106"/>
                    </a:cubicBezTo>
                    <a:cubicBezTo>
                      <a:pt x="955" y="106"/>
                      <a:pt x="1091" y="102"/>
                      <a:pt x="1091" y="218"/>
                    </a:cubicBezTo>
                    <a:cubicBezTo>
                      <a:pt x="1067" y="218"/>
                      <a:pt x="1067" y="218"/>
                      <a:pt x="1067" y="218"/>
                    </a:cubicBezTo>
                    <a:cubicBezTo>
                      <a:pt x="1067" y="249"/>
                      <a:pt x="1067" y="249"/>
                      <a:pt x="1067" y="249"/>
                    </a:cubicBezTo>
                    <a:cubicBezTo>
                      <a:pt x="1091" y="263"/>
                      <a:pt x="1091" y="263"/>
                      <a:pt x="1091" y="263"/>
                    </a:cubicBezTo>
                    <a:cubicBezTo>
                      <a:pt x="1091" y="760"/>
                      <a:pt x="1091" y="760"/>
                      <a:pt x="1091" y="760"/>
                    </a:cubicBezTo>
                    <a:cubicBezTo>
                      <a:pt x="1135" y="760"/>
                      <a:pt x="1135" y="760"/>
                      <a:pt x="1135" y="760"/>
                    </a:cubicBezTo>
                    <a:cubicBezTo>
                      <a:pt x="1135" y="263"/>
                      <a:pt x="1135" y="263"/>
                      <a:pt x="1135" y="263"/>
                    </a:cubicBezTo>
                    <a:cubicBezTo>
                      <a:pt x="1159" y="249"/>
                      <a:pt x="1159" y="249"/>
                      <a:pt x="1159" y="249"/>
                    </a:cubicBezTo>
                    <a:cubicBezTo>
                      <a:pt x="1159" y="218"/>
                      <a:pt x="1159" y="218"/>
                      <a:pt x="1159" y="218"/>
                    </a:cubicBezTo>
                    <a:cubicBezTo>
                      <a:pt x="1135" y="218"/>
                      <a:pt x="1135" y="218"/>
                      <a:pt x="1135" y="218"/>
                    </a:cubicBezTo>
                    <a:cubicBezTo>
                      <a:pt x="1135" y="102"/>
                      <a:pt x="1271" y="106"/>
                      <a:pt x="1271" y="106"/>
                    </a:cubicBezTo>
                    <a:cubicBezTo>
                      <a:pt x="1271" y="106"/>
                      <a:pt x="1407" y="102"/>
                      <a:pt x="1407" y="218"/>
                    </a:cubicBezTo>
                    <a:cubicBezTo>
                      <a:pt x="1383" y="218"/>
                      <a:pt x="1383" y="218"/>
                      <a:pt x="1383" y="218"/>
                    </a:cubicBezTo>
                    <a:cubicBezTo>
                      <a:pt x="1383" y="249"/>
                      <a:pt x="1383" y="249"/>
                      <a:pt x="1383" y="249"/>
                    </a:cubicBezTo>
                    <a:cubicBezTo>
                      <a:pt x="1407" y="263"/>
                      <a:pt x="1407" y="263"/>
                      <a:pt x="1407" y="263"/>
                    </a:cubicBezTo>
                    <a:cubicBezTo>
                      <a:pt x="1407" y="760"/>
                      <a:pt x="1407" y="760"/>
                      <a:pt x="1407" y="760"/>
                    </a:cubicBezTo>
                    <a:cubicBezTo>
                      <a:pt x="1454" y="760"/>
                      <a:pt x="1454" y="760"/>
                      <a:pt x="1454" y="760"/>
                    </a:cubicBezTo>
                    <a:cubicBezTo>
                      <a:pt x="1454" y="263"/>
                      <a:pt x="1454" y="263"/>
                      <a:pt x="1454" y="263"/>
                    </a:cubicBezTo>
                    <a:cubicBezTo>
                      <a:pt x="1478" y="249"/>
                      <a:pt x="1478" y="249"/>
                      <a:pt x="1478" y="249"/>
                    </a:cubicBezTo>
                    <a:cubicBezTo>
                      <a:pt x="1478" y="218"/>
                      <a:pt x="1478" y="218"/>
                      <a:pt x="1478" y="218"/>
                    </a:cubicBezTo>
                    <a:cubicBezTo>
                      <a:pt x="1454" y="218"/>
                      <a:pt x="1454" y="218"/>
                      <a:pt x="1454" y="218"/>
                    </a:cubicBezTo>
                    <a:cubicBezTo>
                      <a:pt x="1454" y="102"/>
                      <a:pt x="1590" y="106"/>
                      <a:pt x="1590" y="106"/>
                    </a:cubicBezTo>
                    <a:cubicBezTo>
                      <a:pt x="1590" y="106"/>
                      <a:pt x="1726" y="102"/>
                      <a:pt x="1726" y="218"/>
                    </a:cubicBezTo>
                    <a:cubicBezTo>
                      <a:pt x="1702" y="218"/>
                      <a:pt x="1702" y="218"/>
                      <a:pt x="1702" y="218"/>
                    </a:cubicBezTo>
                    <a:cubicBezTo>
                      <a:pt x="1702" y="249"/>
                      <a:pt x="1702" y="249"/>
                      <a:pt x="1702" y="249"/>
                    </a:cubicBezTo>
                    <a:cubicBezTo>
                      <a:pt x="1726" y="263"/>
                      <a:pt x="1726" y="263"/>
                      <a:pt x="1726" y="263"/>
                    </a:cubicBezTo>
                    <a:cubicBezTo>
                      <a:pt x="1726" y="760"/>
                      <a:pt x="1726" y="760"/>
                      <a:pt x="1726" y="760"/>
                    </a:cubicBezTo>
                    <a:cubicBezTo>
                      <a:pt x="1766" y="760"/>
                      <a:pt x="1766" y="760"/>
                      <a:pt x="1766" y="760"/>
                    </a:cubicBezTo>
                    <a:cubicBezTo>
                      <a:pt x="1766" y="263"/>
                      <a:pt x="1766" y="263"/>
                      <a:pt x="1766" y="263"/>
                    </a:cubicBezTo>
                    <a:cubicBezTo>
                      <a:pt x="1790" y="249"/>
                      <a:pt x="1790" y="249"/>
                      <a:pt x="1790" y="249"/>
                    </a:cubicBezTo>
                    <a:cubicBezTo>
                      <a:pt x="1790" y="218"/>
                      <a:pt x="1790" y="218"/>
                      <a:pt x="1790" y="218"/>
                    </a:cubicBezTo>
                    <a:cubicBezTo>
                      <a:pt x="1766" y="218"/>
                      <a:pt x="1766" y="218"/>
                      <a:pt x="1766" y="218"/>
                    </a:cubicBezTo>
                    <a:cubicBezTo>
                      <a:pt x="1766" y="102"/>
                      <a:pt x="1902" y="106"/>
                      <a:pt x="1902" y="106"/>
                    </a:cubicBezTo>
                    <a:cubicBezTo>
                      <a:pt x="1902" y="106"/>
                      <a:pt x="2038" y="102"/>
                      <a:pt x="2038" y="218"/>
                    </a:cubicBezTo>
                    <a:cubicBezTo>
                      <a:pt x="2014" y="218"/>
                      <a:pt x="2014" y="218"/>
                      <a:pt x="2014" y="218"/>
                    </a:cubicBezTo>
                    <a:cubicBezTo>
                      <a:pt x="2014" y="249"/>
                      <a:pt x="2014" y="249"/>
                      <a:pt x="2014" y="249"/>
                    </a:cubicBezTo>
                    <a:cubicBezTo>
                      <a:pt x="2038" y="263"/>
                      <a:pt x="2038" y="263"/>
                      <a:pt x="2038" y="263"/>
                    </a:cubicBezTo>
                    <a:cubicBezTo>
                      <a:pt x="2038" y="760"/>
                      <a:pt x="2038" y="760"/>
                      <a:pt x="2038" y="760"/>
                    </a:cubicBezTo>
                    <a:cubicBezTo>
                      <a:pt x="2086" y="760"/>
                      <a:pt x="2086" y="760"/>
                      <a:pt x="2086" y="760"/>
                    </a:cubicBezTo>
                    <a:cubicBezTo>
                      <a:pt x="2086" y="263"/>
                      <a:pt x="2086" y="263"/>
                      <a:pt x="2086" y="263"/>
                    </a:cubicBezTo>
                    <a:cubicBezTo>
                      <a:pt x="2110" y="249"/>
                      <a:pt x="2110" y="249"/>
                      <a:pt x="2110" y="249"/>
                    </a:cubicBezTo>
                    <a:cubicBezTo>
                      <a:pt x="2110" y="218"/>
                      <a:pt x="2110" y="218"/>
                      <a:pt x="2110" y="218"/>
                    </a:cubicBezTo>
                    <a:cubicBezTo>
                      <a:pt x="2086" y="218"/>
                      <a:pt x="2086" y="218"/>
                      <a:pt x="2086" y="218"/>
                    </a:cubicBezTo>
                    <a:cubicBezTo>
                      <a:pt x="2086" y="102"/>
                      <a:pt x="2222" y="106"/>
                      <a:pt x="2222" y="106"/>
                    </a:cubicBezTo>
                    <a:cubicBezTo>
                      <a:pt x="2222" y="106"/>
                      <a:pt x="2358" y="102"/>
                      <a:pt x="2358" y="218"/>
                    </a:cubicBezTo>
                    <a:cubicBezTo>
                      <a:pt x="2334" y="218"/>
                      <a:pt x="2334" y="218"/>
                      <a:pt x="2334" y="218"/>
                    </a:cubicBezTo>
                    <a:cubicBezTo>
                      <a:pt x="2334" y="249"/>
                      <a:pt x="2334" y="249"/>
                      <a:pt x="2334" y="249"/>
                    </a:cubicBezTo>
                    <a:cubicBezTo>
                      <a:pt x="2358" y="263"/>
                      <a:pt x="2358" y="263"/>
                      <a:pt x="2358" y="263"/>
                    </a:cubicBezTo>
                    <a:cubicBezTo>
                      <a:pt x="2358" y="760"/>
                      <a:pt x="2358" y="760"/>
                      <a:pt x="2358" y="760"/>
                    </a:cubicBezTo>
                    <a:cubicBezTo>
                      <a:pt x="2395" y="760"/>
                      <a:pt x="2395" y="760"/>
                      <a:pt x="2395" y="760"/>
                    </a:cubicBezTo>
                    <a:cubicBezTo>
                      <a:pt x="2395" y="263"/>
                      <a:pt x="2395" y="263"/>
                      <a:pt x="2395" y="263"/>
                    </a:cubicBezTo>
                    <a:cubicBezTo>
                      <a:pt x="2420" y="249"/>
                      <a:pt x="2420" y="249"/>
                      <a:pt x="2420" y="249"/>
                    </a:cubicBezTo>
                    <a:cubicBezTo>
                      <a:pt x="2420" y="218"/>
                      <a:pt x="2420" y="218"/>
                      <a:pt x="2420" y="218"/>
                    </a:cubicBezTo>
                    <a:cubicBezTo>
                      <a:pt x="2395" y="218"/>
                      <a:pt x="2395" y="218"/>
                      <a:pt x="2395" y="218"/>
                    </a:cubicBezTo>
                    <a:cubicBezTo>
                      <a:pt x="2395" y="102"/>
                      <a:pt x="2531" y="106"/>
                      <a:pt x="2531" y="106"/>
                    </a:cubicBezTo>
                    <a:cubicBezTo>
                      <a:pt x="2531" y="106"/>
                      <a:pt x="2667" y="102"/>
                      <a:pt x="2667" y="218"/>
                    </a:cubicBezTo>
                    <a:cubicBezTo>
                      <a:pt x="2643" y="218"/>
                      <a:pt x="2643" y="218"/>
                      <a:pt x="2643" y="218"/>
                    </a:cubicBezTo>
                    <a:cubicBezTo>
                      <a:pt x="2643" y="249"/>
                      <a:pt x="2643" y="249"/>
                      <a:pt x="2643" y="249"/>
                    </a:cubicBezTo>
                    <a:cubicBezTo>
                      <a:pt x="2667" y="263"/>
                      <a:pt x="2667" y="263"/>
                      <a:pt x="2667" y="263"/>
                    </a:cubicBezTo>
                    <a:cubicBezTo>
                      <a:pt x="2667" y="760"/>
                      <a:pt x="2667" y="760"/>
                      <a:pt x="2667" y="760"/>
                    </a:cubicBezTo>
                    <a:cubicBezTo>
                      <a:pt x="2715" y="760"/>
                      <a:pt x="2715" y="760"/>
                      <a:pt x="2715" y="760"/>
                    </a:cubicBezTo>
                    <a:cubicBezTo>
                      <a:pt x="2715" y="263"/>
                      <a:pt x="2715" y="263"/>
                      <a:pt x="2715" y="263"/>
                    </a:cubicBezTo>
                    <a:cubicBezTo>
                      <a:pt x="2739" y="249"/>
                      <a:pt x="2739" y="249"/>
                      <a:pt x="2739" y="249"/>
                    </a:cubicBezTo>
                    <a:cubicBezTo>
                      <a:pt x="2739" y="218"/>
                      <a:pt x="2739" y="218"/>
                      <a:pt x="2739" y="218"/>
                    </a:cubicBezTo>
                    <a:cubicBezTo>
                      <a:pt x="2715" y="218"/>
                      <a:pt x="2715" y="218"/>
                      <a:pt x="2715" y="218"/>
                    </a:cubicBezTo>
                    <a:cubicBezTo>
                      <a:pt x="2715" y="102"/>
                      <a:pt x="2851" y="106"/>
                      <a:pt x="2851" y="106"/>
                    </a:cubicBezTo>
                    <a:cubicBezTo>
                      <a:pt x="2851" y="106"/>
                      <a:pt x="2855" y="106"/>
                      <a:pt x="2861" y="106"/>
                    </a:cubicBezTo>
                    <a:cubicBezTo>
                      <a:pt x="2861" y="0"/>
                      <a:pt x="2861" y="0"/>
                      <a:pt x="286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74" name="Google Shape;474;p9"/>
              <p:cNvGrpSpPr/>
              <p:nvPr/>
            </p:nvGrpSpPr>
            <p:grpSpPr>
              <a:xfrm>
                <a:off x="522242" y="3004104"/>
                <a:ext cx="4945824" cy="77100"/>
                <a:chOff x="522242" y="3004104"/>
                <a:chExt cx="4945824" cy="77100"/>
              </a:xfrm>
            </p:grpSpPr>
            <p:sp>
              <p:nvSpPr>
                <p:cNvPr id="475" name="Google Shape;475;p9"/>
                <p:cNvSpPr/>
                <p:nvPr/>
              </p:nvSpPr>
              <p:spPr>
                <a:xfrm>
                  <a:off x="1137793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6" name="Google Shape;476;p9"/>
                <p:cNvSpPr/>
                <p:nvPr/>
              </p:nvSpPr>
              <p:spPr>
                <a:xfrm>
                  <a:off x="522242" y="3004104"/>
                  <a:ext cx="807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7" name="Google Shape;477;p9"/>
                <p:cNvSpPr/>
                <p:nvPr/>
              </p:nvSpPr>
              <p:spPr>
                <a:xfrm>
                  <a:off x="2362707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8" name="Google Shape;478;p9"/>
                <p:cNvSpPr/>
                <p:nvPr/>
              </p:nvSpPr>
              <p:spPr>
                <a:xfrm>
                  <a:off x="1747156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9" name="Google Shape;479;p9"/>
                <p:cNvSpPr/>
                <p:nvPr/>
              </p:nvSpPr>
              <p:spPr>
                <a:xfrm>
                  <a:off x="3584527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0" name="Google Shape;480;p9"/>
                <p:cNvSpPr/>
                <p:nvPr/>
              </p:nvSpPr>
              <p:spPr>
                <a:xfrm>
                  <a:off x="2972070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1" name="Google Shape;481;p9"/>
                <p:cNvSpPr/>
                <p:nvPr/>
              </p:nvSpPr>
              <p:spPr>
                <a:xfrm>
                  <a:off x="4787789" y="3004104"/>
                  <a:ext cx="807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2" name="Google Shape;482;p9"/>
                <p:cNvSpPr/>
                <p:nvPr/>
              </p:nvSpPr>
              <p:spPr>
                <a:xfrm>
                  <a:off x="5390965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3" name="Google Shape;483;p9"/>
                <p:cNvSpPr/>
                <p:nvPr/>
              </p:nvSpPr>
              <p:spPr>
                <a:xfrm>
                  <a:off x="4175332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84" name="Google Shape;484;p9"/>
            <p:cNvGrpSpPr/>
            <p:nvPr/>
          </p:nvGrpSpPr>
          <p:grpSpPr>
            <a:xfrm>
              <a:off x="5440550" y="4385525"/>
              <a:ext cx="5496646" cy="1463152"/>
              <a:chOff x="256225" y="2849437"/>
              <a:chExt cx="5496646" cy="1463152"/>
            </a:xfrm>
          </p:grpSpPr>
          <p:sp>
            <p:nvSpPr>
              <p:cNvPr id="485" name="Google Shape;485;p9"/>
              <p:cNvSpPr/>
              <p:nvPr/>
            </p:nvSpPr>
            <p:spPr>
              <a:xfrm>
                <a:off x="256225" y="2849437"/>
                <a:ext cx="5496646" cy="1463152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760" extrusionOk="0">
                    <a:moveTo>
                      <a:pt x="0" y="106"/>
                    </a:moveTo>
                    <a:cubicBezTo>
                      <a:pt x="0" y="106"/>
                      <a:pt x="136" y="102"/>
                      <a:pt x="136" y="218"/>
                    </a:cubicBezTo>
                    <a:cubicBezTo>
                      <a:pt x="112" y="218"/>
                      <a:pt x="112" y="218"/>
                      <a:pt x="112" y="218"/>
                    </a:cubicBezTo>
                    <a:cubicBezTo>
                      <a:pt x="112" y="249"/>
                      <a:pt x="112" y="249"/>
                      <a:pt x="112" y="249"/>
                    </a:cubicBezTo>
                    <a:cubicBezTo>
                      <a:pt x="136" y="263"/>
                      <a:pt x="136" y="263"/>
                      <a:pt x="136" y="263"/>
                    </a:cubicBezTo>
                    <a:cubicBezTo>
                      <a:pt x="136" y="760"/>
                      <a:pt x="136" y="760"/>
                      <a:pt x="136" y="760"/>
                    </a:cubicBezTo>
                    <a:cubicBezTo>
                      <a:pt x="184" y="760"/>
                      <a:pt x="184" y="760"/>
                      <a:pt x="184" y="760"/>
                    </a:cubicBezTo>
                    <a:cubicBezTo>
                      <a:pt x="184" y="263"/>
                      <a:pt x="184" y="263"/>
                      <a:pt x="184" y="263"/>
                    </a:cubicBezTo>
                    <a:cubicBezTo>
                      <a:pt x="208" y="249"/>
                      <a:pt x="208" y="249"/>
                      <a:pt x="208" y="249"/>
                    </a:cubicBezTo>
                    <a:cubicBezTo>
                      <a:pt x="208" y="218"/>
                      <a:pt x="208" y="218"/>
                      <a:pt x="208" y="218"/>
                    </a:cubicBezTo>
                    <a:cubicBezTo>
                      <a:pt x="184" y="218"/>
                      <a:pt x="184" y="218"/>
                      <a:pt x="184" y="218"/>
                    </a:cubicBezTo>
                    <a:cubicBezTo>
                      <a:pt x="184" y="102"/>
                      <a:pt x="320" y="106"/>
                      <a:pt x="320" y="106"/>
                    </a:cubicBezTo>
                    <a:cubicBezTo>
                      <a:pt x="320" y="106"/>
                      <a:pt x="456" y="102"/>
                      <a:pt x="456" y="218"/>
                    </a:cubicBezTo>
                    <a:cubicBezTo>
                      <a:pt x="432" y="218"/>
                      <a:pt x="432" y="218"/>
                      <a:pt x="432" y="218"/>
                    </a:cubicBezTo>
                    <a:cubicBezTo>
                      <a:pt x="432" y="249"/>
                      <a:pt x="432" y="249"/>
                      <a:pt x="432" y="249"/>
                    </a:cubicBezTo>
                    <a:cubicBezTo>
                      <a:pt x="456" y="263"/>
                      <a:pt x="456" y="263"/>
                      <a:pt x="456" y="263"/>
                    </a:cubicBezTo>
                    <a:cubicBezTo>
                      <a:pt x="456" y="760"/>
                      <a:pt x="456" y="760"/>
                      <a:pt x="456" y="760"/>
                    </a:cubicBezTo>
                    <a:cubicBezTo>
                      <a:pt x="500" y="760"/>
                      <a:pt x="500" y="760"/>
                      <a:pt x="500" y="760"/>
                    </a:cubicBezTo>
                    <a:cubicBezTo>
                      <a:pt x="500" y="263"/>
                      <a:pt x="500" y="263"/>
                      <a:pt x="500" y="263"/>
                    </a:cubicBezTo>
                    <a:cubicBezTo>
                      <a:pt x="524" y="249"/>
                      <a:pt x="524" y="249"/>
                      <a:pt x="524" y="249"/>
                    </a:cubicBezTo>
                    <a:cubicBezTo>
                      <a:pt x="524" y="218"/>
                      <a:pt x="524" y="218"/>
                      <a:pt x="524" y="218"/>
                    </a:cubicBezTo>
                    <a:cubicBezTo>
                      <a:pt x="500" y="218"/>
                      <a:pt x="500" y="218"/>
                      <a:pt x="500" y="218"/>
                    </a:cubicBezTo>
                    <a:cubicBezTo>
                      <a:pt x="500" y="102"/>
                      <a:pt x="636" y="106"/>
                      <a:pt x="636" y="106"/>
                    </a:cubicBezTo>
                    <a:cubicBezTo>
                      <a:pt x="636" y="106"/>
                      <a:pt x="772" y="102"/>
                      <a:pt x="772" y="218"/>
                    </a:cubicBezTo>
                    <a:cubicBezTo>
                      <a:pt x="748" y="218"/>
                      <a:pt x="748" y="218"/>
                      <a:pt x="748" y="218"/>
                    </a:cubicBezTo>
                    <a:cubicBezTo>
                      <a:pt x="748" y="249"/>
                      <a:pt x="748" y="249"/>
                      <a:pt x="748" y="249"/>
                    </a:cubicBezTo>
                    <a:cubicBezTo>
                      <a:pt x="772" y="263"/>
                      <a:pt x="772" y="263"/>
                      <a:pt x="772" y="263"/>
                    </a:cubicBezTo>
                    <a:cubicBezTo>
                      <a:pt x="772" y="760"/>
                      <a:pt x="772" y="760"/>
                      <a:pt x="772" y="760"/>
                    </a:cubicBezTo>
                    <a:cubicBezTo>
                      <a:pt x="819" y="760"/>
                      <a:pt x="819" y="760"/>
                      <a:pt x="819" y="760"/>
                    </a:cubicBezTo>
                    <a:cubicBezTo>
                      <a:pt x="819" y="263"/>
                      <a:pt x="819" y="263"/>
                      <a:pt x="819" y="263"/>
                    </a:cubicBezTo>
                    <a:cubicBezTo>
                      <a:pt x="844" y="249"/>
                      <a:pt x="844" y="249"/>
                      <a:pt x="844" y="249"/>
                    </a:cubicBezTo>
                    <a:cubicBezTo>
                      <a:pt x="844" y="218"/>
                      <a:pt x="844" y="218"/>
                      <a:pt x="844" y="218"/>
                    </a:cubicBezTo>
                    <a:cubicBezTo>
                      <a:pt x="819" y="218"/>
                      <a:pt x="819" y="218"/>
                      <a:pt x="819" y="218"/>
                    </a:cubicBezTo>
                    <a:cubicBezTo>
                      <a:pt x="819" y="102"/>
                      <a:pt x="955" y="106"/>
                      <a:pt x="955" y="106"/>
                    </a:cubicBezTo>
                    <a:cubicBezTo>
                      <a:pt x="955" y="106"/>
                      <a:pt x="1091" y="102"/>
                      <a:pt x="1091" y="218"/>
                    </a:cubicBezTo>
                    <a:cubicBezTo>
                      <a:pt x="1067" y="218"/>
                      <a:pt x="1067" y="218"/>
                      <a:pt x="1067" y="218"/>
                    </a:cubicBezTo>
                    <a:cubicBezTo>
                      <a:pt x="1067" y="249"/>
                      <a:pt x="1067" y="249"/>
                      <a:pt x="1067" y="249"/>
                    </a:cubicBezTo>
                    <a:cubicBezTo>
                      <a:pt x="1091" y="263"/>
                      <a:pt x="1091" y="263"/>
                      <a:pt x="1091" y="263"/>
                    </a:cubicBezTo>
                    <a:cubicBezTo>
                      <a:pt x="1091" y="760"/>
                      <a:pt x="1091" y="760"/>
                      <a:pt x="1091" y="760"/>
                    </a:cubicBezTo>
                    <a:cubicBezTo>
                      <a:pt x="1135" y="760"/>
                      <a:pt x="1135" y="760"/>
                      <a:pt x="1135" y="760"/>
                    </a:cubicBezTo>
                    <a:cubicBezTo>
                      <a:pt x="1135" y="263"/>
                      <a:pt x="1135" y="263"/>
                      <a:pt x="1135" y="263"/>
                    </a:cubicBezTo>
                    <a:cubicBezTo>
                      <a:pt x="1159" y="249"/>
                      <a:pt x="1159" y="249"/>
                      <a:pt x="1159" y="249"/>
                    </a:cubicBezTo>
                    <a:cubicBezTo>
                      <a:pt x="1159" y="218"/>
                      <a:pt x="1159" y="218"/>
                      <a:pt x="1159" y="218"/>
                    </a:cubicBezTo>
                    <a:cubicBezTo>
                      <a:pt x="1135" y="218"/>
                      <a:pt x="1135" y="218"/>
                      <a:pt x="1135" y="218"/>
                    </a:cubicBezTo>
                    <a:cubicBezTo>
                      <a:pt x="1135" y="102"/>
                      <a:pt x="1271" y="106"/>
                      <a:pt x="1271" y="106"/>
                    </a:cubicBezTo>
                    <a:cubicBezTo>
                      <a:pt x="1271" y="106"/>
                      <a:pt x="1407" y="102"/>
                      <a:pt x="1407" y="218"/>
                    </a:cubicBezTo>
                    <a:cubicBezTo>
                      <a:pt x="1383" y="218"/>
                      <a:pt x="1383" y="218"/>
                      <a:pt x="1383" y="218"/>
                    </a:cubicBezTo>
                    <a:cubicBezTo>
                      <a:pt x="1383" y="249"/>
                      <a:pt x="1383" y="249"/>
                      <a:pt x="1383" y="249"/>
                    </a:cubicBezTo>
                    <a:cubicBezTo>
                      <a:pt x="1407" y="263"/>
                      <a:pt x="1407" y="263"/>
                      <a:pt x="1407" y="263"/>
                    </a:cubicBezTo>
                    <a:cubicBezTo>
                      <a:pt x="1407" y="760"/>
                      <a:pt x="1407" y="760"/>
                      <a:pt x="1407" y="760"/>
                    </a:cubicBezTo>
                    <a:cubicBezTo>
                      <a:pt x="1454" y="760"/>
                      <a:pt x="1454" y="760"/>
                      <a:pt x="1454" y="760"/>
                    </a:cubicBezTo>
                    <a:cubicBezTo>
                      <a:pt x="1454" y="263"/>
                      <a:pt x="1454" y="263"/>
                      <a:pt x="1454" y="263"/>
                    </a:cubicBezTo>
                    <a:cubicBezTo>
                      <a:pt x="1478" y="249"/>
                      <a:pt x="1478" y="249"/>
                      <a:pt x="1478" y="249"/>
                    </a:cubicBezTo>
                    <a:cubicBezTo>
                      <a:pt x="1478" y="218"/>
                      <a:pt x="1478" y="218"/>
                      <a:pt x="1478" y="218"/>
                    </a:cubicBezTo>
                    <a:cubicBezTo>
                      <a:pt x="1454" y="218"/>
                      <a:pt x="1454" y="218"/>
                      <a:pt x="1454" y="218"/>
                    </a:cubicBezTo>
                    <a:cubicBezTo>
                      <a:pt x="1454" y="102"/>
                      <a:pt x="1590" y="106"/>
                      <a:pt x="1590" y="106"/>
                    </a:cubicBezTo>
                    <a:cubicBezTo>
                      <a:pt x="1590" y="106"/>
                      <a:pt x="1726" y="102"/>
                      <a:pt x="1726" y="218"/>
                    </a:cubicBezTo>
                    <a:cubicBezTo>
                      <a:pt x="1702" y="218"/>
                      <a:pt x="1702" y="218"/>
                      <a:pt x="1702" y="218"/>
                    </a:cubicBezTo>
                    <a:cubicBezTo>
                      <a:pt x="1702" y="249"/>
                      <a:pt x="1702" y="249"/>
                      <a:pt x="1702" y="249"/>
                    </a:cubicBezTo>
                    <a:cubicBezTo>
                      <a:pt x="1726" y="263"/>
                      <a:pt x="1726" y="263"/>
                      <a:pt x="1726" y="263"/>
                    </a:cubicBezTo>
                    <a:cubicBezTo>
                      <a:pt x="1726" y="760"/>
                      <a:pt x="1726" y="760"/>
                      <a:pt x="1726" y="760"/>
                    </a:cubicBezTo>
                    <a:cubicBezTo>
                      <a:pt x="1766" y="760"/>
                      <a:pt x="1766" y="760"/>
                      <a:pt x="1766" y="760"/>
                    </a:cubicBezTo>
                    <a:cubicBezTo>
                      <a:pt x="1766" y="263"/>
                      <a:pt x="1766" y="263"/>
                      <a:pt x="1766" y="263"/>
                    </a:cubicBezTo>
                    <a:cubicBezTo>
                      <a:pt x="1790" y="249"/>
                      <a:pt x="1790" y="249"/>
                      <a:pt x="1790" y="249"/>
                    </a:cubicBezTo>
                    <a:cubicBezTo>
                      <a:pt x="1790" y="218"/>
                      <a:pt x="1790" y="218"/>
                      <a:pt x="1790" y="218"/>
                    </a:cubicBezTo>
                    <a:cubicBezTo>
                      <a:pt x="1766" y="218"/>
                      <a:pt x="1766" y="218"/>
                      <a:pt x="1766" y="218"/>
                    </a:cubicBezTo>
                    <a:cubicBezTo>
                      <a:pt x="1766" y="102"/>
                      <a:pt x="1902" y="106"/>
                      <a:pt x="1902" y="106"/>
                    </a:cubicBezTo>
                    <a:cubicBezTo>
                      <a:pt x="1902" y="106"/>
                      <a:pt x="2038" y="102"/>
                      <a:pt x="2038" y="218"/>
                    </a:cubicBezTo>
                    <a:cubicBezTo>
                      <a:pt x="2014" y="218"/>
                      <a:pt x="2014" y="218"/>
                      <a:pt x="2014" y="218"/>
                    </a:cubicBezTo>
                    <a:cubicBezTo>
                      <a:pt x="2014" y="249"/>
                      <a:pt x="2014" y="249"/>
                      <a:pt x="2014" y="249"/>
                    </a:cubicBezTo>
                    <a:cubicBezTo>
                      <a:pt x="2038" y="263"/>
                      <a:pt x="2038" y="263"/>
                      <a:pt x="2038" y="263"/>
                    </a:cubicBezTo>
                    <a:cubicBezTo>
                      <a:pt x="2038" y="760"/>
                      <a:pt x="2038" y="760"/>
                      <a:pt x="2038" y="760"/>
                    </a:cubicBezTo>
                    <a:cubicBezTo>
                      <a:pt x="2086" y="760"/>
                      <a:pt x="2086" y="760"/>
                      <a:pt x="2086" y="760"/>
                    </a:cubicBezTo>
                    <a:cubicBezTo>
                      <a:pt x="2086" y="263"/>
                      <a:pt x="2086" y="263"/>
                      <a:pt x="2086" y="263"/>
                    </a:cubicBezTo>
                    <a:cubicBezTo>
                      <a:pt x="2110" y="249"/>
                      <a:pt x="2110" y="249"/>
                      <a:pt x="2110" y="249"/>
                    </a:cubicBezTo>
                    <a:cubicBezTo>
                      <a:pt x="2110" y="218"/>
                      <a:pt x="2110" y="218"/>
                      <a:pt x="2110" y="218"/>
                    </a:cubicBezTo>
                    <a:cubicBezTo>
                      <a:pt x="2086" y="218"/>
                      <a:pt x="2086" y="218"/>
                      <a:pt x="2086" y="218"/>
                    </a:cubicBezTo>
                    <a:cubicBezTo>
                      <a:pt x="2086" y="102"/>
                      <a:pt x="2222" y="106"/>
                      <a:pt x="2222" y="106"/>
                    </a:cubicBezTo>
                    <a:cubicBezTo>
                      <a:pt x="2222" y="106"/>
                      <a:pt x="2358" y="102"/>
                      <a:pt x="2358" y="218"/>
                    </a:cubicBezTo>
                    <a:cubicBezTo>
                      <a:pt x="2334" y="218"/>
                      <a:pt x="2334" y="218"/>
                      <a:pt x="2334" y="218"/>
                    </a:cubicBezTo>
                    <a:cubicBezTo>
                      <a:pt x="2334" y="249"/>
                      <a:pt x="2334" y="249"/>
                      <a:pt x="2334" y="249"/>
                    </a:cubicBezTo>
                    <a:cubicBezTo>
                      <a:pt x="2358" y="263"/>
                      <a:pt x="2358" y="263"/>
                      <a:pt x="2358" y="263"/>
                    </a:cubicBezTo>
                    <a:cubicBezTo>
                      <a:pt x="2358" y="760"/>
                      <a:pt x="2358" y="760"/>
                      <a:pt x="2358" y="760"/>
                    </a:cubicBezTo>
                    <a:cubicBezTo>
                      <a:pt x="2395" y="760"/>
                      <a:pt x="2395" y="760"/>
                      <a:pt x="2395" y="760"/>
                    </a:cubicBezTo>
                    <a:cubicBezTo>
                      <a:pt x="2395" y="263"/>
                      <a:pt x="2395" y="263"/>
                      <a:pt x="2395" y="263"/>
                    </a:cubicBezTo>
                    <a:cubicBezTo>
                      <a:pt x="2420" y="249"/>
                      <a:pt x="2420" y="249"/>
                      <a:pt x="2420" y="249"/>
                    </a:cubicBezTo>
                    <a:cubicBezTo>
                      <a:pt x="2420" y="218"/>
                      <a:pt x="2420" y="218"/>
                      <a:pt x="2420" y="218"/>
                    </a:cubicBezTo>
                    <a:cubicBezTo>
                      <a:pt x="2395" y="218"/>
                      <a:pt x="2395" y="218"/>
                      <a:pt x="2395" y="218"/>
                    </a:cubicBezTo>
                    <a:cubicBezTo>
                      <a:pt x="2395" y="102"/>
                      <a:pt x="2531" y="106"/>
                      <a:pt x="2531" y="106"/>
                    </a:cubicBezTo>
                    <a:cubicBezTo>
                      <a:pt x="2531" y="106"/>
                      <a:pt x="2667" y="102"/>
                      <a:pt x="2667" y="218"/>
                    </a:cubicBezTo>
                    <a:cubicBezTo>
                      <a:pt x="2643" y="218"/>
                      <a:pt x="2643" y="218"/>
                      <a:pt x="2643" y="218"/>
                    </a:cubicBezTo>
                    <a:cubicBezTo>
                      <a:pt x="2643" y="249"/>
                      <a:pt x="2643" y="249"/>
                      <a:pt x="2643" y="249"/>
                    </a:cubicBezTo>
                    <a:cubicBezTo>
                      <a:pt x="2667" y="263"/>
                      <a:pt x="2667" y="263"/>
                      <a:pt x="2667" y="263"/>
                    </a:cubicBezTo>
                    <a:cubicBezTo>
                      <a:pt x="2667" y="760"/>
                      <a:pt x="2667" y="760"/>
                      <a:pt x="2667" y="760"/>
                    </a:cubicBezTo>
                    <a:cubicBezTo>
                      <a:pt x="2715" y="760"/>
                      <a:pt x="2715" y="760"/>
                      <a:pt x="2715" y="760"/>
                    </a:cubicBezTo>
                    <a:cubicBezTo>
                      <a:pt x="2715" y="263"/>
                      <a:pt x="2715" y="263"/>
                      <a:pt x="2715" y="263"/>
                    </a:cubicBezTo>
                    <a:cubicBezTo>
                      <a:pt x="2739" y="249"/>
                      <a:pt x="2739" y="249"/>
                      <a:pt x="2739" y="249"/>
                    </a:cubicBezTo>
                    <a:cubicBezTo>
                      <a:pt x="2739" y="218"/>
                      <a:pt x="2739" y="218"/>
                      <a:pt x="2739" y="218"/>
                    </a:cubicBezTo>
                    <a:cubicBezTo>
                      <a:pt x="2715" y="218"/>
                      <a:pt x="2715" y="218"/>
                      <a:pt x="2715" y="218"/>
                    </a:cubicBezTo>
                    <a:cubicBezTo>
                      <a:pt x="2715" y="102"/>
                      <a:pt x="2851" y="106"/>
                      <a:pt x="2851" y="106"/>
                    </a:cubicBezTo>
                    <a:cubicBezTo>
                      <a:pt x="2851" y="106"/>
                      <a:pt x="2855" y="106"/>
                      <a:pt x="2861" y="106"/>
                    </a:cubicBezTo>
                    <a:cubicBezTo>
                      <a:pt x="2861" y="0"/>
                      <a:pt x="2861" y="0"/>
                      <a:pt x="286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86" name="Google Shape;486;p9"/>
              <p:cNvGrpSpPr/>
              <p:nvPr/>
            </p:nvGrpSpPr>
            <p:grpSpPr>
              <a:xfrm>
                <a:off x="522242" y="3004104"/>
                <a:ext cx="4945824" cy="77100"/>
                <a:chOff x="522242" y="3004104"/>
                <a:chExt cx="4945824" cy="77100"/>
              </a:xfrm>
            </p:grpSpPr>
            <p:sp>
              <p:nvSpPr>
                <p:cNvPr id="487" name="Google Shape;487;p9"/>
                <p:cNvSpPr/>
                <p:nvPr/>
              </p:nvSpPr>
              <p:spPr>
                <a:xfrm>
                  <a:off x="1137793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8" name="Google Shape;488;p9"/>
                <p:cNvSpPr/>
                <p:nvPr/>
              </p:nvSpPr>
              <p:spPr>
                <a:xfrm>
                  <a:off x="522242" y="3004104"/>
                  <a:ext cx="807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9" name="Google Shape;489;p9"/>
                <p:cNvSpPr/>
                <p:nvPr/>
              </p:nvSpPr>
              <p:spPr>
                <a:xfrm>
                  <a:off x="2362707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0" name="Google Shape;490;p9"/>
                <p:cNvSpPr/>
                <p:nvPr/>
              </p:nvSpPr>
              <p:spPr>
                <a:xfrm>
                  <a:off x="1747156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1" name="Google Shape;491;p9"/>
                <p:cNvSpPr/>
                <p:nvPr/>
              </p:nvSpPr>
              <p:spPr>
                <a:xfrm>
                  <a:off x="3584527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2" name="Google Shape;492;p9"/>
                <p:cNvSpPr/>
                <p:nvPr/>
              </p:nvSpPr>
              <p:spPr>
                <a:xfrm>
                  <a:off x="2972070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3" name="Google Shape;493;p9"/>
                <p:cNvSpPr/>
                <p:nvPr/>
              </p:nvSpPr>
              <p:spPr>
                <a:xfrm>
                  <a:off x="4787789" y="3004104"/>
                  <a:ext cx="807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4" name="Google Shape;494;p9"/>
                <p:cNvSpPr/>
                <p:nvPr/>
              </p:nvSpPr>
              <p:spPr>
                <a:xfrm>
                  <a:off x="5390965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5" name="Google Shape;495;p9"/>
                <p:cNvSpPr/>
                <p:nvPr/>
              </p:nvSpPr>
              <p:spPr>
                <a:xfrm>
                  <a:off x="4175332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496" name="Google Shape;496;p9"/>
          <p:cNvGrpSpPr/>
          <p:nvPr/>
        </p:nvGrpSpPr>
        <p:grpSpPr>
          <a:xfrm>
            <a:off x="7329416" y="5089353"/>
            <a:ext cx="5290577" cy="764315"/>
            <a:chOff x="1134148" y="4193002"/>
            <a:chExt cx="4953725" cy="715650"/>
          </a:xfrm>
        </p:grpSpPr>
        <p:sp>
          <p:nvSpPr>
            <p:cNvPr id="497" name="Google Shape;497;p9"/>
            <p:cNvSpPr/>
            <p:nvPr/>
          </p:nvSpPr>
          <p:spPr>
            <a:xfrm>
              <a:off x="4192744" y="4806036"/>
              <a:ext cx="455790" cy="102616"/>
            </a:xfrm>
            <a:custGeom>
              <a:avLst/>
              <a:gdLst/>
              <a:ahLst/>
              <a:cxnLst/>
              <a:rect l="l" t="t" r="r" b="b"/>
              <a:pathLst>
                <a:path w="297" h="67" extrusionOk="0">
                  <a:moveTo>
                    <a:pt x="285" y="8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8" y="9"/>
                    <a:pt x="0" y="20"/>
                    <a:pt x="0" y="34"/>
                  </a:cubicBezTo>
                  <a:cubicBezTo>
                    <a:pt x="0" y="52"/>
                    <a:pt x="15" y="67"/>
                    <a:pt x="34" y="67"/>
                  </a:cubicBezTo>
                  <a:cubicBezTo>
                    <a:pt x="48" y="67"/>
                    <a:pt x="60" y="58"/>
                    <a:pt x="65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7" y="58"/>
                    <a:pt x="89" y="67"/>
                    <a:pt x="103" y="67"/>
                  </a:cubicBezTo>
                  <a:cubicBezTo>
                    <a:pt x="118" y="67"/>
                    <a:pt x="130" y="58"/>
                    <a:pt x="135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8" y="58"/>
                    <a:pt x="180" y="67"/>
                    <a:pt x="194" y="67"/>
                  </a:cubicBezTo>
                  <a:cubicBezTo>
                    <a:pt x="209" y="67"/>
                    <a:pt x="221" y="58"/>
                    <a:pt x="226" y="45"/>
                  </a:cubicBezTo>
                  <a:cubicBezTo>
                    <a:pt x="233" y="45"/>
                    <a:pt x="233" y="45"/>
                    <a:pt x="233" y="45"/>
                  </a:cubicBezTo>
                  <a:cubicBezTo>
                    <a:pt x="237" y="58"/>
                    <a:pt x="250" y="67"/>
                    <a:pt x="264" y="67"/>
                  </a:cubicBezTo>
                  <a:cubicBezTo>
                    <a:pt x="282" y="67"/>
                    <a:pt x="297" y="52"/>
                    <a:pt x="297" y="34"/>
                  </a:cubicBezTo>
                  <a:cubicBezTo>
                    <a:pt x="297" y="23"/>
                    <a:pt x="293" y="14"/>
                    <a:pt x="285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5429509" y="4806036"/>
              <a:ext cx="457124" cy="102616"/>
            </a:xfrm>
            <a:custGeom>
              <a:avLst/>
              <a:gdLst/>
              <a:ahLst/>
              <a:cxnLst/>
              <a:rect l="l" t="t" r="r" b="b"/>
              <a:pathLst>
                <a:path w="298" h="67" extrusionOk="0">
                  <a:moveTo>
                    <a:pt x="285" y="8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8" y="9"/>
                    <a:pt x="0" y="20"/>
                    <a:pt x="0" y="34"/>
                  </a:cubicBezTo>
                  <a:cubicBezTo>
                    <a:pt x="0" y="52"/>
                    <a:pt x="15" y="67"/>
                    <a:pt x="34" y="67"/>
                  </a:cubicBezTo>
                  <a:cubicBezTo>
                    <a:pt x="48" y="67"/>
                    <a:pt x="60" y="58"/>
                    <a:pt x="65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7" y="58"/>
                    <a:pt x="89" y="67"/>
                    <a:pt x="103" y="67"/>
                  </a:cubicBezTo>
                  <a:cubicBezTo>
                    <a:pt x="118" y="67"/>
                    <a:pt x="130" y="58"/>
                    <a:pt x="135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8" y="58"/>
                    <a:pt x="180" y="67"/>
                    <a:pt x="195" y="67"/>
                  </a:cubicBezTo>
                  <a:cubicBezTo>
                    <a:pt x="209" y="67"/>
                    <a:pt x="221" y="58"/>
                    <a:pt x="226" y="45"/>
                  </a:cubicBezTo>
                  <a:cubicBezTo>
                    <a:pt x="233" y="45"/>
                    <a:pt x="233" y="45"/>
                    <a:pt x="233" y="45"/>
                  </a:cubicBezTo>
                  <a:cubicBezTo>
                    <a:pt x="238" y="58"/>
                    <a:pt x="250" y="67"/>
                    <a:pt x="264" y="67"/>
                  </a:cubicBezTo>
                  <a:cubicBezTo>
                    <a:pt x="283" y="67"/>
                    <a:pt x="298" y="52"/>
                    <a:pt x="298" y="34"/>
                  </a:cubicBezTo>
                  <a:cubicBezTo>
                    <a:pt x="298" y="23"/>
                    <a:pt x="293" y="14"/>
                    <a:pt x="285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3991502" y="4251640"/>
              <a:ext cx="2096370" cy="586381"/>
            </a:xfrm>
            <a:custGeom>
              <a:avLst/>
              <a:gdLst/>
              <a:ahLst/>
              <a:cxnLst/>
              <a:rect l="l" t="t" r="r" b="b"/>
              <a:pathLst>
                <a:path w="1365" h="382" extrusionOk="0">
                  <a:moveTo>
                    <a:pt x="1343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0" y="372"/>
                    <a:pt x="9" y="382"/>
                    <a:pt x="22" y="382"/>
                  </a:cubicBezTo>
                  <a:cubicBezTo>
                    <a:pt x="1343" y="382"/>
                    <a:pt x="1343" y="382"/>
                    <a:pt x="1343" y="382"/>
                  </a:cubicBezTo>
                  <a:cubicBezTo>
                    <a:pt x="1355" y="382"/>
                    <a:pt x="1365" y="372"/>
                    <a:pt x="1365" y="360"/>
                  </a:cubicBezTo>
                  <a:cubicBezTo>
                    <a:pt x="1365" y="22"/>
                    <a:pt x="1365" y="22"/>
                    <a:pt x="1365" y="22"/>
                  </a:cubicBezTo>
                  <a:cubicBezTo>
                    <a:pt x="1365" y="10"/>
                    <a:pt x="1355" y="0"/>
                    <a:pt x="13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3991502" y="4744732"/>
              <a:ext cx="2096369" cy="150593"/>
            </a:xfrm>
            <a:custGeom>
              <a:avLst/>
              <a:gdLst/>
              <a:ahLst/>
              <a:cxnLst/>
              <a:rect l="l" t="t" r="r" b="b"/>
              <a:pathLst>
                <a:path w="1573" h="113" extrusionOk="0">
                  <a:moveTo>
                    <a:pt x="1541" y="0"/>
                  </a:moveTo>
                  <a:lnTo>
                    <a:pt x="1535" y="10"/>
                  </a:lnTo>
                  <a:lnTo>
                    <a:pt x="1535" y="33"/>
                  </a:lnTo>
                  <a:lnTo>
                    <a:pt x="38" y="33"/>
                  </a:lnTo>
                  <a:lnTo>
                    <a:pt x="38" y="1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85"/>
                  </a:lnTo>
                  <a:lnTo>
                    <a:pt x="131" y="85"/>
                  </a:lnTo>
                  <a:lnTo>
                    <a:pt x="155" y="56"/>
                  </a:lnTo>
                  <a:lnTo>
                    <a:pt x="501" y="56"/>
                  </a:lnTo>
                  <a:lnTo>
                    <a:pt x="523" y="113"/>
                  </a:lnTo>
                  <a:lnTo>
                    <a:pt x="1050" y="113"/>
                  </a:lnTo>
                  <a:lnTo>
                    <a:pt x="1071" y="56"/>
                  </a:lnTo>
                  <a:lnTo>
                    <a:pt x="1416" y="56"/>
                  </a:lnTo>
                  <a:lnTo>
                    <a:pt x="1442" y="85"/>
                  </a:lnTo>
                  <a:lnTo>
                    <a:pt x="1573" y="85"/>
                  </a:lnTo>
                  <a:lnTo>
                    <a:pt x="1573" y="0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4729830" y="4820695"/>
              <a:ext cx="619800" cy="33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4107450" y="4710083"/>
              <a:ext cx="1875000" cy="34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4107450" y="4684761"/>
              <a:ext cx="1875000" cy="10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4098120" y="4226319"/>
              <a:ext cx="507600" cy="25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5460161" y="4226319"/>
              <a:ext cx="505200" cy="25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4071466" y="4335599"/>
              <a:ext cx="1935111" cy="175914"/>
            </a:xfrm>
            <a:custGeom>
              <a:avLst/>
              <a:gdLst/>
              <a:ahLst/>
              <a:cxnLst/>
              <a:rect l="l" t="t" r="r" b="b"/>
              <a:pathLst>
                <a:path w="1260" h="114" extrusionOk="0">
                  <a:moveTo>
                    <a:pt x="124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105"/>
                    <a:pt x="9" y="114"/>
                    <a:pt x="20" y="114"/>
                  </a:cubicBezTo>
                  <a:cubicBezTo>
                    <a:pt x="1240" y="114"/>
                    <a:pt x="1240" y="114"/>
                    <a:pt x="1240" y="114"/>
                  </a:cubicBezTo>
                  <a:cubicBezTo>
                    <a:pt x="1251" y="114"/>
                    <a:pt x="1260" y="105"/>
                    <a:pt x="1260" y="94"/>
                  </a:cubicBezTo>
                  <a:cubicBezTo>
                    <a:pt x="1260" y="20"/>
                    <a:pt x="1260" y="20"/>
                    <a:pt x="1260" y="20"/>
                  </a:cubicBezTo>
                  <a:cubicBezTo>
                    <a:pt x="1260" y="9"/>
                    <a:pt x="1251" y="0"/>
                    <a:pt x="1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4369995" y="4335599"/>
              <a:ext cx="5400" cy="17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4369995" y="4335599"/>
              <a:ext cx="5331" cy="175914"/>
            </a:xfrm>
            <a:custGeom>
              <a:avLst/>
              <a:gdLst/>
              <a:ahLst/>
              <a:cxnLst/>
              <a:rect l="l" t="t" r="r" b="b"/>
              <a:pathLst>
                <a:path w="4" h="132" extrusionOk="0">
                  <a:moveTo>
                    <a:pt x="0" y="0"/>
                  </a:moveTo>
                  <a:lnTo>
                    <a:pt x="0" y="132"/>
                  </a:lnTo>
                  <a:lnTo>
                    <a:pt x="4" y="132"/>
                  </a:lnTo>
                  <a:lnTo>
                    <a:pt x="4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4815124" y="4335599"/>
              <a:ext cx="3900" cy="17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4815124" y="4335599"/>
              <a:ext cx="3999" cy="175914"/>
            </a:xfrm>
            <a:custGeom>
              <a:avLst/>
              <a:gdLst/>
              <a:ahLst/>
              <a:cxnLst/>
              <a:rect l="l" t="t" r="r" b="b"/>
              <a:pathLst>
                <a:path w="3" h="132" extrusionOk="0">
                  <a:moveTo>
                    <a:pt x="0" y="0"/>
                  </a:moveTo>
                  <a:lnTo>
                    <a:pt x="0" y="132"/>
                  </a:lnTo>
                  <a:lnTo>
                    <a:pt x="3" y="132"/>
                  </a:lnTo>
                  <a:lnTo>
                    <a:pt x="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5260253" y="4335599"/>
              <a:ext cx="3900" cy="17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5260253" y="4335599"/>
              <a:ext cx="3999" cy="175914"/>
            </a:xfrm>
            <a:custGeom>
              <a:avLst/>
              <a:gdLst/>
              <a:ahLst/>
              <a:cxnLst/>
              <a:rect l="l" t="t" r="r" b="b"/>
              <a:pathLst>
                <a:path w="3" h="132" extrusionOk="0">
                  <a:moveTo>
                    <a:pt x="0" y="0"/>
                  </a:moveTo>
                  <a:lnTo>
                    <a:pt x="0" y="132"/>
                  </a:lnTo>
                  <a:lnTo>
                    <a:pt x="3" y="132"/>
                  </a:lnTo>
                  <a:lnTo>
                    <a:pt x="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5704050" y="4335599"/>
              <a:ext cx="3900" cy="17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5704050" y="4335599"/>
              <a:ext cx="3999" cy="175914"/>
            </a:xfrm>
            <a:custGeom>
              <a:avLst/>
              <a:gdLst/>
              <a:ahLst/>
              <a:cxnLst/>
              <a:rect l="l" t="t" r="r" b="b"/>
              <a:pathLst>
                <a:path w="3" h="132" extrusionOk="0">
                  <a:moveTo>
                    <a:pt x="0" y="0"/>
                  </a:moveTo>
                  <a:lnTo>
                    <a:pt x="0" y="132"/>
                  </a:lnTo>
                  <a:lnTo>
                    <a:pt x="3" y="132"/>
                  </a:lnTo>
                  <a:lnTo>
                    <a:pt x="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3964848" y="4260968"/>
              <a:ext cx="26700" cy="55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1779185" y="4806036"/>
              <a:ext cx="455790" cy="102616"/>
            </a:xfrm>
            <a:custGeom>
              <a:avLst/>
              <a:gdLst/>
              <a:ahLst/>
              <a:cxnLst/>
              <a:rect l="l" t="t" r="r" b="b"/>
              <a:pathLst>
                <a:path w="297" h="67" extrusionOk="0">
                  <a:moveTo>
                    <a:pt x="285" y="8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8" y="9"/>
                    <a:pt x="0" y="20"/>
                    <a:pt x="0" y="34"/>
                  </a:cubicBezTo>
                  <a:cubicBezTo>
                    <a:pt x="0" y="52"/>
                    <a:pt x="15" y="67"/>
                    <a:pt x="33" y="67"/>
                  </a:cubicBezTo>
                  <a:cubicBezTo>
                    <a:pt x="48" y="67"/>
                    <a:pt x="60" y="58"/>
                    <a:pt x="65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6" y="58"/>
                    <a:pt x="88" y="67"/>
                    <a:pt x="103" y="67"/>
                  </a:cubicBezTo>
                  <a:cubicBezTo>
                    <a:pt x="117" y="67"/>
                    <a:pt x="130" y="58"/>
                    <a:pt x="134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8" y="58"/>
                    <a:pt x="180" y="67"/>
                    <a:pt x="194" y="67"/>
                  </a:cubicBezTo>
                  <a:cubicBezTo>
                    <a:pt x="209" y="67"/>
                    <a:pt x="221" y="58"/>
                    <a:pt x="225" y="45"/>
                  </a:cubicBezTo>
                  <a:cubicBezTo>
                    <a:pt x="232" y="45"/>
                    <a:pt x="232" y="45"/>
                    <a:pt x="232" y="45"/>
                  </a:cubicBezTo>
                  <a:cubicBezTo>
                    <a:pt x="237" y="58"/>
                    <a:pt x="249" y="67"/>
                    <a:pt x="264" y="67"/>
                  </a:cubicBezTo>
                  <a:cubicBezTo>
                    <a:pt x="282" y="67"/>
                    <a:pt x="297" y="52"/>
                    <a:pt x="297" y="34"/>
                  </a:cubicBezTo>
                  <a:cubicBezTo>
                    <a:pt x="297" y="23"/>
                    <a:pt x="292" y="14"/>
                    <a:pt x="285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3350464" y="4806036"/>
              <a:ext cx="458456" cy="102616"/>
            </a:xfrm>
            <a:custGeom>
              <a:avLst/>
              <a:gdLst/>
              <a:ahLst/>
              <a:cxnLst/>
              <a:rect l="l" t="t" r="r" b="b"/>
              <a:pathLst>
                <a:path w="298" h="67" extrusionOk="0">
                  <a:moveTo>
                    <a:pt x="285" y="8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8" y="9"/>
                    <a:pt x="0" y="20"/>
                    <a:pt x="0" y="34"/>
                  </a:cubicBezTo>
                  <a:cubicBezTo>
                    <a:pt x="0" y="52"/>
                    <a:pt x="15" y="67"/>
                    <a:pt x="34" y="67"/>
                  </a:cubicBezTo>
                  <a:cubicBezTo>
                    <a:pt x="48" y="67"/>
                    <a:pt x="60" y="58"/>
                    <a:pt x="65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7" y="58"/>
                    <a:pt x="89" y="67"/>
                    <a:pt x="103" y="67"/>
                  </a:cubicBezTo>
                  <a:cubicBezTo>
                    <a:pt x="118" y="67"/>
                    <a:pt x="130" y="58"/>
                    <a:pt x="135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8" y="58"/>
                    <a:pt x="180" y="67"/>
                    <a:pt x="195" y="67"/>
                  </a:cubicBezTo>
                  <a:cubicBezTo>
                    <a:pt x="209" y="67"/>
                    <a:pt x="221" y="58"/>
                    <a:pt x="226" y="45"/>
                  </a:cubicBezTo>
                  <a:cubicBezTo>
                    <a:pt x="233" y="45"/>
                    <a:pt x="233" y="45"/>
                    <a:pt x="233" y="45"/>
                  </a:cubicBezTo>
                  <a:cubicBezTo>
                    <a:pt x="238" y="58"/>
                    <a:pt x="250" y="67"/>
                    <a:pt x="264" y="67"/>
                  </a:cubicBezTo>
                  <a:cubicBezTo>
                    <a:pt x="283" y="67"/>
                    <a:pt x="298" y="52"/>
                    <a:pt x="298" y="34"/>
                  </a:cubicBezTo>
                  <a:cubicBezTo>
                    <a:pt x="298" y="23"/>
                    <a:pt x="293" y="14"/>
                    <a:pt x="285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1330059" y="4251640"/>
              <a:ext cx="2634789" cy="569056"/>
            </a:xfrm>
            <a:custGeom>
              <a:avLst/>
              <a:gdLst/>
              <a:ahLst/>
              <a:cxnLst/>
              <a:rect l="l" t="t" r="r" b="b"/>
              <a:pathLst>
                <a:path w="1715" h="371" extrusionOk="0">
                  <a:moveTo>
                    <a:pt x="451" y="0"/>
                  </a:moveTo>
                  <a:cubicBezTo>
                    <a:pt x="369" y="108"/>
                    <a:pt x="369" y="108"/>
                    <a:pt x="369" y="108"/>
                  </a:cubicBezTo>
                  <a:cubicBezTo>
                    <a:pt x="291" y="108"/>
                    <a:pt x="291" y="108"/>
                    <a:pt x="291" y="108"/>
                  </a:cubicBezTo>
                  <a:cubicBezTo>
                    <a:pt x="217" y="108"/>
                    <a:pt x="148" y="145"/>
                    <a:pt x="107" y="207"/>
                  </a:cubicBezTo>
                  <a:cubicBezTo>
                    <a:pt x="0" y="371"/>
                    <a:pt x="0" y="371"/>
                    <a:pt x="0" y="371"/>
                  </a:cubicBezTo>
                  <a:cubicBezTo>
                    <a:pt x="1715" y="371"/>
                    <a:pt x="1715" y="371"/>
                    <a:pt x="1715" y="371"/>
                  </a:cubicBezTo>
                  <a:cubicBezTo>
                    <a:pt x="1715" y="0"/>
                    <a:pt x="1715" y="0"/>
                    <a:pt x="1715" y="0"/>
                  </a:cubicBezTo>
                  <a:lnTo>
                    <a:pt x="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1476658" y="4447544"/>
              <a:ext cx="158594" cy="118608"/>
            </a:xfrm>
            <a:custGeom>
              <a:avLst/>
              <a:gdLst/>
              <a:ahLst/>
              <a:cxnLst/>
              <a:rect l="l" t="t" r="r" b="b"/>
              <a:pathLst>
                <a:path w="119" h="89" extrusionOk="0">
                  <a:moveTo>
                    <a:pt x="119" y="0"/>
                  </a:moveTo>
                  <a:lnTo>
                    <a:pt x="69" y="0"/>
                  </a:lnTo>
                  <a:lnTo>
                    <a:pt x="0" y="89"/>
                  </a:lnTo>
                  <a:lnTo>
                    <a:pt x="14" y="89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1899130" y="4744732"/>
              <a:ext cx="2065716" cy="150593"/>
            </a:xfrm>
            <a:custGeom>
              <a:avLst/>
              <a:gdLst/>
              <a:ahLst/>
              <a:cxnLst/>
              <a:rect l="l" t="t" r="r" b="b"/>
              <a:pathLst>
                <a:path w="1550" h="113" extrusionOk="0">
                  <a:moveTo>
                    <a:pt x="1423" y="0"/>
                  </a:moveTo>
                  <a:lnTo>
                    <a:pt x="1347" y="29"/>
                  </a:lnTo>
                  <a:lnTo>
                    <a:pt x="0" y="29"/>
                  </a:lnTo>
                  <a:lnTo>
                    <a:pt x="0" y="57"/>
                  </a:lnTo>
                  <a:lnTo>
                    <a:pt x="205" y="57"/>
                  </a:lnTo>
                  <a:lnTo>
                    <a:pt x="245" y="113"/>
                  </a:lnTo>
                  <a:lnTo>
                    <a:pt x="1056" y="113"/>
                  </a:lnTo>
                  <a:lnTo>
                    <a:pt x="1105" y="57"/>
                  </a:lnTo>
                  <a:lnTo>
                    <a:pt x="1413" y="57"/>
                  </a:lnTo>
                  <a:lnTo>
                    <a:pt x="1441" y="75"/>
                  </a:lnTo>
                  <a:lnTo>
                    <a:pt x="1550" y="75"/>
                  </a:lnTo>
                  <a:lnTo>
                    <a:pt x="1550" y="0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1134148" y="4706084"/>
              <a:ext cx="683686" cy="189241"/>
            </a:xfrm>
            <a:custGeom>
              <a:avLst/>
              <a:gdLst/>
              <a:ahLst/>
              <a:cxnLst/>
              <a:rect l="l" t="t" r="r" b="b"/>
              <a:pathLst>
                <a:path w="445" h="123" extrusionOk="0">
                  <a:moveTo>
                    <a:pt x="318" y="3"/>
                  </a:moveTo>
                  <a:cubicBezTo>
                    <a:pt x="318" y="2"/>
                    <a:pt x="317" y="0"/>
                    <a:pt x="315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4" y="0"/>
                    <a:pt x="123" y="2"/>
                    <a:pt x="123" y="3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09" y="72"/>
                    <a:pt x="109" y="72"/>
                    <a:pt x="109" y="72"/>
                  </a:cubicBezTo>
                  <a:cubicBezTo>
                    <a:pt x="98" y="72"/>
                    <a:pt x="98" y="72"/>
                    <a:pt x="98" y="72"/>
                  </a:cubicBezTo>
                  <a:cubicBezTo>
                    <a:pt x="98" y="72"/>
                    <a:pt x="56" y="123"/>
                    <a:pt x="0" y="123"/>
                  </a:cubicBezTo>
                  <a:cubicBezTo>
                    <a:pt x="428" y="123"/>
                    <a:pt x="428" y="123"/>
                    <a:pt x="428" y="123"/>
                  </a:cubicBezTo>
                  <a:cubicBezTo>
                    <a:pt x="428" y="107"/>
                    <a:pt x="428" y="107"/>
                    <a:pt x="428" y="107"/>
                  </a:cubicBezTo>
                  <a:cubicBezTo>
                    <a:pt x="428" y="107"/>
                    <a:pt x="429" y="89"/>
                    <a:pt x="445" y="89"/>
                  </a:cubicBezTo>
                  <a:cubicBezTo>
                    <a:pt x="445" y="50"/>
                    <a:pt x="445" y="50"/>
                    <a:pt x="445" y="50"/>
                  </a:cubicBezTo>
                  <a:cubicBezTo>
                    <a:pt x="318" y="50"/>
                    <a:pt x="318" y="50"/>
                    <a:pt x="318" y="50"/>
                  </a:cubicBezTo>
                  <a:lnTo>
                    <a:pt x="318" y="3"/>
                  </a:lnTo>
                  <a:close/>
                  <a:moveTo>
                    <a:pt x="312" y="6"/>
                  </a:moveTo>
                  <a:cubicBezTo>
                    <a:pt x="312" y="50"/>
                    <a:pt x="312" y="50"/>
                    <a:pt x="312" y="50"/>
                  </a:cubicBezTo>
                  <a:cubicBezTo>
                    <a:pt x="269" y="50"/>
                    <a:pt x="269" y="50"/>
                    <a:pt x="269" y="50"/>
                  </a:cubicBezTo>
                  <a:cubicBezTo>
                    <a:pt x="269" y="6"/>
                    <a:pt x="269" y="6"/>
                    <a:pt x="269" y="6"/>
                  </a:cubicBezTo>
                  <a:lnTo>
                    <a:pt x="312" y="6"/>
                  </a:lnTo>
                  <a:close/>
                  <a:moveTo>
                    <a:pt x="263" y="6"/>
                  </a:moveTo>
                  <a:cubicBezTo>
                    <a:pt x="263" y="50"/>
                    <a:pt x="263" y="50"/>
                    <a:pt x="263" y="50"/>
                  </a:cubicBezTo>
                  <a:cubicBezTo>
                    <a:pt x="224" y="50"/>
                    <a:pt x="224" y="50"/>
                    <a:pt x="224" y="50"/>
                  </a:cubicBezTo>
                  <a:cubicBezTo>
                    <a:pt x="224" y="6"/>
                    <a:pt x="224" y="6"/>
                    <a:pt x="224" y="6"/>
                  </a:cubicBezTo>
                  <a:lnTo>
                    <a:pt x="263" y="6"/>
                  </a:lnTo>
                  <a:close/>
                  <a:moveTo>
                    <a:pt x="218" y="6"/>
                  </a:moveTo>
                  <a:cubicBezTo>
                    <a:pt x="218" y="50"/>
                    <a:pt x="218" y="50"/>
                    <a:pt x="218" y="50"/>
                  </a:cubicBezTo>
                  <a:cubicBezTo>
                    <a:pt x="178" y="50"/>
                    <a:pt x="178" y="50"/>
                    <a:pt x="178" y="50"/>
                  </a:cubicBezTo>
                  <a:cubicBezTo>
                    <a:pt x="178" y="6"/>
                    <a:pt x="178" y="6"/>
                    <a:pt x="178" y="6"/>
                  </a:cubicBezTo>
                  <a:lnTo>
                    <a:pt x="218" y="6"/>
                  </a:lnTo>
                  <a:close/>
                  <a:moveTo>
                    <a:pt x="129" y="6"/>
                  </a:moveTo>
                  <a:cubicBezTo>
                    <a:pt x="172" y="6"/>
                    <a:pt x="172" y="6"/>
                    <a:pt x="172" y="6"/>
                  </a:cubicBezTo>
                  <a:cubicBezTo>
                    <a:pt x="172" y="50"/>
                    <a:pt x="172" y="50"/>
                    <a:pt x="172" y="50"/>
                  </a:cubicBezTo>
                  <a:cubicBezTo>
                    <a:pt x="129" y="50"/>
                    <a:pt x="129" y="50"/>
                    <a:pt x="129" y="50"/>
                  </a:cubicBezTo>
                  <a:lnTo>
                    <a:pt x="129" y="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2261630" y="4827359"/>
              <a:ext cx="994200" cy="30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1430012" y="4840686"/>
              <a:ext cx="309300" cy="1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3823579" y="4779382"/>
              <a:ext cx="108000" cy="1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2184332" y="4214325"/>
              <a:ext cx="1732536" cy="37315"/>
            </a:xfrm>
            <a:custGeom>
              <a:avLst/>
              <a:gdLst/>
              <a:ahLst/>
              <a:cxnLst/>
              <a:rect l="l" t="t" r="r" b="b"/>
              <a:pathLst>
                <a:path w="1300" h="28" extrusionOk="0">
                  <a:moveTo>
                    <a:pt x="0" y="28"/>
                  </a:moveTo>
                  <a:lnTo>
                    <a:pt x="28" y="0"/>
                  </a:lnTo>
                  <a:lnTo>
                    <a:pt x="1285" y="0"/>
                  </a:lnTo>
                  <a:lnTo>
                    <a:pt x="130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2314939" y="4193002"/>
              <a:ext cx="286500" cy="2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3479737" y="4193002"/>
              <a:ext cx="286500" cy="2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3170546" y="4193002"/>
              <a:ext cx="288000" cy="2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1911125" y="4300949"/>
              <a:ext cx="273208" cy="95953"/>
            </a:xfrm>
            <a:custGeom>
              <a:avLst/>
              <a:gdLst/>
              <a:ahLst/>
              <a:cxnLst/>
              <a:rect l="l" t="t" r="r" b="b"/>
              <a:pathLst>
                <a:path w="205" h="72" extrusionOk="0">
                  <a:moveTo>
                    <a:pt x="0" y="72"/>
                  </a:moveTo>
                  <a:lnTo>
                    <a:pt x="146" y="72"/>
                  </a:lnTo>
                  <a:lnTo>
                    <a:pt x="205" y="0"/>
                  </a:lnTo>
                  <a:lnTo>
                    <a:pt x="58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2837366" y="4340929"/>
              <a:ext cx="294532" cy="135934"/>
            </a:xfrm>
            <a:custGeom>
              <a:avLst/>
              <a:gdLst/>
              <a:ahLst/>
              <a:cxnLst/>
              <a:rect l="l" t="t" r="r" b="b"/>
              <a:pathLst>
                <a:path w="192" h="89" extrusionOk="0">
                  <a:moveTo>
                    <a:pt x="17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9"/>
                    <a:pt x="9" y="89"/>
                    <a:pt x="21" y="89"/>
                  </a:cubicBezTo>
                  <a:cubicBezTo>
                    <a:pt x="171" y="89"/>
                    <a:pt x="171" y="89"/>
                    <a:pt x="171" y="89"/>
                  </a:cubicBezTo>
                  <a:cubicBezTo>
                    <a:pt x="183" y="89"/>
                    <a:pt x="192" y="79"/>
                    <a:pt x="192" y="68"/>
                  </a:cubicBezTo>
                  <a:cubicBezTo>
                    <a:pt x="192" y="22"/>
                    <a:pt x="192" y="22"/>
                    <a:pt x="192" y="22"/>
                  </a:cubicBezTo>
                  <a:cubicBezTo>
                    <a:pt x="192" y="10"/>
                    <a:pt x="183" y="0"/>
                    <a:pt x="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3166548" y="4340929"/>
              <a:ext cx="295864" cy="135934"/>
            </a:xfrm>
            <a:custGeom>
              <a:avLst/>
              <a:gdLst/>
              <a:ahLst/>
              <a:cxnLst/>
              <a:rect l="l" t="t" r="r" b="b"/>
              <a:pathLst>
                <a:path w="193" h="89" extrusionOk="0">
                  <a:moveTo>
                    <a:pt x="17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3" y="89"/>
                    <a:pt x="193" y="79"/>
                    <a:pt x="193" y="68"/>
                  </a:cubicBezTo>
                  <a:cubicBezTo>
                    <a:pt x="193" y="22"/>
                    <a:pt x="193" y="22"/>
                    <a:pt x="193" y="22"/>
                  </a:cubicBezTo>
                  <a:cubicBezTo>
                    <a:pt x="193" y="10"/>
                    <a:pt x="183" y="0"/>
                    <a:pt x="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3868892" y="4348925"/>
              <a:ext cx="58800" cy="60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1983092" y="4214325"/>
              <a:ext cx="1987089" cy="573054"/>
            </a:xfrm>
            <a:custGeom>
              <a:avLst/>
              <a:gdLst/>
              <a:ahLst/>
              <a:cxnLst/>
              <a:rect l="l" t="t" r="r" b="b"/>
              <a:pathLst>
                <a:path w="1293" h="373" extrusionOk="0">
                  <a:moveTo>
                    <a:pt x="1290" y="53"/>
                  </a:moveTo>
                  <a:cubicBezTo>
                    <a:pt x="1075" y="53"/>
                    <a:pt x="1075" y="53"/>
                    <a:pt x="1075" y="53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072" y="0"/>
                    <a:pt x="1072" y="0"/>
                    <a:pt x="1072" y="0"/>
                  </a:cubicBezTo>
                  <a:cubicBezTo>
                    <a:pt x="1072" y="26"/>
                    <a:pt x="1072" y="26"/>
                    <a:pt x="1072" y="26"/>
                  </a:cubicBezTo>
                  <a:cubicBezTo>
                    <a:pt x="1030" y="26"/>
                    <a:pt x="1030" y="26"/>
                    <a:pt x="1030" y="26"/>
                  </a:cubicBezTo>
                  <a:cubicBezTo>
                    <a:pt x="1030" y="0"/>
                    <a:pt x="1030" y="0"/>
                    <a:pt x="1030" y="0"/>
                  </a:cubicBezTo>
                  <a:cubicBezTo>
                    <a:pt x="1027" y="0"/>
                    <a:pt x="1027" y="0"/>
                    <a:pt x="1027" y="0"/>
                  </a:cubicBezTo>
                  <a:cubicBezTo>
                    <a:pt x="1027" y="53"/>
                    <a:pt x="1027" y="53"/>
                    <a:pt x="1027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2" y="53"/>
                    <a:pt x="0" y="54"/>
                    <a:pt x="0" y="56"/>
                  </a:cubicBezTo>
                  <a:cubicBezTo>
                    <a:pt x="0" y="57"/>
                    <a:pt x="2" y="59"/>
                    <a:pt x="3" y="59"/>
                  </a:cubicBezTo>
                  <a:cubicBezTo>
                    <a:pt x="505" y="59"/>
                    <a:pt x="505" y="59"/>
                    <a:pt x="505" y="59"/>
                  </a:cubicBezTo>
                  <a:cubicBezTo>
                    <a:pt x="505" y="370"/>
                    <a:pt x="505" y="370"/>
                    <a:pt x="505" y="370"/>
                  </a:cubicBezTo>
                  <a:cubicBezTo>
                    <a:pt x="505" y="372"/>
                    <a:pt x="507" y="373"/>
                    <a:pt x="508" y="373"/>
                  </a:cubicBezTo>
                  <a:cubicBezTo>
                    <a:pt x="510" y="373"/>
                    <a:pt x="512" y="372"/>
                    <a:pt x="512" y="370"/>
                  </a:cubicBezTo>
                  <a:cubicBezTo>
                    <a:pt x="512" y="59"/>
                    <a:pt x="512" y="59"/>
                    <a:pt x="512" y="59"/>
                  </a:cubicBezTo>
                  <a:cubicBezTo>
                    <a:pt x="522" y="59"/>
                    <a:pt x="522" y="59"/>
                    <a:pt x="522" y="59"/>
                  </a:cubicBezTo>
                  <a:cubicBezTo>
                    <a:pt x="522" y="370"/>
                    <a:pt x="522" y="370"/>
                    <a:pt x="522" y="370"/>
                  </a:cubicBezTo>
                  <a:cubicBezTo>
                    <a:pt x="522" y="372"/>
                    <a:pt x="524" y="373"/>
                    <a:pt x="526" y="373"/>
                  </a:cubicBezTo>
                  <a:cubicBezTo>
                    <a:pt x="527" y="373"/>
                    <a:pt x="529" y="372"/>
                    <a:pt x="529" y="370"/>
                  </a:cubicBezTo>
                  <a:cubicBezTo>
                    <a:pt x="529" y="59"/>
                    <a:pt x="529" y="59"/>
                    <a:pt x="529" y="59"/>
                  </a:cubicBezTo>
                  <a:cubicBezTo>
                    <a:pt x="1027" y="59"/>
                    <a:pt x="1027" y="59"/>
                    <a:pt x="1027" y="59"/>
                  </a:cubicBezTo>
                  <a:cubicBezTo>
                    <a:pt x="1027" y="360"/>
                    <a:pt x="1027" y="360"/>
                    <a:pt x="1027" y="360"/>
                  </a:cubicBezTo>
                  <a:cubicBezTo>
                    <a:pt x="1030" y="360"/>
                    <a:pt x="1030" y="360"/>
                    <a:pt x="1030" y="360"/>
                  </a:cubicBezTo>
                  <a:cubicBezTo>
                    <a:pt x="1030" y="324"/>
                    <a:pt x="1030" y="324"/>
                    <a:pt x="1030" y="324"/>
                  </a:cubicBezTo>
                  <a:cubicBezTo>
                    <a:pt x="1072" y="324"/>
                    <a:pt x="1072" y="324"/>
                    <a:pt x="1072" y="324"/>
                  </a:cubicBezTo>
                  <a:cubicBezTo>
                    <a:pt x="1072" y="360"/>
                    <a:pt x="1072" y="360"/>
                    <a:pt x="1072" y="360"/>
                  </a:cubicBezTo>
                  <a:cubicBezTo>
                    <a:pt x="1075" y="360"/>
                    <a:pt x="1075" y="360"/>
                    <a:pt x="1075" y="360"/>
                  </a:cubicBezTo>
                  <a:cubicBezTo>
                    <a:pt x="1075" y="59"/>
                    <a:pt x="1075" y="59"/>
                    <a:pt x="1075" y="59"/>
                  </a:cubicBezTo>
                  <a:cubicBezTo>
                    <a:pt x="1290" y="59"/>
                    <a:pt x="1290" y="59"/>
                    <a:pt x="1290" y="59"/>
                  </a:cubicBezTo>
                  <a:cubicBezTo>
                    <a:pt x="1292" y="59"/>
                    <a:pt x="1293" y="57"/>
                    <a:pt x="1293" y="56"/>
                  </a:cubicBezTo>
                  <a:cubicBezTo>
                    <a:pt x="1293" y="54"/>
                    <a:pt x="1292" y="53"/>
                    <a:pt x="1290" y="53"/>
                  </a:cubicBezTo>
                  <a:close/>
                  <a:moveTo>
                    <a:pt x="1030" y="29"/>
                  </a:moveTo>
                  <a:cubicBezTo>
                    <a:pt x="1072" y="29"/>
                    <a:pt x="1072" y="29"/>
                    <a:pt x="1072" y="29"/>
                  </a:cubicBezTo>
                  <a:cubicBezTo>
                    <a:pt x="1072" y="53"/>
                    <a:pt x="1072" y="53"/>
                    <a:pt x="1072" y="53"/>
                  </a:cubicBezTo>
                  <a:cubicBezTo>
                    <a:pt x="1030" y="53"/>
                    <a:pt x="1030" y="53"/>
                    <a:pt x="1030" y="53"/>
                  </a:cubicBezTo>
                  <a:lnTo>
                    <a:pt x="1030" y="29"/>
                  </a:lnTo>
                  <a:close/>
                  <a:moveTo>
                    <a:pt x="1072" y="321"/>
                  </a:moveTo>
                  <a:cubicBezTo>
                    <a:pt x="1030" y="321"/>
                    <a:pt x="1030" y="321"/>
                    <a:pt x="1030" y="321"/>
                  </a:cubicBezTo>
                  <a:cubicBezTo>
                    <a:pt x="1030" y="297"/>
                    <a:pt x="1030" y="297"/>
                    <a:pt x="1030" y="297"/>
                  </a:cubicBezTo>
                  <a:cubicBezTo>
                    <a:pt x="1072" y="297"/>
                    <a:pt x="1072" y="297"/>
                    <a:pt x="1072" y="297"/>
                  </a:cubicBezTo>
                  <a:lnTo>
                    <a:pt x="1072" y="321"/>
                  </a:lnTo>
                  <a:close/>
                  <a:moveTo>
                    <a:pt x="1072" y="294"/>
                  </a:moveTo>
                  <a:cubicBezTo>
                    <a:pt x="1030" y="294"/>
                    <a:pt x="1030" y="294"/>
                    <a:pt x="1030" y="294"/>
                  </a:cubicBezTo>
                  <a:cubicBezTo>
                    <a:pt x="1030" y="271"/>
                    <a:pt x="1030" y="271"/>
                    <a:pt x="1030" y="271"/>
                  </a:cubicBezTo>
                  <a:cubicBezTo>
                    <a:pt x="1072" y="271"/>
                    <a:pt x="1072" y="271"/>
                    <a:pt x="1072" y="271"/>
                  </a:cubicBezTo>
                  <a:lnTo>
                    <a:pt x="1072" y="294"/>
                  </a:lnTo>
                  <a:close/>
                  <a:moveTo>
                    <a:pt x="1072" y="268"/>
                  </a:moveTo>
                  <a:cubicBezTo>
                    <a:pt x="1030" y="268"/>
                    <a:pt x="1030" y="268"/>
                    <a:pt x="1030" y="268"/>
                  </a:cubicBezTo>
                  <a:cubicBezTo>
                    <a:pt x="1030" y="244"/>
                    <a:pt x="1030" y="244"/>
                    <a:pt x="1030" y="244"/>
                  </a:cubicBezTo>
                  <a:cubicBezTo>
                    <a:pt x="1072" y="244"/>
                    <a:pt x="1072" y="244"/>
                    <a:pt x="1072" y="244"/>
                  </a:cubicBezTo>
                  <a:lnTo>
                    <a:pt x="1072" y="268"/>
                  </a:lnTo>
                  <a:close/>
                  <a:moveTo>
                    <a:pt x="1072" y="241"/>
                  </a:moveTo>
                  <a:cubicBezTo>
                    <a:pt x="1030" y="241"/>
                    <a:pt x="1030" y="241"/>
                    <a:pt x="1030" y="241"/>
                  </a:cubicBezTo>
                  <a:cubicBezTo>
                    <a:pt x="1030" y="218"/>
                    <a:pt x="1030" y="218"/>
                    <a:pt x="1030" y="218"/>
                  </a:cubicBezTo>
                  <a:cubicBezTo>
                    <a:pt x="1072" y="218"/>
                    <a:pt x="1072" y="218"/>
                    <a:pt x="1072" y="218"/>
                  </a:cubicBezTo>
                  <a:lnTo>
                    <a:pt x="1072" y="241"/>
                  </a:lnTo>
                  <a:close/>
                  <a:moveTo>
                    <a:pt x="1072" y="215"/>
                  </a:moveTo>
                  <a:cubicBezTo>
                    <a:pt x="1030" y="215"/>
                    <a:pt x="1030" y="215"/>
                    <a:pt x="1030" y="215"/>
                  </a:cubicBezTo>
                  <a:cubicBezTo>
                    <a:pt x="1030" y="191"/>
                    <a:pt x="1030" y="191"/>
                    <a:pt x="1030" y="191"/>
                  </a:cubicBezTo>
                  <a:cubicBezTo>
                    <a:pt x="1072" y="191"/>
                    <a:pt x="1072" y="191"/>
                    <a:pt x="1072" y="191"/>
                  </a:cubicBezTo>
                  <a:lnTo>
                    <a:pt x="1072" y="215"/>
                  </a:lnTo>
                  <a:close/>
                  <a:moveTo>
                    <a:pt x="1072" y="188"/>
                  </a:moveTo>
                  <a:cubicBezTo>
                    <a:pt x="1030" y="188"/>
                    <a:pt x="1030" y="188"/>
                    <a:pt x="1030" y="188"/>
                  </a:cubicBezTo>
                  <a:cubicBezTo>
                    <a:pt x="1030" y="165"/>
                    <a:pt x="1030" y="165"/>
                    <a:pt x="1030" y="165"/>
                  </a:cubicBezTo>
                  <a:cubicBezTo>
                    <a:pt x="1072" y="165"/>
                    <a:pt x="1072" y="165"/>
                    <a:pt x="1072" y="165"/>
                  </a:cubicBezTo>
                  <a:lnTo>
                    <a:pt x="1072" y="188"/>
                  </a:lnTo>
                  <a:close/>
                  <a:moveTo>
                    <a:pt x="1072" y="162"/>
                  </a:moveTo>
                  <a:cubicBezTo>
                    <a:pt x="1030" y="162"/>
                    <a:pt x="1030" y="162"/>
                    <a:pt x="1030" y="162"/>
                  </a:cubicBezTo>
                  <a:cubicBezTo>
                    <a:pt x="1030" y="138"/>
                    <a:pt x="1030" y="138"/>
                    <a:pt x="1030" y="138"/>
                  </a:cubicBezTo>
                  <a:cubicBezTo>
                    <a:pt x="1072" y="138"/>
                    <a:pt x="1072" y="138"/>
                    <a:pt x="1072" y="138"/>
                  </a:cubicBezTo>
                  <a:lnTo>
                    <a:pt x="1072" y="162"/>
                  </a:lnTo>
                  <a:close/>
                  <a:moveTo>
                    <a:pt x="1072" y="135"/>
                  </a:moveTo>
                  <a:cubicBezTo>
                    <a:pt x="1030" y="135"/>
                    <a:pt x="1030" y="135"/>
                    <a:pt x="1030" y="135"/>
                  </a:cubicBezTo>
                  <a:cubicBezTo>
                    <a:pt x="1030" y="109"/>
                    <a:pt x="1030" y="109"/>
                    <a:pt x="1030" y="109"/>
                  </a:cubicBezTo>
                  <a:cubicBezTo>
                    <a:pt x="1072" y="109"/>
                    <a:pt x="1072" y="109"/>
                    <a:pt x="1072" y="109"/>
                  </a:cubicBezTo>
                  <a:lnTo>
                    <a:pt x="1072" y="135"/>
                  </a:lnTo>
                  <a:close/>
                  <a:moveTo>
                    <a:pt x="1072" y="106"/>
                  </a:moveTo>
                  <a:cubicBezTo>
                    <a:pt x="1030" y="106"/>
                    <a:pt x="1030" y="106"/>
                    <a:pt x="1030" y="106"/>
                  </a:cubicBezTo>
                  <a:cubicBezTo>
                    <a:pt x="1030" y="82"/>
                    <a:pt x="1030" y="82"/>
                    <a:pt x="1030" y="82"/>
                  </a:cubicBezTo>
                  <a:cubicBezTo>
                    <a:pt x="1072" y="82"/>
                    <a:pt x="1072" y="82"/>
                    <a:pt x="1072" y="82"/>
                  </a:cubicBezTo>
                  <a:lnTo>
                    <a:pt x="1072" y="106"/>
                  </a:lnTo>
                  <a:close/>
                  <a:moveTo>
                    <a:pt x="1072" y="78"/>
                  </a:moveTo>
                  <a:cubicBezTo>
                    <a:pt x="1030" y="78"/>
                    <a:pt x="1030" y="78"/>
                    <a:pt x="1030" y="78"/>
                  </a:cubicBezTo>
                  <a:cubicBezTo>
                    <a:pt x="1030" y="59"/>
                    <a:pt x="1030" y="59"/>
                    <a:pt x="1030" y="59"/>
                  </a:cubicBezTo>
                  <a:cubicBezTo>
                    <a:pt x="1072" y="59"/>
                    <a:pt x="1072" y="59"/>
                    <a:pt x="1072" y="59"/>
                  </a:cubicBezTo>
                  <a:lnTo>
                    <a:pt x="1072" y="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2490858" y="4356921"/>
              <a:ext cx="217234" cy="9328"/>
            </a:xfrm>
            <a:custGeom>
              <a:avLst/>
              <a:gdLst/>
              <a:ahLst/>
              <a:cxnLst/>
              <a:rect l="l" t="t" r="r" b="b"/>
              <a:pathLst>
                <a:path w="142" h="6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1" y="6"/>
                    <a:pt x="142" y="5"/>
                    <a:pt x="142" y="3"/>
                  </a:cubicBezTo>
                  <a:cubicBezTo>
                    <a:pt x="142" y="1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2490858" y="4395570"/>
              <a:ext cx="217234" cy="9328"/>
            </a:xfrm>
            <a:custGeom>
              <a:avLst/>
              <a:gdLst/>
              <a:ahLst/>
              <a:cxnLst/>
              <a:rect l="l" t="t" r="r" b="b"/>
              <a:pathLst>
                <a:path w="142" h="6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1" y="6"/>
                    <a:pt x="142" y="5"/>
                    <a:pt x="142" y="3"/>
                  </a:cubicBezTo>
                  <a:cubicBezTo>
                    <a:pt x="142" y="1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2490858" y="4434217"/>
              <a:ext cx="217234" cy="10661"/>
            </a:xfrm>
            <a:custGeom>
              <a:avLst/>
              <a:gdLst/>
              <a:ahLst/>
              <a:cxnLst/>
              <a:rect l="l" t="t" r="r" b="b"/>
              <a:pathLst>
                <a:path w="142" h="7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5"/>
                    <a:pt x="2" y="7"/>
                    <a:pt x="3" y="7"/>
                  </a:cubicBezTo>
                  <a:cubicBezTo>
                    <a:pt x="139" y="7"/>
                    <a:pt x="139" y="7"/>
                    <a:pt x="139" y="7"/>
                  </a:cubicBezTo>
                  <a:cubicBezTo>
                    <a:pt x="141" y="7"/>
                    <a:pt x="142" y="5"/>
                    <a:pt x="142" y="3"/>
                  </a:cubicBezTo>
                  <a:cubicBezTo>
                    <a:pt x="142" y="2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2490858" y="4472865"/>
              <a:ext cx="217234" cy="9328"/>
            </a:xfrm>
            <a:custGeom>
              <a:avLst/>
              <a:gdLst/>
              <a:ahLst/>
              <a:cxnLst/>
              <a:rect l="l" t="t" r="r" b="b"/>
              <a:pathLst>
                <a:path w="142" h="6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1" y="6"/>
                    <a:pt x="142" y="5"/>
                    <a:pt x="142" y="3"/>
                  </a:cubicBezTo>
                  <a:cubicBezTo>
                    <a:pt x="142" y="1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2490858" y="4514178"/>
              <a:ext cx="217234" cy="9328"/>
            </a:xfrm>
            <a:custGeom>
              <a:avLst/>
              <a:gdLst/>
              <a:ahLst/>
              <a:cxnLst/>
              <a:rect l="l" t="t" r="r" b="b"/>
              <a:pathLst>
                <a:path w="142" h="6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2" y="6"/>
                    <a:pt x="3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1" y="6"/>
                    <a:pt x="142" y="4"/>
                    <a:pt x="142" y="3"/>
                  </a:cubicBezTo>
                  <a:cubicBezTo>
                    <a:pt x="142" y="1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2490858" y="4551493"/>
              <a:ext cx="217234" cy="7996"/>
            </a:xfrm>
            <a:custGeom>
              <a:avLst/>
              <a:gdLst/>
              <a:ahLst/>
              <a:cxnLst/>
              <a:rect l="l" t="t" r="r" b="b"/>
              <a:pathLst>
                <a:path w="142" h="6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1" y="6"/>
                    <a:pt x="142" y="5"/>
                    <a:pt x="142" y="3"/>
                  </a:cubicBezTo>
                  <a:cubicBezTo>
                    <a:pt x="142" y="2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1430012" y="4607466"/>
              <a:ext cx="2530835" cy="175914"/>
            </a:xfrm>
            <a:custGeom>
              <a:avLst/>
              <a:gdLst/>
              <a:ahLst/>
              <a:cxnLst/>
              <a:rect l="l" t="t" r="r" b="b"/>
              <a:pathLst>
                <a:path w="1899" h="132" extrusionOk="0">
                  <a:moveTo>
                    <a:pt x="0" y="132"/>
                  </a:moveTo>
                  <a:lnTo>
                    <a:pt x="262" y="119"/>
                  </a:lnTo>
                  <a:lnTo>
                    <a:pt x="448" y="0"/>
                  </a:lnTo>
                  <a:lnTo>
                    <a:pt x="1899" y="0"/>
                  </a:lnTo>
                  <a:lnTo>
                    <a:pt x="1899" y="75"/>
                  </a:lnTo>
                  <a:lnTo>
                    <a:pt x="424" y="75"/>
                  </a:lnTo>
                  <a:lnTo>
                    <a:pt x="333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2089710" y="4638118"/>
              <a:ext cx="1827159" cy="39980"/>
            </a:xfrm>
            <a:custGeom>
              <a:avLst/>
              <a:gdLst/>
              <a:ahLst/>
              <a:cxnLst/>
              <a:rect l="l" t="t" r="r" b="b"/>
              <a:pathLst>
                <a:path w="1371" h="30" extrusionOk="0">
                  <a:moveTo>
                    <a:pt x="1371" y="0"/>
                  </a:moveTo>
                  <a:lnTo>
                    <a:pt x="46" y="0"/>
                  </a:lnTo>
                  <a:lnTo>
                    <a:pt x="0" y="30"/>
                  </a:lnTo>
                  <a:lnTo>
                    <a:pt x="1371" y="30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1495316" y="4447544"/>
              <a:ext cx="313190" cy="118608"/>
            </a:xfrm>
            <a:custGeom>
              <a:avLst/>
              <a:gdLst/>
              <a:ahLst/>
              <a:cxnLst/>
              <a:rect l="l" t="t" r="r" b="b"/>
              <a:pathLst>
                <a:path w="204" h="77" extrusionOk="0">
                  <a:moveTo>
                    <a:pt x="0" y="77"/>
                  </a:moveTo>
                  <a:cubicBezTo>
                    <a:pt x="0" y="77"/>
                    <a:pt x="119" y="0"/>
                    <a:pt x="204" y="0"/>
                  </a:cubicBezTo>
                  <a:cubicBezTo>
                    <a:pt x="91" y="0"/>
                    <a:pt x="91" y="0"/>
                    <a:pt x="91" y="0"/>
                  </a:cubicBezTo>
                  <a:lnTo>
                    <a:pt x="0" y="7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3" name="Google Shape;543;p9"/>
          <p:cNvGrpSpPr/>
          <p:nvPr/>
        </p:nvGrpSpPr>
        <p:grpSpPr>
          <a:xfrm>
            <a:off x="-614499" y="4626208"/>
            <a:ext cx="4231241" cy="1227459"/>
            <a:chOff x="-460875" y="3469656"/>
            <a:chExt cx="3173431" cy="920594"/>
          </a:xfrm>
        </p:grpSpPr>
        <p:sp>
          <p:nvSpPr>
            <p:cNvPr id="544" name="Google Shape;544;p9"/>
            <p:cNvSpPr/>
            <p:nvPr/>
          </p:nvSpPr>
          <p:spPr>
            <a:xfrm>
              <a:off x="-460875" y="4066451"/>
              <a:ext cx="1042875" cy="323799"/>
            </a:xfrm>
            <a:custGeom>
              <a:avLst/>
              <a:gdLst/>
              <a:ahLst/>
              <a:cxnLst/>
              <a:rect l="l" t="t" r="r" b="b"/>
              <a:pathLst>
                <a:path w="1506" h="467" extrusionOk="0">
                  <a:moveTo>
                    <a:pt x="1506" y="467"/>
                  </a:moveTo>
                  <a:cubicBezTo>
                    <a:pt x="0" y="467"/>
                    <a:pt x="0" y="467"/>
                    <a:pt x="0" y="467"/>
                  </a:cubicBezTo>
                  <a:cubicBezTo>
                    <a:pt x="2" y="400"/>
                    <a:pt x="53" y="322"/>
                    <a:pt x="109" y="285"/>
                  </a:cubicBezTo>
                  <a:cubicBezTo>
                    <a:pt x="166" y="248"/>
                    <a:pt x="240" y="241"/>
                    <a:pt x="303" y="267"/>
                  </a:cubicBezTo>
                  <a:cubicBezTo>
                    <a:pt x="325" y="276"/>
                    <a:pt x="346" y="288"/>
                    <a:pt x="369" y="291"/>
                  </a:cubicBezTo>
                  <a:cubicBezTo>
                    <a:pt x="411" y="295"/>
                    <a:pt x="449" y="263"/>
                    <a:pt x="472" y="228"/>
                  </a:cubicBezTo>
                  <a:cubicBezTo>
                    <a:pt x="494" y="192"/>
                    <a:pt x="506" y="151"/>
                    <a:pt x="529" y="115"/>
                  </a:cubicBezTo>
                  <a:cubicBezTo>
                    <a:pt x="574" y="43"/>
                    <a:pt x="661" y="0"/>
                    <a:pt x="745" y="8"/>
                  </a:cubicBezTo>
                  <a:cubicBezTo>
                    <a:pt x="830" y="16"/>
                    <a:pt x="908" y="74"/>
                    <a:pt x="939" y="152"/>
                  </a:cubicBezTo>
                  <a:cubicBezTo>
                    <a:pt x="959" y="202"/>
                    <a:pt x="968" y="266"/>
                    <a:pt x="1017" y="286"/>
                  </a:cubicBezTo>
                  <a:cubicBezTo>
                    <a:pt x="1071" y="308"/>
                    <a:pt x="1126" y="258"/>
                    <a:pt x="1182" y="241"/>
                  </a:cubicBezTo>
                  <a:cubicBezTo>
                    <a:pt x="1243" y="222"/>
                    <a:pt x="1312" y="244"/>
                    <a:pt x="1363" y="283"/>
                  </a:cubicBezTo>
                  <a:cubicBezTo>
                    <a:pt x="1415" y="322"/>
                    <a:pt x="1469" y="414"/>
                    <a:pt x="1506" y="4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5" name="Google Shape;545;p9"/>
            <p:cNvGrpSpPr/>
            <p:nvPr/>
          </p:nvGrpSpPr>
          <p:grpSpPr>
            <a:xfrm>
              <a:off x="1669910" y="3469656"/>
              <a:ext cx="1042646" cy="915868"/>
              <a:chOff x="6860560" y="4080881"/>
              <a:chExt cx="1042646" cy="915868"/>
            </a:xfrm>
          </p:grpSpPr>
          <p:grpSp>
            <p:nvGrpSpPr>
              <p:cNvPr id="546" name="Google Shape;546;p9"/>
              <p:cNvGrpSpPr/>
              <p:nvPr/>
            </p:nvGrpSpPr>
            <p:grpSpPr>
              <a:xfrm>
                <a:off x="7690241" y="4378656"/>
                <a:ext cx="212965" cy="583472"/>
                <a:chOff x="6178550" y="415926"/>
                <a:chExt cx="774700" cy="2122487"/>
              </a:xfrm>
            </p:grpSpPr>
            <p:sp>
              <p:nvSpPr>
                <p:cNvPr id="547" name="Google Shape;547;p9"/>
                <p:cNvSpPr/>
                <p:nvPr/>
              </p:nvSpPr>
              <p:spPr>
                <a:xfrm>
                  <a:off x="6205538" y="604838"/>
                  <a:ext cx="674688" cy="193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" h="1021" extrusionOk="0">
                      <a:moveTo>
                        <a:pt x="356" y="591"/>
                      </a:moveTo>
                      <a:cubicBezTo>
                        <a:pt x="199" y="653"/>
                        <a:pt x="199" y="653"/>
                        <a:pt x="199" y="653"/>
                      </a:cubicBezTo>
                      <a:cubicBezTo>
                        <a:pt x="191" y="0"/>
                        <a:pt x="191" y="0"/>
                        <a:pt x="191" y="0"/>
                      </a:cubicBezTo>
                      <a:cubicBezTo>
                        <a:pt x="189" y="183"/>
                        <a:pt x="189" y="183"/>
                        <a:pt x="189" y="183"/>
                      </a:cubicBezTo>
                      <a:cubicBezTo>
                        <a:pt x="133" y="143"/>
                        <a:pt x="133" y="143"/>
                        <a:pt x="133" y="143"/>
                      </a:cubicBezTo>
                      <a:cubicBezTo>
                        <a:pt x="132" y="143"/>
                        <a:pt x="132" y="143"/>
                        <a:pt x="131" y="143"/>
                      </a:cubicBezTo>
                      <a:cubicBezTo>
                        <a:pt x="131" y="144"/>
                        <a:pt x="131" y="144"/>
                        <a:pt x="132" y="145"/>
                      </a:cubicBezTo>
                      <a:cubicBezTo>
                        <a:pt x="189" y="185"/>
                        <a:pt x="189" y="185"/>
                        <a:pt x="189" y="185"/>
                      </a:cubicBezTo>
                      <a:cubicBezTo>
                        <a:pt x="184" y="542"/>
                        <a:pt x="184" y="542"/>
                        <a:pt x="184" y="542"/>
                      </a:cubicBezTo>
                      <a:cubicBezTo>
                        <a:pt x="83" y="467"/>
                        <a:pt x="83" y="467"/>
                        <a:pt x="83" y="467"/>
                      </a:cubicBezTo>
                      <a:cubicBezTo>
                        <a:pt x="83" y="467"/>
                        <a:pt x="82" y="467"/>
                        <a:pt x="82" y="467"/>
                      </a:cubicBezTo>
                      <a:cubicBezTo>
                        <a:pt x="81" y="468"/>
                        <a:pt x="82" y="468"/>
                        <a:pt x="82" y="469"/>
                      </a:cubicBezTo>
                      <a:cubicBezTo>
                        <a:pt x="184" y="545"/>
                        <a:pt x="184" y="545"/>
                        <a:pt x="184" y="545"/>
                      </a:cubicBezTo>
                      <a:cubicBezTo>
                        <a:pt x="180" y="905"/>
                        <a:pt x="180" y="905"/>
                        <a:pt x="180" y="905"/>
                      </a:cubicBezTo>
                      <a:cubicBezTo>
                        <a:pt x="2" y="718"/>
                        <a:pt x="2" y="718"/>
                        <a:pt x="2" y="718"/>
                      </a:cubicBezTo>
                      <a:cubicBezTo>
                        <a:pt x="1" y="718"/>
                        <a:pt x="1" y="718"/>
                        <a:pt x="0" y="718"/>
                      </a:cubicBezTo>
                      <a:cubicBezTo>
                        <a:pt x="0" y="719"/>
                        <a:pt x="0" y="719"/>
                        <a:pt x="0" y="720"/>
                      </a:cubicBezTo>
                      <a:cubicBezTo>
                        <a:pt x="180" y="907"/>
                        <a:pt x="180" y="907"/>
                        <a:pt x="180" y="907"/>
                      </a:cubicBezTo>
                      <a:cubicBezTo>
                        <a:pt x="179" y="1021"/>
                        <a:pt x="179" y="1021"/>
                        <a:pt x="179" y="1021"/>
                      </a:cubicBezTo>
                      <a:cubicBezTo>
                        <a:pt x="203" y="1021"/>
                        <a:pt x="203" y="1021"/>
                        <a:pt x="203" y="1021"/>
                      </a:cubicBezTo>
                      <a:cubicBezTo>
                        <a:pt x="199" y="655"/>
                        <a:pt x="199" y="655"/>
                        <a:pt x="199" y="655"/>
                      </a:cubicBezTo>
                      <a:cubicBezTo>
                        <a:pt x="232" y="642"/>
                        <a:pt x="232" y="642"/>
                        <a:pt x="232" y="642"/>
                      </a:cubicBezTo>
                      <a:cubicBezTo>
                        <a:pt x="344" y="617"/>
                        <a:pt x="344" y="617"/>
                        <a:pt x="344" y="617"/>
                      </a:cubicBezTo>
                      <a:cubicBezTo>
                        <a:pt x="344" y="617"/>
                        <a:pt x="344" y="617"/>
                        <a:pt x="344" y="616"/>
                      </a:cubicBezTo>
                      <a:cubicBezTo>
                        <a:pt x="344" y="616"/>
                        <a:pt x="344" y="615"/>
                        <a:pt x="343" y="615"/>
                      </a:cubicBezTo>
                      <a:cubicBezTo>
                        <a:pt x="244" y="637"/>
                        <a:pt x="244" y="637"/>
                        <a:pt x="244" y="637"/>
                      </a:cubicBezTo>
                      <a:cubicBezTo>
                        <a:pt x="357" y="593"/>
                        <a:pt x="357" y="593"/>
                        <a:pt x="357" y="593"/>
                      </a:cubicBezTo>
                      <a:cubicBezTo>
                        <a:pt x="357" y="593"/>
                        <a:pt x="357" y="592"/>
                        <a:pt x="357" y="591"/>
                      </a:cubicBezTo>
                      <a:cubicBezTo>
                        <a:pt x="357" y="591"/>
                        <a:pt x="356" y="591"/>
                        <a:pt x="356" y="5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8" name="Google Shape;548;p9"/>
                <p:cNvSpPr/>
                <p:nvPr/>
              </p:nvSpPr>
              <p:spPr>
                <a:xfrm>
                  <a:off x="6178550" y="415926"/>
                  <a:ext cx="774700" cy="1901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1005" extrusionOk="0">
                      <a:moveTo>
                        <a:pt x="359" y="866"/>
                      </a:moveTo>
                      <a:cubicBezTo>
                        <a:pt x="379" y="842"/>
                        <a:pt x="379" y="842"/>
                        <a:pt x="379" y="842"/>
                      </a:cubicBezTo>
                      <a:cubicBezTo>
                        <a:pt x="269" y="872"/>
                        <a:pt x="269" y="872"/>
                        <a:pt x="269" y="872"/>
                      </a:cubicBezTo>
                      <a:cubicBezTo>
                        <a:pt x="409" y="816"/>
                        <a:pt x="409" y="816"/>
                        <a:pt x="409" y="816"/>
                      </a:cubicBezTo>
                      <a:cubicBezTo>
                        <a:pt x="385" y="719"/>
                        <a:pt x="385" y="719"/>
                        <a:pt x="385" y="719"/>
                      </a:cubicBezTo>
                      <a:cubicBezTo>
                        <a:pt x="266" y="754"/>
                        <a:pt x="266" y="754"/>
                        <a:pt x="266" y="754"/>
                      </a:cubicBezTo>
                      <a:cubicBezTo>
                        <a:pt x="305" y="763"/>
                        <a:pt x="305" y="763"/>
                        <a:pt x="305" y="763"/>
                      </a:cubicBezTo>
                      <a:cubicBezTo>
                        <a:pt x="206" y="770"/>
                        <a:pt x="206" y="770"/>
                        <a:pt x="206" y="770"/>
                      </a:cubicBezTo>
                      <a:cubicBezTo>
                        <a:pt x="206" y="749"/>
                        <a:pt x="206" y="749"/>
                        <a:pt x="206" y="749"/>
                      </a:cubicBezTo>
                      <a:cubicBezTo>
                        <a:pt x="371" y="662"/>
                        <a:pt x="371" y="662"/>
                        <a:pt x="371" y="662"/>
                      </a:cubicBezTo>
                      <a:cubicBezTo>
                        <a:pt x="361" y="622"/>
                        <a:pt x="361" y="622"/>
                        <a:pt x="361" y="622"/>
                      </a:cubicBezTo>
                      <a:cubicBezTo>
                        <a:pt x="325" y="653"/>
                        <a:pt x="325" y="653"/>
                        <a:pt x="325" y="653"/>
                      </a:cubicBezTo>
                      <a:cubicBezTo>
                        <a:pt x="336" y="631"/>
                        <a:pt x="336" y="631"/>
                        <a:pt x="336" y="631"/>
                      </a:cubicBezTo>
                      <a:cubicBezTo>
                        <a:pt x="230" y="714"/>
                        <a:pt x="230" y="714"/>
                        <a:pt x="230" y="714"/>
                      </a:cubicBezTo>
                      <a:cubicBezTo>
                        <a:pt x="347" y="568"/>
                        <a:pt x="347" y="568"/>
                        <a:pt x="347" y="568"/>
                      </a:cubicBezTo>
                      <a:cubicBezTo>
                        <a:pt x="297" y="365"/>
                        <a:pt x="297" y="365"/>
                        <a:pt x="297" y="365"/>
                      </a:cubicBezTo>
                      <a:cubicBezTo>
                        <a:pt x="205" y="453"/>
                        <a:pt x="205" y="453"/>
                        <a:pt x="205" y="453"/>
                      </a:cubicBezTo>
                      <a:cubicBezTo>
                        <a:pt x="205" y="412"/>
                        <a:pt x="205" y="412"/>
                        <a:pt x="205" y="412"/>
                      </a:cubicBezTo>
                      <a:cubicBezTo>
                        <a:pt x="295" y="357"/>
                        <a:pt x="295" y="357"/>
                        <a:pt x="295" y="357"/>
                      </a:cubicBezTo>
                      <a:cubicBezTo>
                        <a:pt x="257" y="208"/>
                        <a:pt x="257" y="208"/>
                        <a:pt x="257" y="208"/>
                      </a:cubicBezTo>
                      <a:cubicBezTo>
                        <a:pt x="236" y="226"/>
                        <a:pt x="206" y="223"/>
                        <a:pt x="206" y="223"/>
                      </a:cubicBezTo>
                      <a:cubicBezTo>
                        <a:pt x="253" y="189"/>
                        <a:pt x="253" y="189"/>
                        <a:pt x="253" y="189"/>
                      </a:cubicBezTo>
                      <a:cubicBezTo>
                        <a:pt x="206" y="0"/>
                        <a:pt x="206" y="0"/>
                        <a:pt x="206" y="0"/>
                      </a:cubicBezTo>
                      <a:cubicBezTo>
                        <a:pt x="177" y="115"/>
                        <a:pt x="177" y="115"/>
                        <a:pt x="177" y="115"/>
                      </a:cubicBezTo>
                      <a:cubicBezTo>
                        <a:pt x="206" y="151"/>
                        <a:pt x="206" y="151"/>
                        <a:pt x="206" y="151"/>
                      </a:cubicBezTo>
                      <a:cubicBezTo>
                        <a:pt x="173" y="130"/>
                        <a:pt x="173" y="130"/>
                        <a:pt x="173" y="130"/>
                      </a:cubicBezTo>
                      <a:cubicBezTo>
                        <a:pt x="149" y="225"/>
                        <a:pt x="149" y="225"/>
                        <a:pt x="149" y="225"/>
                      </a:cubicBezTo>
                      <a:cubicBezTo>
                        <a:pt x="206" y="269"/>
                        <a:pt x="206" y="269"/>
                        <a:pt x="206" y="269"/>
                      </a:cubicBezTo>
                      <a:cubicBezTo>
                        <a:pt x="206" y="302"/>
                        <a:pt x="206" y="302"/>
                        <a:pt x="206" y="302"/>
                      </a:cubicBezTo>
                      <a:cubicBezTo>
                        <a:pt x="141" y="258"/>
                        <a:pt x="141" y="258"/>
                        <a:pt x="141" y="258"/>
                      </a:cubicBezTo>
                      <a:cubicBezTo>
                        <a:pt x="73" y="529"/>
                        <a:pt x="73" y="529"/>
                        <a:pt x="73" y="529"/>
                      </a:cubicBezTo>
                      <a:cubicBezTo>
                        <a:pt x="114" y="561"/>
                        <a:pt x="206" y="637"/>
                        <a:pt x="206" y="637"/>
                      </a:cubicBezTo>
                      <a:cubicBezTo>
                        <a:pt x="206" y="637"/>
                        <a:pt x="115" y="623"/>
                        <a:pt x="68" y="552"/>
                      </a:cubicBezTo>
                      <a:cubicBezTo>
                        <a:pt x="13" y="771"/>
                        <a:pt x="13" y="771"/>
                        <a:pt x="13" y="771"/>
                      </a:cubicBezTo>
                      <a:cubicBezTo>
                        <a:pt x="60" y="831"/>
                        <a:pt x="60" y="831"/>
                        <a:pt x="60" y="831"/>
                      </a:cubicBezTo>
                      <a:cubicBezTo>
                        <a:pt x="44" y="781"/>
                        <a:pt x="44" y="781"/>
                        <a:pt x="44" y="781"/>
                      </a:cubicBezTo>
                      <a:cubicBezTo>
                        <a:pt x="135" y="908"/>
                        <a:pt x="135" y="908"/>
                        <a:pt x="135" y="908"/>
                      </a:cubicBezTo>
                      <a:cubicBezTo>
                        <a:pt x="98" y="890"/>
                        <a:pt x="98" y="890"/>
                        <a:pt x="98" y="890"/>
                      </a:cubicBezTo>
                      <a:cubicBezTo>
                        <a:pt x="169" y="990"/>
                        <a:pt x="169" y="990"/>
                        <a:pt x="169" y="990"/>
                      </a:cubicBezTo>
                      <a:cubicBezTo>
                        <a:pt x="0" y="839"/>
                        <a:pt x="0" y="839"/>
                        <a:pt x="0" y="839"/>
                      </a:cubicBezTo>
                      <a:cubicBezTo>
                        <a:pt x="10" y="1001"/>
                        <a:pt x="206" y="1005"/>
                        <a:pt x="206" y="1005"/>
                      </a:cubicBezTo>
                      <a:cubicBezTo>
                        <a:pt x="206" y="1005"/>
                        <a:pt x="390" y="1001"/>
                        <a:pt x="410" y="853"/>
                      </a:cubicBezTo>
                      <a:lnTo>
                        <a:pt x="359" y="86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9" name="Google Shape;549;p9"/>
                <p:cNvSpPr/>
                <p:nvPr/>
              </p:nvSpPr>
              <p:spPr>
                <a:xfrm>
                  <a:off x="6565900" y="1274763"/>
                  <a:ext cx="215900" cy="1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04" extrusionOk="0">
                      <a:moveTo>
                        <a:pt x="136" y="0"/>
                      </a:moveTo>
                      <a:lnTo>
                        <a:pt x="0" y="65"/>
                      </a:lnTo>
                      <a:lnTo>
                        <a:pt x="0" y="104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0" name="Google Shape;550;p9"/>
                <p:cNvSpPr/>
                <p:nvPr/>
              </p:nvSpPr>
              <p:spPr>
                <a:xfrm>
                  <a:off x="6254750" y="1595438"/>
                  <a:ext cx="311150" cy="23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50" extrusionOk="0">
                      <a:moveTo>
                        <a:pt x="11" y="0"/>
                      </a:moveTo>
                      <a:lnTo>
                        <a:pt x="196" y="100"/>
                      </a:lnTo>
                      <a:lnTo>
                        <a:pt x="196" y="150"/>
                      </a:lnTo>
                      <a:lnTo>
                        <a:pt x="0" y="45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1" name="Google Shape;551;p9"/>
                <p:cNvSpPr/>
                <p:nvPr/>
              </p:nvSpPr>
              <p:spPr>
                <a:xfrm>
                  <a:off x="6238875" y="1730376"/>
                  <a:ext cx="327025" cy="303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191" extrusionOk="0">
                      <a:moveTo>
                        <a:pt x="0" y="0"/>
                      </a:moveTo>
                      <a:lnTo>
                        <a:pt x="206" y="137"/>
                      </a:lnTo>
                      <a:lnTo>
                        <a:pt x="206" y="1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2" name="Google Shape;552;p9"/>
                <p:cNvSpPr/>
                <p:nvPr/>
              </p:nvSpPr>
              <p:spPr>
                <a:xfrm>
                  <a:off x="6365875" y="1082676"/>
                  <a:ext cx="200025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152" extrusionOk="0">
                      <a:moveTo>
                        <a:pt x="22" y="0"/>
                      </a:moveTo>
                      <a:lnTo>
                        <a:pt x="126" y="71"/>
                      </a:lnTo>
                      <a:lnTo>
                        <a:pt x="126" y="152"/>
                      </a:lnTo>
                      <a:lnTo>
                        <a:pt x="0" y="90"/>
                      </a:lnTo>
                      <a:lnTo>
                        <a:pt x="9" y="46"/>
                      </a:lnTo>
                      <a:lnTo>
                        <a:pt x="96" y="101"/>
                      </a:lnTo>
                      <a:lnTo>
                        <a:pt x="14" y="3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3" name="Google Shape;553;p9"/>
                <p:cNvSpPr/>
                <p:nvPr/>
              </p:nvSpPr>
              <p:spPr>
                <a:xfrm>
                  <a:off x="6565900" y="2030413"/>
                  <a:ext cx="387350" cy="23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6" extrusionOk="0">
                      <a:moveTo>
                        <a:pt x="244" y="0"/>
                      </a:moveTo>
                      <a:lnTo>
                        <a:pt x="0" y="106"/>
                      </a:lnTo>
                      <a:lnTo>
                        <a:pt x="0" y="146"/>
                      </a:lnTo>
                      <a:lnTo>
                        <a:pt x="24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4" name="Google Shape;554;p9"/>
                <p:cNvSpPr/>
                <p:nvPr/>
              </p:nvSpPr>
              <p:spPr>
                <a:xfrm>
                  <a:off x="6567488" y="898526"/>
                  <a:ext cx="131763" cy="147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93" extrusionOk="0">
                      <a:moveTo>
                        <a:pt x="75" y="0"/>
                      </a:moveTo>
                      <a:lnTo>
                        <a:pt x="0" y="40"/>
                      </a:lnTo>
                      <a:lnTo>
                        <a:pt x="0" y="93"/>
                      </a:lnTo>
                      <a:lnTo>
                        <a:pt x="72" y="56"/>
                      </a:lnTo>
                      <a:lnTo>
                        <a:pt x="18" y="71"/>
                      </a:lnTo>
                      <a:lnTo>
                        <a:pt x="83" y="2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55" name="Google Shape;555;p9"/>
              <p:cNvGrpSpPr/>
              <p:nvPr/>
            </p:nvGrpSpPr>
            <p:grpSpPr>
              <a:xfrm>
                <a:off x="7275443" y="4080881"/>
                <a:ext cx="273004" cy="915641"/>
                <a:chOff x="6178550" y="415926"/>
                <a:chExt cx="774700" cy="2122487"/>
              </a:xfrm>
            </p:grpSpPr>
            <p:sp>
              <p:nvSpPr>
                <p:cNvPr id="556" name="Google Shape;556;p9"/>
                <p:cNvSpPr/>
                <p:nvPr/>
              </p:nvSpPr>
              <p:spPr>
                <a:xfrm>
                  <a:off x="6205538" y="604838"/>
                  <a:ext cx="674688" cy="193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" h="1021" extrusionOk="0">
                      <a:moveTo>
                        <a:pt x="356" y="591"/>
                      </a:moveTo>
                      <a:cubicBezTo>
                        <a:pt x="199" y="653"/>
                        <a:pt x="199" y="653"/>
                        <a:pt x="199" y="653"/>
                      </a:cubicBezTo>
                      <a:cubicBezTo>
                        <a:pt x="191" y="0"/>
                        <a:pt x="191" y="0"/>
                        <a:pt x="191" y="0"/>
                      </a:cubicBezTo>
                      <a:cubicBezTo>
                        <a:pt x="189" y="183"/>
                        <a:pt x="189" y="183"/>
                        <a:pt x="189" y="183"/>
                      </a:cubicBezTo>
                      <a:cubicBezTo>
                        <a:pt x="133" y="143"/>
                        <a:pt x="133" y="143"/>
                        <a:pt x="133" y="143"/>
                      </a:cubicBezTo>
                      <a:cubicBezTo>
                        <a:pt x="132" y="143"/>
                        <a:pt x="132" y="143"/>
                        <a:pt x="131" y="143"/>
                      </a:cubicBezTo>
                      <a:cubicBezTo>
                        <a:pt x="131" y="144"/>
                        <a:pt x="131" y="144"/>
                        <a:pt x="132" y="145"/>
                      </a:cubicBezTo>
                      <a:cubicBezTo>
                        <a:pt x="189" y="185"/>
                        <a:pt x="189" y="185"/>
                        <a:pt x="189" y="185"/>
                      </a:cubicBezTo>
                      <a:cubicBezTo>
                        <a:pt x="184" y="542"/>
                        <a:pt x="184" y="542"/>
                        <a:pt x="184" y="542"/>
                      </a:cubicBezTo>
                      <a:cubicBezTo>
                        <a:pt x="83" y="467"/>
                        <a:pt x="83" y="467"/>
                        <a:pt x="83" y="467"/>
                      </a:cubicBezTo>
                      <a:cubicBezTo>
                        <a:pt x="83" y="467"/>
                        <a:pt x="82" y="467"/>
                        <a:pt x="82" y="467"/>
                      </a:cubicBezTo>
                      <a:cubicBezTo>
                        <a:pt x="81" y="468"/>
                        <a:pt x="82" y="468"/>
                        <a:pt x="82" y="469"/>
                      </a:cubicBezTo>
                      <a:cubicBezTo>
                        <a:pt x="184" y="545"/>
                        <a:pt x="184" y="545"/>
                        <a:pt x="184" y="545"/>
                      </a:cubicBezTo>
                      <a:cubicBezTo>
                        <a:pt x="180" y="905"/>
                        <a:pt x="180" y="905"/>
                        <a:pt x="180" y="905"/>
                      </a:cubicBezTo>
                      <a:cubicBezTo>
                        <a:pt x="2" y="718"/>
                        <a:pt x="2" y="718"/>
                        <a:pt x="2" y="718"/>
                      </a:cubicBezTo>
                      <a:cubicBezTo>
                        <a:pt x="1" y="718"/>
                        <a:pt x="1" y="718"/>
                        <a:pt x="0" y="718"/>
                      </a:cubicBezTo>
                      <a:cubicBezTo>
                        <a:pt x="0" y="719"/>
                        <a:pt x="0" y="719"/>
                        <a:pt x="0" y="720"/>
                      </a:cubicBezTo>
                      <a:cubicBezTo>
                        <a:pt x="180" y="907"/>
                        <a:pt x="180" y="907"/>
                        <a:pt x="180" y="907"/>
                      </a:cubicBezTo>
                      <a:cubicBezTo>
                        <a:pt x="179" y="1021"/>
                        <a:pt x="179" y="1021"/>
                        <a:pt x="179" y="1021"/>
                      </a:cubicBezTo>
                      <a:cubicBezTo>
                        <a:pt x="203" y="1021"/>
                        <a:pt x="203" y="1021"/>
                        <a:pt x="203" y="1021"/>
                      </a:cubicBezTo>
                      <a:cubicBezTo>
                        <a:pt x="199" y="655"/>
                        <a:pt x="199" y="655"/>
                        <a:pt x="199" y="655"/>
                      </a:cubicBezTo>
                      <a:cubicBezTo>
                        <a:pt x="232" y="642"/>
                        <a:pt x="232" y="642"/>
                        <a:pt x="232" y="642"/>
                      </a:cubicBezTo>
                      <a:cubicBezTo>
                        <a:pt x="344" y="617"/>
                        <a:pt x="344" y="617"/>
                        <a:pt x="344" y="617"/>
                      </a:cubicBezTo>
                      <a:cubicBezTo>
                        <a:pt x="344" y="617"/>
                        <a:pt x="344" y="617"/>
                        <a:pt x="344" y="616"/>
                      </a:cubicBezTo>
                      <a:cubicBezTo>
                        <a:pt x="344" y="616"/>
                        <a:pt x="344" y="615"/>
                        <a:pt x="343" y="615"/>
                      </a:cubicBezTo>
                      <a:cubicBezTo>
                        <a:pt x="244" y="637"/>
                        <a:pt x="244" y="637"/>
                        <a:pt x="244" y="637"/>
                      </a:cubicBezTo>
                      <a:cubicBezTo>
                        <a:pt x="357" y="593"/>
                        <a:pt x="357" y="593"/>
                        <a:pt x="357" y="593"/>
                      </a:cubicBezTo>
                      <a:cubicBezTo>
                        <a:pt x="357" y="593"/>
                        <a:pt x="357" y="592"/>
                        <a:pt x="357" y="591"/>
                      </a:cubicBezTo>
                      <a:cubicBezTo>
                        <a:pt x="357" y="591"/>
                        <a:pt x="356" y="591"/>
                        <a:pt x="356" y="5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7" name="Google Shape;557;p9"/>
                <p:cNvSpPr/>
                <p:nvPr/>
              </p:nvSpPr>
              <p:spPr>
                <a:xfrm>
                  <a:off x="6178550" y="415926"/>
                  <a:ext cx="774700" cy="1901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1005" extrusionOk="0">
                      <a:moveTo>
                        <a:pt x="359" y="866"/>
                      </a:moveTo>
                      <a:cubicBezTo>
                        <a:pt x="379" y="842"/>
                        <a:pt x="379" y="842"/>
                        <a:pt x="379" y="842"/>
                      </a:cubicBezTo>
                      <a:cubicBezTo>
                        <a:pt x="269" y="872"/>
                        <a:pt x="269" y="872"/>
                        <a:pt x="269" y="872"/>
                      </a:cubicBezTo>
                      <a:cubicBezTo>
                        <a:pt x="409" y="816"/>
                        <a:pt x="409" y="816"/>
                        <a:pt x="409" y="816"/>
                      </a:cubicBezTo>
                      <a:cubicBezTo>
                        <a:pt x="385" y="719"/>
                        <a:pt x="385" y="719"/>
                        <a:pt x="385" y="719"/>
                      </a:cubicBezTo>
                      <a:cubicBezTo>
                        <a:pt x="266" y="754"/>
                        <a:pt x="266" y="754"/>
                        <a:pt x="266" y="754"/>
                      </a:cubicBezTo>
                      <a:cubicBezTo>
                        <a:pt x="305" y="763"/>
                        <a:pt x="305" y="763"/>
                        <a:pt x="305" y="763"/>
                      </a:cubicBezTo>
                      <a:cubicBezTo>
                        <a:pt x="206" y="770"/>
                        <a:pt x="206" y="770"/>
                        <a:pt x="206" y="770"/>
                      </a:cubicBezTo>
                      <a:cubicBezTo>
                        <a:pt x="206" y="749"/>
                        <a:pt x="206" y="749"/>
                        <a:pt x="206" y="749"/>
                      </a:cubicBezTo>
                      <a:cubicBezTo>
                        <a:pt x="371" y="662"/>
                        <a:pt x="371" y="662"/>
                        <a:pt x="371" y="662"/>
                      </a:cubicBezTo>
                      <a:cubicBezTo>
                        <a:pt x="361" y="622"/>
                        <a:pt x="361" y="622"/>
                        <a:pt x="361" y="622"/>
                      </a:cubicBezTo>
                      <a:cubicBezTo>
                        <a:pt x="325" y="653"/>
                        <a:pt x="325" y="653"/>
                        <a:pt x="325" y="653"/>
                      </a:cubicBezTo>
                      <a:cubicBezTo>
                        <a:pt x="336" y="631"/>
                        <a:pt x="336" y="631"/>
                        <a:pt x="336" y="631"/>
                      </a:cubicBezTo>
                      <a:cubicBezTo>
                        <a:pt x="230" y="714"/>
                        <a:pt x="230" y="714"/>
                        <a:pt x="230" y="714"/>
                      </a:cubicBezTo>
                      <a:cubicBezTo>
                        <a:pt x="347" y="568"/>
                        <a:pt x="347" y="568"/>
                        <a:pt x="347" y="568"/>
                      </a:cubicBezTo>
                      <a:cubicBezTo>
                        <a:pt x="297" y="365"/>
                        <a:pt x="297" y="365"/>
                        <a:pt x="297" y="365"/>
                      </a:cubicBezTo>
                      <a:cubicBezTo>
                        <a:pt x="205" y="453"/>
                        <a:pt x="205" y="453"/>
                        <a:pt x="205" y="453"/>
                      </a:cubicBezTo>
                      <a:cubicBezTo>
                        <a:pt x="205" y="412"/>
                        <a:pt x="205" y="412"/>
                        <a:pt x="205" y="412"/>
                      </a:cubicBezTo>
                      <a:cubicBezTo>
                        <a:pt x="295" y="357"/>
                        <a:pt x="295" y="357"/>
                        <a:pt x="295" y="357"/>
                      </a:cubicBezTo>
                      <a:cubicBezTo>
                        <a:pt x="257" y="208"/>
                        <a:pt x="257" y="208"/>
                        <a:pt x="257" y="208"/>
                      </a:cubicBezTo>
                      <a:cubicBezTo>
                        <a:pt x="236" y="226"/>
                        <a:pt x="206" y="223"/>
                        <a:pt x="206" y="223"/>
                      </a:cubicBezTo>
                      <a:cubicBezTo>
                        <a:pt x="253" y="189"/>
                        <a:pt x="253" y="189"/>
                        <a:pt x="253" y="189"/>
                      </a:cubicBezTo>
                      <a:cubicBezTo>
                        <a:pt x="206" y="0"/>
                        <a:pt x="206" y="0"/>
                        <a:pt x="206" y="0"/>
                      </a:cubicBezTo>
                      <a:cubicBezTo>
                        <a:pt x="177" y="115"/>
                        <a:pt x="177" y="115"/>
                        <a:pt x="177" y="115"/>
                      </a:cubicBezTo>
                      <a:cubicBezTo>
                        <a:pt x="206" y="151"/>
                        <a:pt x="206" y="151"/>
                        <a:pt x="206" y="151"/>
                      </a:cubicBezTo>
                      <a:cubicBezTo>
                        <a:pt x="173" y="130"/>
                        <a:pt x="173" y="130"/>
                        <a:pt x="173" y="130"/>
                      </a:cubicBezTo>
                      <a:cubicBezTo>
                        <a:pt x="149" y="225"/>
                        <a:pt x="149" y="225"/>
                        <a:pt x="149" y="225"/>
                      </a:cubicBezTo>
                      <a:cubicBezTo>
                        <a:pt x="206" y="269"/>
                        <a:pt x="206" y="269"/>
                        <a:pt x="206" y="269"/>
                      </a:cubicBezTo>
                      <a:cubicBezTo>
                        <a:pt x="206" y="302"/>
                        <a:pt x="206" y="302"/>
                        <a:pt x="206" y="302"/>
                      </a:cubicBezTo>
                      <a:cubicBezTo>
                        <a:pt x="141" y="258"/>
                        <a:pt x="141" y="258"/>
                        <a:pt x="141" y="258"/>
                      </a:cubicBezTo>
                      <a:cubicBezTo>
                        <a:pt x="73" y="529"/>
                        <a:pt x="73" y="529"/>
                        <a:pt x="73" y="529"/>
                      </a:cubicBezTo>
                      <a:cubicBezTo>
                        <a:pt x="114" y="561"/>
                        <a:pt x="206" y="637"/>
                        <a:pt x="206" y="637"/>
                      </a:cubicBezTo>
                      <a:cubicBezTo>
                        <a:pt x="206" y="637"/>
                        <a:pt x="115" y="623"/>
                        <a:pt x="68" y="552"/>
                      </a:cubicBezTo>
                      <a:cubicBezTo>
                        <a:pt x="13" y="771"/>
                        <a:pt x="13" y="771"/>
                        <a:pt x="13" y="771"/>
                      </a:cubicBezTo>
                      <a:cubicBezTo>
                        <a:pt x="60" y="831"/>
                        <a:pt x="60" y="831"/>
                        <a:pt x="60" y="831"/>
                      </a:cubicBezTo>
                      <a:cubicBezTo>
                        <a:pt x="44" y="781"/>
                        <a:pt x="44" y="781"/>
                        <a:pt x="44" y="781"/>
                      </a:cubicBezTo>
                      <a:cubicBezTo>
                        <a:pt x="135" y="908"/>
                        <a:pt x="135" y="908"/>
                        <a:pt x="135" y="908"/>
                      </a:cubicBezTo>
                      <a:cubicBezTo>
                        <a:pt x="98" y="890"/>
                        <a:pt x="98" y="890"/>
                        <a:pt x="98" y="890"/>
                      </a:cubicBezTo>
                      <a:cubicBezTo>
                        <a:pt x="169" y="990"/>
                        <a:pt x="169" y="990"/>
                        <a:pt x="169" y="990"/>
                      </a:cubicBezTo>
                      <a:cubicBezTo>
                        <a:pt x="0" y="839"/>
                        <a:pt x="0" y="839"/>
                        <a:pt x="0" y="839"/>
                      </a:cubicBezTo>
                      <a:cubicBezTo>
                        <a:pt x="10" y="1001"/>
                        <a:pt x="206" y="1005"/>
                        <a:pt x="206" y="1005"/>
                      </a:cubicBezTo>
                      <a:cubicBezTo>
                        <a:pt x="206" y="1005"/>
                        <a:pt x="390" y="1001"/>
                        <a:pt x="410" y="853"/>
                      </a:cubicBezTo>
                      <a:lnTo>
                        <a:pt x="359" y="86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8" name="Google Shape;558;p9"/>
                <p:cNvSpPr/>
                <p:nvPr/>
              </p:nvSpPr>
              <p:spPr>
                <a:xfrm>
                  <a:off x="6565900" y="1274763"/>
                  <a:ext cx="215900" cy="1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04" extrusionOk="0">
                      <a:moveTo>
                        <a:pt x="136" y="0"/>
                      </a:moveTo>
                      <a:lnTo>
                        <a:pt x="0" y="65"/>
                      </a:lnTo>
                      <a:lnTo>
                        <a:pt x="0" y="104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9" name="Google Shape;559;p9"/>
                <p:cNvSpPr/>
                <p:nvPr/>
              </p:nvSpPr>
              <p:spPr>
                <a:xfrm>
                  <a:off x="6254750" y="1595438"/>
                  <a:ext cx="311150" cy="23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50" extrusionOk="0">
                      <a:moveTo>
                        <a:pt x="11" y="0"/>
                      </a:moveTo>
                      <a:lnTo>
                        <a:pt x="196" y="100"/>
                      </a:lnTo>
                      <a:lnTo>
                        <a:pt x="196" y="150"/>
                      </a:lnTo>
                      <a:lnTo>
                        <a:pt x="0" y="45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" name="Google Shape;560;p9"/>
                <p:cNvSpPr/>
                <p:nvPr/>
              </p:nvSpPr>
              <p:spPr>
                <a:xfrm>
                  <a:off x="6238875" y="1730376"/>
                  <a:ext cx="327025" cy="303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191" extrusionOk="0">
                      <a:moveTo>
                        <a:pt x="0" y="0"/>
                      </a:moveTo>
                      <a:lnTo>
                        <a:pt x="206" y="137"/>
                      </a:lnTo>
                      <a:lnTo>
                        <a:pt x="206" y="1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" name="Google Shape;561;p9"/>
                <p:cNvSpPr/>
                <p:nvPr/>
              </p:nvSpPr>
              <p:spPr>
                <a:xfrm>
                  <a:off x="6365875" y="1082676"/>
                  <a:ext cx="200025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152" extrusionOk="0">
                      <a:moveTo>
                        <a:pt x="22" y="0"/>
                      </a:moveTo>
                      <a:lnTo>
                        <a:pt x="126" y="71"/>
                      </a:lnTo>
                      <a:lnTo>
                        <a:pt x="126" y="152"/>
                      </a:lnTo>
                      <a:lnTo>
                        <a:pt x="0" y="90"/>
                      </a:lnTo>
                      <a:lnTo>
                        <a:pt x="9" y="46"/>
                      </a:lnTo>
                      <a:lnTo>
                        <a:pt x="96" y="101"/>
                      </a:lnTo>
                      <a:lnTo>
                        <a:pt x="14" y="3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" name="Google Shape;562;p9"/>
                <p:cNvSpPr/>
                <p:nvPr/>
              </p:nvSpPr>
              <p:spPr>
                <a:xfrm>
                  <a:off x="6565900" y="2030413"/>
                  <a:ext cx="387350" cy="23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6" extrusionOk="0">
                      <a:moveTo>
                        <a:pt x="244" y="0"/>
                      </a:moveTo>
                      <a:lnTo>
                        <a:pt x="0" y="106"/>
                      </a:lnTo>
                      <a:lnTo>
                        <a:pt x="0" y="146"/>
                      </a:lnTo>
                      <a:lnTo>
                        <a:pt x="24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3" name="Google Shape;563;p9"/>
                <p:cNvSpPr/>
                <p:nvPr/>
              </p:nvSpPr>
              <p:spPr>
                <a:xfrm>
                  <a:off x="6567488" y="898526"/>
                  <a:ext cx="131763" cy="147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93" extrusionOk="0">
                      <a:moveTo>
                        <a:pt x="75" y="0"/>
                      </a:moveTo>
                      <a:lnTo>
                        <a:pt x="0" y="40"/>
                      </a:lnTo>
                      <a:lnTo>
                        <a:pt x="0" y="93"/>
                      </a:lnTo>
                      <a:lnTo>
                        <a:pt x="72" y="56"/>
                      </a:lnTo>
                      <a:lnTo>
                        <a:pt x="18" y="71"/>
                      </a:lnTo>
                      <a:lnTo>
                        <a:pt x="83" y="2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64" name="Google Shape;564;p9"/>
              <p:cNvGrpSpPr/>
              <p:nvPr/>
            </p:nvGrpSpPr>
            <p:grpSpPr>
              <a:xfrm>
                <a:off x="6860560" y="4248785"/>
                <a:ext cx="273004" cy="747964"/>
                <a:chOff x="6178550" y="415926"/>
                <a:chExt cx="774700" cy="2122487"/>
              </a:xfrm>
            </p:grpSpPr>
            <p:sp>
              <p:nvSpPr>
                <p:cNvPr id="565" name="Google Shape;565;p9"/>
                <p:cNvSpPr/>
                <p:nvPr/>
              </p:nvSpPr>
              <p:spPr>
                <a:xfrm>
                  <a:off x="6205538" y="604838"/>
                  <a:ext cx="674688" cy="193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" h="1021" extrusionOk="0">
                      <a:moveTo>
                        <a:pt x="356" y="591"/>
                      </a:moveTo>
                      <a:cubicBezTo>
                        <a:pt x="199" y="653"/>
                        <a:pt x="199" y="653"/>
                        <a:pt x="199" y="653"/>
                      </a:cubicBezTo>
                      <a:cubicBezTo>
                        <a:pt x="191" y="0"/>
                        <a:pt x="191" y="0"/>
                        <a:pt x="191" y="0"/>
                      </a:cubicBezTo>
                      <a:cubicBezTo>
                        <a:pt x="189" y="183"/>
                        <a:pt x="189" y="183"/>
                        <a:pt x="189" y="183"/>
                      </a:cubicBezTo>
                      <a:cubicBezTo>
                        <a:pt x="133" y="143"/>
                        <a:pt x="133" y="143"/>
                        <a:pt x="133" y="143"/>
                      </a:cubicBezTo>
                      <a:cubicBezTo>
                        <a:pt x="132" y="143"/>
                        <a:pt x="132" y="143"/>
                        <a:pt x="131" y="143"/>
                      </a:cubicBezTo>
                      <a:cubicBezTo>
                        <a:pt x="131" y="144"/>
                        <a:pt x="131" y="144"/>
                        <a:pt x="132" y="145"/>
                      </a:cubicBezTo>
                      <a:cubicBezTo>
                        <a:pt x="189" y="185"/>
                        <a:pt x="189" y="185"/>
                        <a:pt x="189" y="185"/>
                      </a:cubicBezTo>
                      <a:cubicBezTo>
                        <a:pt x="184" y="542"/>
                        <a:pt x="184" y="542"/>
                        <a:pt x="184" y="542"/>
                      </a:cubicBezTo>
                      <a:cubicBezTo>
                        <a:pt x="83" y="467"/>
                        <a:pt x="83" y="467"/>
                        <a:pt x="83" y="467"/>
                      </a:cubicBezTo>
                      <a:cubicBezTo>
                        <a:pt x="83" y="467"/>
                        <a:pt x="82" y="467"/>
                        <a:pt x="82" y="467"/>
                      </a:cubicBezTo>
                      <a:cubicBezTo>
                        <a:pt x="81" y="468"/>
                        <a:pt x="82" y="468"/>
                        <a:pt x="82" y="469"/>
                      </a:cubicBezTo>
                      <a:cubicBezTo>
                        <a:pt x="184" y="545"/>
                        <a:pt x="184" y="545"/>
                        <a:pt x="184" y="545"/>
                      </a:cubicBezTo>
                      <a:cubicBezTo>
                        <a:pt x="180" y="905"/>
                        <a:pt x="180" y="905"/>
                        <a:pt x="180" y="905"/>
                      </a:cubicBezTo>
                      <a:cubicBezTo>
                        <a:pt x="2" y="718"/>
                        <a:pt x="2" y="718"/>
                        <a:pt x="2" y="718"/>
                      </a:cubicBezTo>
                      <a:cubicBezTo>
                        <a:pt x="1" y="718"/>
                        <a:pt x="1" y="718"/>
                        <a:pt x="0" y="718"/>
                      </a:cubicBezTo>
                      <a:cubicBezTo>
                        <a:pt x="0" y="719"/>
                        <a:pt x="0" y="719"/>
                        <a:pt x="0" y="720"/>
                      </a:cubicBezTo>
                      <a:cubicBezTo>
                        <a:pt x="180" y="907"/>
                        <a:pt x="180" y="907"/>
                        <a:pt x="180" y="907"/>
                      </a:cubicBezTo>
                      <a:cubicBezTo>
                        <a:pt x="179" y="1021"/>
                        <a:pt x="179" y="1021"/>
                        <a:pt x="179" y="1021"/>
                      </a:cubicBezTo>
                      <a:cubicBezTo>
                        <a:pt x="203" y="1021"/>
                        <a:pt x="203" y="1021"/>
                        <a:pt x="203" y="1021"/>
                      </a:cubicBezTo>
                      <a:cubicBezTo>
                        <a:pt x="199" y="655"/>
                        <a:pt x="199" y="655"/>
                        <a:pt x="199" y="655"/>
                      </a:cubicBezTo>
                      <a:cubicBezTo>
                        <a:pt x="232" y="642"/>
                        <a:pt x="232" y="642"/>
                        <a:pt x="232" y="642"/>
                      </a:cubicBezTo>
                      <a:cubicBezTo>
                        <a:pt x="344" y="617"/>
                        <a:pt x="344" y="617"/>
                        <a:pt x="344" y="617"/>
                      </a:cubicBezTo>
                      <a:cubicBezTo>
                        <a:pt x="344" y="617"/>
                        <a:pt x="344" y="617"/>
                        <a:pt x="344" y="616"/>
                      </a:cubicBezTo>
                      <a:cubicBezTo>
                        <a:pt x="344" y="616"/>
                        <a:pt x="344" y="615"/>
                        <a:pt x="343" y="615"/>
                      </a:cubicBezTo>
                      <a:cubicBezTo>
                        <a:pt x="244" y="637"/>
                        <a:pt x="244" y="637"/>
                        <a:pt x="244" y="637"/>
                      </a:cubicBezTo>
                      <a:cubicBezTo>
                        <a:pt x="357" y="593"/>
                        <a:pt x="357" y="593"/>
                        <a:pt x="357" y="593"/>
                      </a:cubicBezTo>
                      <a:cubicBezTo>
                        <a:pt x="357" y="593"/>
                        <a:pt x="357" y="592"/>
                        <a:pt x="357" y="591"/>
                      </a:cubicBezTo>
                      <a:cubicBezTo>
                        <a:pt x="357" y="591"/>
                        <a:pt x="356" y="591"/>
                        <a:pt x="356" y="5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6" name="Google Shape;566;p9"/>
                <p:cNvSpPr/>
                <p:nvPr/>
              </p:nvSpPr>
              <p:spPr>
                <a:xfrm>
                  <a:off x="6178550" y="415926"/>
                  <a:ext cx="774700" cy="1901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1005" extrusionOk="0">
                      <a:moveTo>
                        <a:pt x="359" y="866"/>
                      </a:moveTo>
                      <a:cubicBezTo>
                        <a:pt x="379" y="842"/>
                        <a:pt x="379" y="842"/>
                        <a:pt x="379" y="842"/>
                      </a:cubicBezTo>
                      <a:cubicBezTo>
                        <a:pt x="269" y="872"/>
                        <a:pt x="269" y="872"/>
                        <a:pt x="269" y="872"/>
                      </a:cubicBezTo>
                      <a:cubicBezTo>
                        <a:pt x="409" y="816"/>
                        <a:pt x="409" y="816"/>
                        <a:pt x="409" y="816"/>
                      </a:cubicBezTo>
                      <a:cubicBezTo>
                        <a:pt x="385" y="719"/>
                        <a:pt x="385" y="719"/>
                        <a:pt x="385" y="719"/>
                      </a:cubicBezTo>
                      <a:cubicBezTo>
                        <a:pt x="266" y="754"/>
                        <a:pt x="266" y="754"/>
                        <a:pt x="266" y="754"/>
                      </a:cubicBezTo>
                      <a:cubicBezTo>
                        <a:pt x="305" y="763"/>
                        <a:pt x="305" y="763"/>
                        <a:pt x="305" y="763"/>
                      </a:cubicBezTo>
                      <a:cubicBezTo>
                        <a:pt x="206" y="770"/>
                        <a:pt x="206" y="770"/>
                        <a:pt x="206" y="770"/>
                      </a:cubicBezTo>
                      <a:cubicBezTo>
                        <a:pt x="206" y="749"/>
                        <a:pt x="206" y="749"/>
                        <a:pt x="206" y="749"/>
                      </a:cubicBezTo>
                      <a:cubicBezTo>
                        <a:pt x="371" y="662"/>
                        <a:pt x="371" y="662"/>
                        <a:pt x="371" y="662"/>
                      </a:cubicBezTo>
                      <a:cubicBezTo>
                        <a:pt x="361" y="622"/>
                        <a:pt x="361" y="622"/>
                        <a:pt x="361" y="622"/>
                      </a:cubicBezTo>
                      <a:cubicBezTo>
                        <a:pt x="325" y="653"/>
                        <a:pt x="325" y="653"/>
                        <a:pt x="325" y="653"/>
                      </a:cubicBezTo>
                      <a:cubicBezTo>
                        <a:pt x="336" y="631"/>
                        <a:pt x="336" y="631"/>
                        <a:pt x="336" y="631"/>
                      </a:cubicBezTo>
                      <a:cubicBezTo>
                        <a:pt x="230" y="714"/>
                        <a:pt x="230" y="714"/>
                        <a:pt x="230" y="714"/>
                      </a:cubicBezTo>
                      <a:cubicBezTo>
                        <a:pt x="347" y="568"/>
                        <a:pt x="347" y="568"/>
                        <a:pt x="347" y="568"/>
                      </a:cubicBezTo>
                      <a:cubicBezTo>
                        <a:pt x="297" y="365"/>
                        <a:pt x="297" y="365"/>
                        <a:pt x="297" y="365"/>
                      </a:cubicBezTo>
                      <a:cubicBezTo>
                        <a:pt x="205" y="453"/>
                        <a:pt x="205" y="453"/>
                        <a:pt x="205" y="453"/>
                      </a:cubicBezTo>
                      <a:cubicBezTo>
                        <a:pt x="205" y="412"/>
                        <a:pt x="205" y="412"/>
                        <a:pt x="205" y="412"/>
                      </a:cubicBezTo>
                      <a:cubicBezTo>
                        <a:pt x="295" y="357"/>
                        <a:pt x="295" y="357"/>
                        <a:pt x="295" y="357"/>
                      </a:cubicBezTo>
                      <a:cubicBezTo>
                        <a:pt x="257" y="208"/>
                        <a:pt x="257" y="208"/>
                        <a:pt x="257" y="208"/>
                      </a:cubicBezTo>
                      <a:cubicBezTo>
                        <a:pt x="236" y="226"/>
                        <a:pt x="206" y="223"/>
                        <a:pt x="206" y="223"/>
                      </a:cubicBezTo>
                      <a:cubicBezTo>
                        <a:pt x="253" y="189"/>
                        <a:pt x="253" y="189"/>
                        <a:pt x="253" y="189"/>
                      </a:cubicBezTo>
                      <a:cubicBezTo>
                        <a:pt x="206" y="0"/>
                        <a:pt x="206" y="0"/>
                        <a:pt x="206" y="0"/>
                      </a:cubicBezTo>
                      <a:cubicBezTo>
                        <a:pt x="177" y="115"/>
                        <a:pt x="177" y="115"/>
                        <a:pt x="177" y="115"/>
                      </a:cubicBezTo>
                      <a:cubicBezTo>
                        <a:pt x="206" y="151"/>
                        <a:pt x="206" y="151"/>
                        <a:pt x="206" y="151"/>
                      </a:cubicBezTo>
                      <a:cubicBezTo>
                        <a:pt x="173" y="130"/>
                        <a:pt x="173" y="130"/>
                        <a:pt x="173" y="130"/>
                      </a:cubicBezTo>
                      <a:cubicBezTo>
                        <a:pt x="149" y="225"/>
                        <a:pt x="149" y="225"/>
                        <a:pt x="149" y="225"/>
                      </a:cubicBezTo>
                      <a:cubicBezTo>
                        <a:pt x="206" y="269"/>
                        <a:pt x="206" y="269"/>
                        <a:pt x="206" y="269"/>
                      </a:cubicBezTo>
                      <a:cubicBezTo>
                        <a:pt x="206" y="302"/>
                        <a:pt x="206" y="302"/>
                        <a:pt x="206" y="302"/>
                      </a:cubicBezTo>
                      <a:cubicBezTo>
                        <a:pt x="141" y="258"/>
                        <a:pt x="141" y="258"/>
                        <a:pt x="141" y="258"/>
                      </a:cubicBezTo>
                      <a:cubicBezTo>
                        <a:pt x="73" y="529"/>
                        <a:pt x="73" y="529"/>
                        <a:pt x="73" y="529"/>
                      </a:cubicBezTo>
                      <a:cubicBezTo>
                        <a:pt x="114" y="561"/>
                        <a:pt x="206" y="637"/>
                        <a:pt x="206" y="637"/>
                      </a:cubicBezTo>
                      <a:cubicBezTo>
                        <a:pt x="206" y="637"/>
                        <a:pt x="115" y="623"/>
                        <a:pt x="68" y="552"/>
                      </a:cubicBezTo>
                      <a:cubicBezTo>
                        <a:pt x="13" y="771"/>
                        <a:pt x="13" y="771"/>
                        <a:pt x="13" y="771"/>
                      </a:cubicBezTo>
                      <a:cubicBezTo>
                        <a:pt x="60" y="831"/>
                        <a:pt x="60" y="831"/>
                        <a:pt x="60" y="831"/>
                      </a:cubicBezTo>
                      <a:cubicBezTo>
                        <a:pt x="44" y="781"/>
                        <a:pt x="44" y="781"/>
                        <a:pt x="44" y="781"/>
                      </a:cubicBezTo>
                      <a:cubicBezTo>
                        <a:pt x="135" y="908"/>
                        <a:pt x="135" y="908"/>
                        <a:pt x="135" y="908"/>
                      </a:cubicBezTo>
                      <a:cubicBezTo>
                        <a:pt x="98" y="890"/>
                        <a:pt x="98" y="890"/>
                        <a:pt x="98" y="890"/>
                      </a:cubicBezTo>
                      <a:cubicBezTo>
                        <a:pt x="169" y="990"/>
                        <a:pt x="169" y="990"/>
                        <a:pt x="169" y="990"/>
                      </a:cubicBezTo>
                      <a:cubicBezTo>
                        <a:pt x="0" y="839"/>
                        <a:pt x="0" y="839"/>
                        <a:pt x="0" y="839"/>
                      </a:cubicBezTo>
                      <a:cubicBezTo>
                        <a:pt x="10" y="1001"/>
                        <a:pt x="206" y="1005"/>
                        <a:pt x="206" y="1005"/>
                      </a:cubicBezTo>
                      <a:cubicBezTo>
                        <a:pt x="206" y="1005"/>
                        <a:pt x="390" y="1001"/>
                        <a:pt x="410" y="853"/>
                      </a:cubicBezTo>
                      <a:lnTo>
                        <a:pt x="359" y="86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7" name="Google Shape;567;p9"/>
                <p:cNvSpPr/>
                <p:nvPr/>
              </p:nvSpPr>
              <p:spPr>
                <a:xfrm>
                  <a:off x="6565900" y="1274763"/>
                  <a:ext cx="215900" cy="1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04" extrusionOk="0">
                      <a:moveTo>
                        <a:pt x="136" y="0"/>
                      </a:moveTo>
                      <a:lnTo>
                        <a:pt x="0" y="65"/>
                      </a:lnTo>
                      <a:lnTo>
                        <a:pt x="0" y="104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8" name="Google Shape;568;p9"/>
                <p:cNvSpPr/>
                <p:nvPr/>
              </p:nvSpPr>
              <p:spPr>
                <a:xfrm>
                  <a:off x="6254750" y="1595438"/>
                  <a:ext cx="311150" cy="23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50" extrusionOk="0">
                      <a:moveTo>
                        <a:pt x="11" y="0"/>
                      </a:moveTo>
                      <a:lnTo>
                        <a:pt x="196" y="100"/>
                      </a:lnTo>
                      <a:lnTo>
                        <a:pt x="196" y="150"/>
                      </a:lnTo>
                      <a:lnTo>
                        <a:pt x="0" y="45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9" name="Google Shape;569;p9"/>
                <p:cNvSpPr/>
                <p:nvPr/>
              </p:nvSpPr>
              <p:spPr>
                <a:xfrm>
                  <a:off x="6238875" y="1730376"/>
                  <a:ext cx="327025" cy="303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191" extrusionOk="0">
                      <a:moveTo>
                        <a:pt x="0" y="0"/>
                      </a:moveTo>
                      <a:lnTo>
                        <a:pt x="206" y="137"/>
                      </a:lnTo>
                      <a:lnTo>
                        <a:pt x="206" y="1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0" name="Google Shape;570;p9"/>
                <p:cNvSpPr/>
                <p:nvPr/>
              </p:nvSpPr>
              <p:spPr>
                <a:xfrm>
                  <a:off x="6365875" y="1082676"/>
                  <a:ext cx="200025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152" extrusionOk="0">
                      <a:moveTo>
                        <a:pt x="22" y="0"/>
                      </a:moveTo>
                      <a:lnTo>
                        <a:pt x="126" y="71"/>
                      </a:lnTo>
                      <a:lnTo>
                        <a:pt x="126" y="152"/>
                      </a:lnTo>
                      <a:lnTo>
                        <a:pt x="0" y="90"/>
                      </a:lnTo>
                      <a:lnTo>
                        <a:pt x="9" y="46"/>
                      </a:lnTo>
                      <a:lnTo>
                        <a:pt x="96" y="101"/>
                      </a:lnTo>
                      <a:lnTo>
                        <a:pt x="14" y="3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1" name="Google Shape;571;p9"/>
                <p:cNvSpPr/>
                <p:nvPr/>
              </p:nvSpPr>
              <p:spPr>
                <a:xfrm>
                  <a:off x="6565900" y="2030413"/>
                  <a:ext cx="387350" cy="23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6" extrusionOk="0">
                      <a:moveTo>
                        <a:pt x="244" y="0"/>
                      </a:moveTo>
                      <a:lnTo>
                        <a:pt x="0" y="106"/>
                      </a:lnTo>
                      <a:lnTo>
                        <a:pt x="0" y="146"/>
                      </a:lnTo>
                      <a:lnTo>
                        <a:pt x="24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2" name="Google Shape;572;p9"/>
                <p:cNvSpPr/>
                <p:nvPr/>
              </p:nvSpPr>
              <p:spPr>
                <a:xfrm>
                  <a:off x="6567488" y="898526"/>
                  <a:ext cx="131763" cy="147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93" extrusionOk="0">
                      <a:moveTo>
                        <a:pt x="75" y="0"/>
                      </a:moveTo>
                      <a:lnTo>
                        <a:pt x="0" y="40"/>
                      </a:lnTo>
                      <a:lnTo>
                        <a:pt x="0" y="93"/>
                      </a:lnTo>
                      <a:lnTo>
                        <a:pt x="72" y="56"/>
                      </a:lnTo>
                      <a:lnTo>
                        <a:pt x="18" y="71"/>
                      </a:lnTo>
                      <a:lnTo>
                        <a:pt x="83" y="2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4840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" name="Google Shape;57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7" name="Google Shape;577;p11"/>
          <p:cNvGrpSpPr/>
          <p:nvPr/>
        </p:nvGrpSpPr>
        <p:grpSpPr>
          <a:xfrm>
            <a:off x="-3275357" y="1417567"/>
            <a:ext cx="16419759" cy="5440400"/>
            <a:chOff x="-2456518" y="1063175"/>
            <a:chExt cx="12314819" cy="4080300"/>
          </a:xfrm>
        </p:grpSpPr>
        <p:sp>
          <p:nvSpPr>
            <p:cNvPr id="578" name="Google Shape;578;p11"/>
            <p:cNvSpPr/>
            <p:nvPr/>
          </p:nvSpPr>
          <p:spPr>
            <a:xfrm>
              <a:off x="39350" y="3704975"/>
              <a:ext cx="9144000" cy="1438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-2456518" y="2290732"/>
              <a:ext cx="8844771" cy="1417626"/>
            </a:xfrm>
            <a:custGeom>
              <a:avLst/>
              <a:gdLst/>
              <a:ahLst/>
              <a:cxnLst/>
              <a:rect l="l" t="t" r="r" b="b"/>
              <a:pathLst>
                <a:path w="4072" h="652" extrusionOk="0">
                  <a:moveTo>
                    <a:pt x="4072" y="652"/>
                  </a:moveTo>
                  <a:cubicBezTo>
                    <a:pt x="3284" y="528"/>
                    <a:pt x="2784" y="319"/>
                    <a:pt x="2479" y="138"/>
                  </a:cubicBezTo>
                  <a:cubicBezTo>
                    <a:pt x="2479" y="138"/>
                    <a:pt x="2479" y="138"/>
                    <a:pt x="2479" y="138"/>
                  </a:cubicBezTo>
                  <a:cubicBezTo>
                    <a:pt x="2421" y="131"/>
                    <a:pt x="2368" y="112"/>
                    <a:pt x="2318" y="94"/>
                  </a:cubicBezTo>
                  <a:cubicBezTo>
                    <a:pt x="2268" y="75"/>
                    <a:pt x="2179" y="34"/>
                    <a:pt x="2149" y="25"/>
                  </a:cubicBezTo>
                  <a:cubicBezTo>
                    <a:pt x="2120" y="15"/>
                    <a:pt x="2118" y="55"/>
                    <a:pt x="2061" y="44"/>
                  </a:cubicBezTo>
                  <a:cubicBezTo>
                    <a:pt x="2005" y="32"/>
                    <a:pt x="1936" y="0"/>
                    <a:pt x="1895" y="7"/>
                  </a:cubicBezTo>
                  <a:cubicBezTo>
                    <a:pt x="1872" y="11"/>
                    <a:pt x="1825" y="11"/>
                    <a:pt x="1788" y="9"/>
                  </a:cubicBezTo>
                  <a:cubicBezTo>
                    <a:pt x="1521" y="209"/>
                    <a:pt x="986" y="497"/>
                    <a:pt x="0" y="652"/>
                  </a:cubicBezTo>
                  <a:lnTo>
                    <a:pt x="4072" y="65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6336875" y="1063175"/>
              <a:ext cx="3521426" cy="2641801"/>
            </a:xfrm>
            <a:custGeom>
              <a:avLst/>
              <a:gdLst/>
              <a:ahLst/>
              <a:cxnLst/>
              <a:rect l="l" t="t" r="r" b="b"/>
              <a:pathLst>
                <a:path w="1354" h="1173" extrusionOk="0">
                  <a:moveTo>
                    <a:pt x="544" y="138"/>
                  </a:moveTo>
                  <a:lnTo>
                    <a:pt x="957" y="0"/>
                  </a:lnTo>
                  <a:lnTo>
                    <a:pt x="1011" y="368"/>
                  </a:lnTo>
                  <a:lnTo>
                    <a:pt x="1011" y="257"/>
                  </a:lnTo>
                  <a:lnTo>
                    <a:pt x="1213" y="303"/>
                  </a:lnTo>
                  <a:lnTo>
                    <a:pt x="1354" y="1173"/>
                  </a:lnTo>
                  <a:lnTo>
                    <a:pt x="0" y="1173"/>
                  </a:lnTo>
                  <a:lnTo>
                    <a:pt x="175" y="651"/>
                  </a:lnTo>
                  <a:lnTo>
                    <a:pt x="264" y="629"/>
                  </a:lnTo>
                  <a:lnTo>
                    <a:pt x="198" y="1001"/>
                  </a:lnTo>
                  <a:lnTo>
                    <a:pt x="433" y="400"/>
                  </a:lnTo>
                  <a:lnTo>
                    <a:pt x="489" y="395"/>
                  </a:lnTo>
                  <a:lnTo>
                    <a:pt x="489" y="517"/>
                  </a:lnTo>
                  <a:lnTo>
                    <a:pt x="544" y="1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1" name="Google Shape;581;p11"/>
          <p:cNvSpPr txBox="1">
            <a:spLocks noGrp="1"/>
          </p:cNvSpPr>
          <p:nvPr>
            <p:ph type="title" hasCustomPrompt="1"/>
          </p:nvPr>
        </p:nvSpPr>
        <p:spPr>
          <a:xfrm>
            <a:off x="3166000" y="1392367"/>
            <a:ext cx="5860000" cy="10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5733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582" name="Google Shape;582;p11"/>
          <p:cNvSpPr txBox="1">
            <a:spLocks noGrp="1"/>
          </p:cNvSpPr>
          <p:nvPr>
            <p:ph type="subTitle" idx="1"/>
          </p:nvPr>
        </p:nvSpPr>
        <p:spPr>
          <a:xfrm>
            <a:off x="3166000" y="2319031"/>
            <a:ext cx="5860000" cy="5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3" name="Google Shape;583;p11"/>
          <p:cNvSpPr/>
          <p:nvPr/>
        </p:nvSpPr>
        <p:spPr>
          <a:xfrm>
            <a:off x="145371" y="6473168"/>
            <a:ext cx="11840900" cy="401433"/>
          </a:xfrm>
          <a:custGeom>
            <a:avLst/>
            <a:gdLst/>
            <a:ahLst/>
            <a:cxnLst/>
            <a:rect l="l" t="t" r="r" b="b"/>
            <a:pathLst>
              <a:path w="801" h="159" extrusionOk="0">
                <a:moveTo>
                  <a:pt x="801" y="152"/>
                </a:moveTo>
                <a:cubicBezTo>
                  <a:pt x="791" y="112"/>
                  <a:pt x="762" y="78"/>
                  <a:pt x="725" y="60"/>
                </a:cubicBezTo>
                <a:cubicBezTo>
                  <a:pt x="688" y="42"/>
                  <a:pt x="643" y="41"/>
                  <a:pt x="606" y="58"/>
                </a:cubicBezTo>
                <a:cubicBezTo>
                  <a:pt x="577" y="71"/>
                  <a:pt x="551" y="93"/>
                  <a:pt x="520" y="93"/>
                </a:cubicBezTo>
                <a:cubicBezTo>
                  <a:pt x="490" y="93"/>
                  <a:pt x="465" y="71"/>
                  <a:pt x="440" y="55"/>
                </a:cubicBezTo>
                <a:cubicBezTo>
                  <a:pt x="371" y="10"/>
                  <a:pt x="283" y="0"/>
                  <a:pt x="204" y="21"/>
                </a:cubicBezTo>
                <a:cubicBezTo>
                  <a:pt x="125" y="41"/>
                  <a:pt x="54" y="89"/>
                  <a:pt x="0" y="150"/>
                </a:cubicBezTo>
                <a:cubicBezTo>
                  <a:pt x="22" y="150"/>
                  <a:pt x="50" y="159"/>
                  <a:pt x="73" y="159"/>
                </a:cubicBezTo>
                <a:lnTo>
                  <a:pt x="801" y="15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4" name="Google Shape;584;p11"/>
          <p:cNvGrpSpPr/>
          <p:nvPr/>
        </p:nvGrpSpPr>
        <p:grpSpPr>
          <a:xfrm>
            <a:off x="-1555059" y="659834"/>
            <a:ext cx="15255876" cy="1867897"/>
            <a:chOff x="-1166295" y="494875"/>
            <a:chExt cx="11441907" cy="1400923"/>
          </a:xfrm>
        </p:grpSpPr>
        <p:sp>
          <p:nvSpPr>
            <p:cNvPr id="585" name="Google Shape;585;p11"/>
            <p:cNvSpPr/>
            <p:nvPr/>
          </p:nvSpPr>
          <p:spPr>
            <a:xfrm>
              <a:off x="-1166295" y="1557600"/>
              <a:ext cx="2255407" cy="338198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8020205" y="494875"/>
              <a:ext cx="2255407" cy="338198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466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359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178096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2" r:id="rId8"/>
    <p:sldLayoutId id="2147483683" r:id="rId9"/>
    <p:sldLayoutId id="2147483684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p26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86" name="Google Shape;1686;p26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15951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5A80-CFBB-D0A1-018E-D48725976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1033" y="1574810"/>
            <a:ext cx="8570000" cy="1109600"/>
          </a:xfrm>
        </p:spPr>
        <p:txBody>
          <a:bodyPr/>
          <a:lstStyle/>
          <a:p>
            <a:r>
              <a:rPr lang="en-CA"/>
              <a:t>Primary Transit Network Economic Gap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493EA62B-7674-8AE5-79A9-E02193FD566E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822077" y="2819806"/>
                <a:ext cx="8570000" cy="519600"/>
              </a:xfrm>
            </p:spPr>
            <p:txBody>
              <a:bodyPr/>
              <a:lstStyle/>
              <a:p>
                <a:r>
                  <a:rPr lang="en-CA" sz="1850" b="1"/>
                  <a:t>Final Presentation</a:t>
                </a:r>
                <a:endParaRPr lang="en-CA" b="1"/>
              </a:p>
              <a:p>
                <a:r>
                  <a:rPr lang="en-CA" sz="1850"/>
                  <a:t>Calgary Transit (City of Calgary)</a:t>
                </a:r>
              </a:p>
              <a:p>
                <a:endParaRPr lang="en-CA"/>
              </a:p>
              <a:p>
                <a:r>
                  <a:rPr lang="en-CA" sz="1850"/>
                  <a:t>ECON 588/611</a:t>
                </a:r>
              </a:p>
              <a:p>
                <a:r>
                  <a:rPr lang="en-CA" sz="1850"/>
                  <a:t>Winter 2024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sz="1200" b="1" i="1" smtClean="0">
                            <a:solidFill>
                              <a:srgbClr val="DF543B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solidFill>
                              <a:srgbClr val="DF543B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e>
                      <m:sup>
                        <m:r>
                          <a:rPr lang="en-US" sz="1200" b="1" i="1" smtClean="0">
                            <a:solidFill>
                              <a:srgbClr val="DF543B"/>
                            </a:solidFill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CA" sz="1200" b="1">
                    <a:solidFill>
                      <a:srgbClr val="DF543B"/>
                    </a:solidFill>
                  </a:rPr>
                  <a:t>April 2024</a:t>
                </a:r>
                <a:endParaRPr lang="en-CA" b="1">
                  <a:solidFill>
                    <a:srgbClr val="DF543B"/>
                  </a:solidFill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493EA62B-7674-8AE5-79A9-E02193FD56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822077" y="2819806"/>
                <a:ext cx="8570000" cy="519600"/>
              </a:xfrm>
              <a:blipFill>
                <a:blip r:embed="rId2"/>
                <a:stretch>
                  <a:fillRect b="-24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oogle Shape;1719;p29">
            <a:extLst>
              <a:ext uri="{FF2B5EF4-FFF2-40B4-BE49-F238E27FC236}">
                <a16:creationId xmlns:a16="http://schemas.microsoft.com/office/drawing/2014/main" id="{65701203-A86A-E89F-5CD9-5B0B5099F545}"/>
              </a:ext>
            </a:extLst>
          </p:cNvPr>
          <p:cNvGrpSpPr/>
          <p:nvPr/>
        </p:nvGrpSpPr>
        <p:grpSpPr>
          <a:xfrm>
            <a:off x="-1221" y="4742316"/>
            <a:ext cx="6359031" cy="728070"/>
            <a:chOff x="-1409972" y="3348209"/>
            <a:chExt cx="6359031" cy="728070"/>
          </a:xfrm>
        </p:grpSpPr>
        <p:sp>
          <p:nvSpPr>
            <p:cNvPr id="5" name="Google Shape;1720;p29">
              <a:extLst>
                <a:ext uri="{FF2B5EF4-FFF2-40B4-BE49-F238E27FC236}">
                  <a16:creationId xmlns:a16="http://schemas.microsoft.com/office/drawing/2014/main" id="{7F97D359-AB7A-7B02-0622-097E88C6A746}"/>
                </a:ext>
              </a:extLst>
            </p:cNvPr>
            <p:cNvSpPr/>
            <p:nvPr/>
          </p:nvSpPr>
          <p:spPr>
            <a:xfrm>
              <a:off x="3870723" y="3999640"/>
              <a:ext cx="506132" cy="76639"/>
            </a:xfrm>
            <a:custGeom>
              <a:avLst/>
              <a:gdLst/>
              <a:ahLst/>
              <a:cxnLst/>
              <a:rect l="l" t="t" r="r" b="b"/>
              <a:pathLst>
                <a:path w="402" h="61" extrusionOk="0">
                  <a:moveTo>
                    <a:pt x="21" y="2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5" y="1"/>
                    <a:pt x="27" y="0"/>
                    <a:pt x="30" y="0"/>
                  </a:cubicBezTo>
                  <a:cubicBezTo>
                    <a:pt x="33" y="0"/>
                    <a:pt x="36" y="1"/>
                    <a:pt x="38" y="1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2" y="1"/>
                    <a:pt x="94" y="0"/>
                    <a:pt x="97" y="0"/>
                  </a:cubicBezTo>
                  <a:cubicBezTo>
                    <a:pt x="100" y="0"/>
                    <a:pt x="103" y="1"/>
                    <a:pt x="105" y="1"/>
                  </a:cubicBezTo>
                  <a:cubicBezTo>
                    <a:pt x="296" y="1"/>
                    <a:pt x="296" y="1"/>
                    <a:pt x="296" y="1"/>
                  </a:cubicBezTo>
                  <a:cubicBezTo>
                    <a:pt x="299" y="1"/>
                    <a:pt x="301" y="0"/>
                    <a:pt x="304" y="0"/>
                  </a:cubicBezTo>
                  <a:cubicBezTo>
                    <a:pt x="307" y="0"/>
                    <a:pt x="310" y="1"/>
                    <a:pt x="312" y="1"/>
                  </a:cubicBezTo>
                  <a:cubicBezTo>
                    <a:pt x="363" y="1"/>
                    <a:pt x="363" y="1"/>
                    <a:pt x="363" y="1"/>
                  </a:cubicBezTo>
                  <a:cubicBezTo>
                    <a:pt x="366" y="1"/>
                    <a:pt x="368" y="0"/>
                    <a:pt x="371" y="0"/>
                  </a:cubicBezTo>
                  <a:cubicBezTo>
                    <a:pt x="388" y="0"/>
                    <a:pt x="402" y="14"/>
                    <a:pt x="402" y="31"/>
                  </a:cubicBezTo>
                  <a:cubicBezTo>
                    <a:pt x="402" y="48"/>
                    <a:pt x="388" y="61"/>
                    <a:pt x="371" y="61"/>
                  </a:cubicBezTo>
                  <a:cubicBezTo>
                    <a:pt x="357" y="61"/>
                    <a:pt x="346" y="52"/>
                    <a:pt x="342" y="39"/>
                  </a:cubicBezTo>
                  <a:cubicBezTo>
                    <a:pt x="333" y="39"/>
                    <a:pt x="333" y="39"/>
                    <a:pt x="333" y="39"/>
                  </a:cubicBezTo>
                  <a:cubicBezTo>
                    <a:pt x="330" y="52"/>
                    <a:pt x="318" y="61"/>
                    <a:pt x="304" y="61"/>
                  </a:cubicBezTo>
                  <a:cubicBezTo>
                    <a:pt x="290" y="61"/>
                    <a:pt x="279" y="52"/>
                    <a:pt x="275" y="39"/>
                  </a:cubicBezTo>
                  <a:cubicBezTo>
                    <a:pt x="263" y="39"/>
                    <a:pt x="263" y="39"/>
                    <a:pt x="263" y="39"/>
                  </a:cubicBezTo>
                  <a:cubicBezTo>
                    <a:pt x="256" y="52"/>
                    <a:pt x="256" y="52"/>
                    <a:pt x="256" y="52"/>
                  </a:cubicBezTo>
                  <a:cubicBezTo>
                    <a:pt x="140" y="52"/>
                    <a:pt x="140" y="52"/>
                    <a:pt x="140" y="52"/>
                  </a:cubicBezTo>
                  <a:cubicBezTo>
                    <a:pt x="131" y="39"/>
                    <a:pt x="131" y="39"/>
                    <a:pt x="131" y="39"/>
                  </a:cubicBezTo>
                  <a:cubicBezTo>
                    <a:pt x="126" y="39"/>
                    <a:pt x="126" y="39"/>
                    <a:pt x="126" y="39"/>
                  </a:cubicBezTo>
                  <a:cubicBezTo>
                    <a:pt x="123" y="52"/>
                    <a:pt x="111" y="61"/>
                    <a:pt x="97" y="61"/>
                  </a:cubicBezTo>
                  <a:cubicBezTo>
                    <a:pt x="83" y="61"/>
                    <a:pt x="72" y="52"/>
                    <a:pt x="68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6" y="52"/>
                    <a:pt x="44" y="61"/>
                    <a:pt x="30" y="61"/>
                  </a:cubicBezTo>
                  <a:cubicBezTo>
                    <a:pt x="13" y="61"/>
                    <a:pt x="0" y="48"/>
                    <a:pt x="0" y="31"/>
                  </a:cubicBezTo>
                  <a:cubicBezTo>
                    <a:pt x="0" y="17"/>
                    <a:pt x="9" y="5"/>
                    <a:pt x="21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721;p29">
              <a:extLst>
                <a:ext uri="{FF2B5EF4-FFF2-40B4-BE49-F238E27FC236}">
                  <a16:creationId xmlns:a16="http://schemas.microsoft.com/office/drawing/2014/main" id="{53A6679A-D261-5045-2633-53EC9B495CF2}"/>
                </a:ext>
              </a:extLst>
            </p:cNvPr>
            <p:cNvSpPr/>
            <p:nvPr/>
          </p:nvSpPr>
          <p:spPr>
            <a:xfrm>
              <a:off x="1710077" y="3999640"/>
              <a:ext cx="506132" cy="76639"/>
            </a:xfrm>
            <a:custGeom>
              <a:avLst/>
              <a:gdLst/>
              <a:ahLst/>
              <a:cxnLst/>
              <a:rect l="l" t="t" r="r" b="b"/>
              <a:pathLst>
                <a:path w="402" h="61" extrusionOk="0">
                  <a:moveTo>
                    <a:pt x="22" y="2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1"/>
                    <a:pt x="28" y="0"/>
                    <a:pt x="31" y="0"/>
                  </a:cubicBezTo>
                  <a:cubicBezTo>
                    <a:pt x="34" y="0"/>
                    <a:pt x="36" y="1"/>
                    <a:pt x="39" y="1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1"/>
                    <a:pt x="95" y="0"/>
                    <a:pt x="98" y="0"/>
                  </a:cubicBezTo>
                  <a:cubicBezTo>
                    <a:pt x="101" y="0"/>
                    <a:pt x="103" y="1"/>
                    <a:pt x="106" y="1"/>
                  </a:cubicBezTo>
                  <a:cubicBezTo>
                    <a:pt x="297" y="1"/>
                    <a:pt x="297" y="1"/>
                    <a:pt x="297" y="1"/>
                  </a:cubicBezTo>
                  <a:cubicBezTo>
                    <a:pt x="299" y="1"/>
                    <a:pt x="302" y="0"/>
                    <a:pt x="305" y="0"/>
                  </a:cubicBezTo>
                  <a:cubicBezTo>
                    <a:pt x="308" y="0"/>
                    <a:pt x="310" y="1"/>
                    <a:pt x="313" y="1"/>
                  </a:cubicBezTo>
                  <a:cubicBezTo>
                    <a:pt x="364" y="1"/>
                    <a:pt x="364" y="1"/>
                    <a:pt x="364" y="1"/>
                  </a:cubicBezTo>
                  <a:cubicBezTo>
                    <a:pt x="366" y="1"/>
                    <a:pt x="369" y="0"/>
                    <a:pt x="372" y="0"/>
                  </a:cubicBezTo>
                  <a:cubicBezTo>
                    <a:pt x="389" y="0"/>
                    <a:pt x="402" y="14"/>
                    <a:pt x="402" y="31"/>
                  </a:cubicBezTo>
                  <a:cubicBezTo>
                    <a:pt x="402" y="48"/>
                    <a:pt x="389" y="61"/>
                    <a:pt x="372" y="61"/>
                  </a:cubicBezTo>
                  <a:cubicBezTo>
                    <a:pt x="358" y="61"/>
                    <a:pt x="346" y="52"/>
                    <a:pt x="343" y="39"/>
                  </a:cubicBezTo>
                  <a:cubicBezTo>
                    <a:pt x="334" y="39"/>
                    <a:pt x="334" y="39"/>
                    <a:pt x="334" y="39"/>
                  </a:cubicBezTo>
                  <a:cubicBezTo>
                    <a:pt x="330" y="52"/>
                    <a:pt x="319" y="61"/>
                    <a:pt x="305" y="61"/>
                  </a:cubicBezTo>
                  <a:cubicBezTo>
                    <a:pt x="291" y="61"/>
                    <a:pt x="279" y="52"/>
                    <a:pt x="276" y="39"/>
                  </a:cubicBezTo>
                  <a:cubicBezTo>
                    <a:pt x="264" y="39"/>
                    <a:pt x="264" y="39"/>
                    <a:pt x="264" y="39"/>
                  </a:cubicBezTo>
                  <a:cubicBezTo>
                    <a:pt x="256" y="52"/>
                    <a:pt x="256" y="52"/>
                    <a:pt x="256" y="52"/>
                  </a:cubicBezTo>
                  <a:cubicBezTo>
                    <a:pt x="140" y="52"/>
                    <a:pt x="140" y="52"/>
                    <a:pt x="140" y="52"/>
                  </a:cubicBezTo>
                  <a:cubicBezTo>
                    <a:pt x="132" y="39"/>
                    <a:pt x="132" y="39"/>
                    <a:pt x="132" y="39"/>
                  </a:cubicBezTo>
                  <a:cubicBezTo>
                    <a:pt x="127" y="39"/>
                    <a:pt x="127" y="39"/>
                    <a:pt x="127" y="39"/>
                  </a:cubicBezTo>
                  <a:cubicBezTo>
                    <a:pt x="123" y="52"/>
                    <a:pt x="112" y="61"/>
                    <a:pt x="98" y="61"/>
                  </a:cubicBezTo>
                  <a:cubicBezTo>
                    <a:pt x="84" y="61"/>
                    <a:pt x="72" y="52"/>
                    <a:pt x="69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6" y="52"/>
                    <a:pt x="45" y="61"/>
                    <a:pt x="31" y="61"/>
                  </a:cubicBezTo>
                  <a:cubicBezTo>
                    <a:pt x="14" y="61"/>
                    <a:pt x="0" y="48"/>
                    <a:pt x="0" y="31"/>
                  </a:cubicBezTo>
                  <a:cubicBezTo>
                    <a:pt x="0" y="17"/>
                    <a:pt x="10" y="5"/>
                    <a:pt x="22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722;p29">
              <a:extLst>
                <a:ext uri="{FF2B5EF4-FFF2-40B4-BE49-F238E27FC236}">
                  <a16:creationId xmlns:a16="http://schemas.microsoft.com/office/drawing/2014/main" id="{F4F61FCD-A5FE-411B-EE82-A53624CE3FA0}"/>
                </a:ext>
              </a:extLst>
            </p:cNvPr>
            <p:cNvSpPr/>
            <p:nvPr/>
          </p:nvSpPr>
          <p:spPr>
            <a:xfrm>
              <a:off x="1548855" y="3436741"/>
              <a:ext cx="3400204" cy="595934"/>
            </a:xfrm>
            <a:custGeom>
              <a:avLst/>
              <a:gdLst/>
              <a:ahLst/>
              <a:cxnLst/>
              <a:rect l="l" t="t" r="r" b="b"/>
              <a:pathLst>
                <a:path w="2702" h="473" extrusionOk="0">
                  <a:moveTo>
                    <a:pt x="0" y="0"/>
                  </a:moveTo>
                  <a:cubicBezTo>
                    <a:pt x="0" y="473"/>
                    <a:pt x="0" y="473"/>
                    <a:pt x="0" y="473"/>
                  </a:cubicBezTo>
                  <a:cubicBezTo>
                    <a:pt x="2535" y="473"/>
                    <a:pt x="2535" y="473"/>
                    <a:pt x="2535" y="473"/>
                  </a:cubicBezTo>
                  <a:cubicBezTo>
                    <a:pt x="2535" y="473"/>
                    <a:pt x="2702" y="393"/>
                    <a:pt x="2585" y="326"/>
                  </a:cubicBezTo>
                  <a:cubicBezTo>
                    <a:pt x="2468" y="260"/>
                    <a:pt x="2025" y="0"/>
                    <a:pt x="1705" y="0"/>
                  </a:cubicBezTo>
                  <a:cubicBezTo>
                    <a:pt x="1385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723;p29">
              <a:extLst>
                <a:ext uri="{FF2B5EF4-FFF2-40B4-BE49-F238E27FC236}">
                  <a16:creationId xmlns:a16="http://schemas.microsoft.com/office/drawing/2014/main" id="{34FCF52E-A3EE-24AD-2A68-9C3AFD534BFA}"/>
                </a:ext>
              </a:extLst>
            </p:cNvPr>
            <p:cNvSpPr/>
            <p:nvPr/>
          </p:nvSpPr>
          <p:spPr>
            <a:xfrm>
              <a:off x="1548855" y="4004925"/>
              <a:ext cx="3262771" cy="60782"/>
            </a:xfrm>
            <a:custGeom>
              <a:avLst/>
              <a:gdLst/>
              <a:ahLst/>
              <a:cxnLst/>
              <a:rect l="l" t="t" r="r" b="b"/>
              <a:pathLst>
                <a:path w="2469" h="46" extrusionOk="0">
                  <a:moveTo>
                    <a:pt x="2469" y="46"/>
                  </a:moveTo>
                  <a:lnTo>
                    <a:pt x="2414" y="21"/>
                  </a:lnTo>
                  <a:lnTo>
                    <a:pt x="2382" y="21"/>
                  </a:lnTo>
                  <a:lnTo>
                    <a:pt x="2345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534" y="21"/>
                  </a:lnTo>
                  <a:lnTo>
                    <a:pt x="544" y="46"/>
                  </a:lnTo>
                  <a:lnTo>
                    <a:pt x="1715" y="46"/>
                  </a:lnTo>
                  <a:lnTo>
                    <a:pt x="1744" y="23"/>
                  </a:lnTo>
                  <a:lnTo>
                    <a:pt x="2155" y="23"/>
                  </a:lnTo>
                  <a:lnTo>
                    <a:pt x="2155" y="46"/>
                  </a:lnTo>
                  <a:lnTo>
                    <a:pt x="2469" y="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724;p29">
              <a:extLst>
                <a:ext uri="{FF2B5EF4-FFF2-40B4-BE49-F238E27FC236}">
                  <a16:creationId xmlns:a16="http://schemas.microsoft.com/office/drawing/2014/main" id="{63BB35ED-9017-1476-3C41-5A3B671B751F}"/>
                </a:ext>
              </a:extLst>
            </p:cNvPr>
            <p:cNvSpPr/>
            <p:nvPr/>
          </p:nvSpPr>
          <p:spPr>
            <a:xfrm>
              <a:off x="3741216" y="3514701"/>
              <a:ext cx="725501" cy="151957"/>
            </a:xfrm>
            <a:custGeom>
              <a:avLst/>
              <a:gdLst/>
              <a:ahLst/>
              <a:cxnLst/>
              <a:rect l="l" t="t" r="r" b="b"/>
              <a:pathLst>
                <a:path w="577" h="121" extrusionOk="0">
                  <a:moveTo>
                    <a:pt x="0" y="12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388" y="34"/>
                    <a:pt x="488" y="78"/>
                    <a:pt x="577" y="121"/>
                  </a:cubicBezTo>
                  <a:lnTo>
                    <a:pt x="0" y="1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725;p29">
              <a:extLst>
                <a:ext uri="{FF2B5EF4-FFF2-40B4-BE49-F238E27FC236}">
                  <a16:creationId xmlns:a16="http://schemas.microsoft.com/office/drawing/2014/main" id="{43CA2904-3A4D-74FE-F997-ED4EEC8C8418}"/>
                </a:ext>
              </a:extLst>
            </p:cNvPr>
            <p:cNvSpPr/>
            <p:nvPr/>
          </p:nvSpPr>
          <p:spPr>
            <a:xfrm>
              <a:off x="1613609" y="3959999"/>
              <a:ext cx="3013200" cy="31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726;p29">
              <a:extLst>
                <a:ext uri="{FF2B5EF4-FFF2-40B4-BE49-F238E27FC236}">
                  <a16:creationId xmlns:a16="http://schemas.microsoft.com/office/drawing/2014/main" id="{88204B09-6195-A438-326D-1C3B9E13A5D4}"/>
                </a:ext>
              </a:extLst>
            </p:cNvPr>
            <p:cNvSpPr/>
            <p:nvPr/>
          </p:nvSpPr>
          <p:spPr>
            <a:xfrm>
              <a:off x="1806547" y="3514701"/>
              <a:ext cx="421500" cy="15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727;p29">
              <a:extLst>
                <a:ext uri="{FF2B5EF4-FFF2-40B4-BE49-F238E27FC236}">
                  <a16:creationId xmlns:a16="http://schemas.microsoft.com/office/drawing/2014/main" id="{D2C09519-8466-2EBB-0554-BD6F45A75774}"/>
                </a:ext>
              </a:extLst>
            </p:cNvPr>
            <p:cNvSpPr/>
            <p:nvPr/>
          </p:nvSpPr>
          <p:spPr>
            <a:xfrm>
              <a:off x="2253212" y="3514701"/>
              <a:ext cx="420300" cy="151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728;p29">
              <a:extLst>
                <a:ext uri="{FF2B5EF4-FFF2-40B4-BE49-F238E27FC236}">
                  <a16:creationId xmlns:a16="http://schemas.microsoft.com/office/drawing/2014/main" id="{CFAAECF7-AA38-680C-4E81-0BDB11E2CD0B}"/>
                </a:ext>
              </a:extLst>
            </p:cNvPr>
            <p:cNvSpPr/>
            <p:nvPr/>
          </p:nvSpPr>
          <p:spPr>
            <a:xfrm>
              <a:off x="1625502" y="3397100"/>
              <a:ext cx="2019300" cy="39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729;p29">
              <a:extLst>
                <a:ext uri="{FF2B5EF4-FFF2-40B4-BE49-F238E27FC236}">
                  <a16:creationId xmlns:a16="http://schemas.microsoft.com/office/drawing/2014/main" id="{7B16847A-84DD-6630-284B-4B3AD1DED340}"/>
                </a:ext>
              </a:extLst>
            </p:cNvPr>
            <p:cNvSpPr/>
            <p:nvPr/>
          </p:nvSpPr>
          <p:spPr>
            <a:xfrm>
              <a:off x="3179580" y="3348209"/>
              <a:ext cx="387000" cy="4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730;p29">
              <a:extLst>
                <a:ext uri="{FF2B5EF4-FFF2-40B4-BE49-F238E27FC236}">
                  <a16:creationId xmlns:a16="http://schemas.microsoft.com/office/drawing/2014/main" id="{01C8A16B-84F5-5DFA-7735-B27154F40525}"/>
                </a:ext>
              </a:extLst>
            </p:cNvPr>
            <p:cNvSpPr/>
            <p:nvPr/>
          </p:nvSpPr>
          <p:spPr>
            <a:xfrm>
              <a:off x="1678362" y="3348209"/>
              <a:ext cx="387000" cy="48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731;p29">
              <a:extLst>
                <a:ext uri="{FF2B5EF4-FFF2-40B4-BE49-F238E27FC236}">
                  <a16:creationId xmlns:a16="http://schemas.microsoft.com/office/drawing/2014/main" id="{823D2547-C12F-4DCC-E298-2585C220F0BD}"/>
                </a:ext>
              </a:extLst>
            </p:cNvPr>
            <p:cNvSpPr/>
            <p:nvPr/>
          </p:nvSpPr>
          <p:spPr>
            <a:xfrm>
              <a:off x="2732915" y="3348209"/>
              <a:ext cx="387000" cy="4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32;p29">
              <a:extLst>
                <a:ext uri="{FF2B5EF4-FFF2-40B4-BE49-F238E27FC236}">
                  <a16:creationId xmlns:a16="http://schemas.microsoft.com/office/drawing/2014/main" id="{F68C037E-F702-A698-702E-F08D494E6946}"/>
                </a:ext>
              </a:extLst>
            </p:cNvPr>
            <p:cNvSpPr/>
            <p:nvPr/>
          </p:nvSpPr>
          <p:spPr>
            <a:xfrm>
              <a:off x="4166737" y="3706298"/>
              <a:ext cx="654140" cy="153277"/>
            </a:xfrm>
            <a:custGeom>
              <a:avLst/>
              <a:gdLst/>
              <a:ahLst/>
              <a:cxnLst/>
              <a:rect l="l" t="t" r="r" b="b"/>
              <a:pathLst>
                <a:path w="495" h="116" extrusionOk="0">
                  <a:moveTo>
                    <a:pt x="0" y="0"/>
                  </a:moveTo>
                  <a:lnTo>
                    <a:pt x="285" y="0"/>
                  </a:lnTo>
                  <a:lnTo>
                    <a:pt x="495" y="116"/>
                  </a:lnTo>
                  <a:lnTo>
                    <a:pt x="467" y="116"/>
                  </a:lnTo>
                  <a:lnTo>
                    <a:pt x="290" y="21"/>
                  </a:lnTo>
                  <a:lnTo>
                    <a:pt x="37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733;p29">
              <a:extLst>
                <a:ext uri="{FF2B5EF4-FFF2-40B4-BE49-F238E27FC236}">
                  <a16:creationId xmlns:a16="http://schemas.microsoft.com/office/drawing/2014/main" id="{B684F747-495E-9F98-BDF9-5740EE0DACAE}"/>
                </a:ext>
              </a:extLst>
            </p:cNvPr>
            <p:cNvSpPr/>
            <p:nvPr/>
          </p:nvSpPr>
          <p:spPr>
            <a:xfrm>
              <a:off x="3880490" y="3818613"/>
              <a:ext cx="330374" cy="112316"/>
            </a:xfrm>
            <a:custGeom>
              <a:avLst/>
              <a:gdLst/>
              <a:ahLst/>
              <a:cxnLst/>
              <a:rect l="l" t="t" r="r" b="b"/>
              <a:pathLst>
                <a:path w="250" h="85" extrusionOk="0">
                  <a:moveTo>
                    <a:pt x="131" y="0"/>
                  </a:moveTo>
                  <a:lnTo>
                    <a:pt x="250" y="85"/>
                  </a:lnTo>
                  <a:lnTo>
                    <a:pt x="91" y="85"/>
                  </a:lnTo>
                  <a:lnTo>
                    <a:pt x="0" y="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734;p29">
              <a:extLst>
                <a:ext uri="{FF2B5EF4-FFF2-40B4-BE49-F238E27FC236}">
                  <a16:creationId xmlns:a16="http://schemas.microsoft.com/office/drawing/2014/main" id="{A5AC4D3E-0662-A42C-C4D0-26F865BD3F32}"/>
                </a:ext>
              </a:extLst>
            </p:cNvPr>
            <p:cNvSpPr/>
            <p:nvPr/>
          </p:nvSpPr>
          <p:spPr>
            <a:xfrm>
              <a:off x="3831595" y="3818613"/>
              <a:ext cx="158579" cy="112316"/>
            </a:xfrm>
            <a:custGeom>
              <a:avLst/>
              <a:gdLst/>
              <a:ahLst/>
              <a:cxnLst/>
              <a:rect l="l" t="t" r="r" b="b"/>
              <a:pathLst>
                <a:path w="120" h="85" extrusionOk="0">
                  <a:moveTo>
                    <a:pt x="30" y="0"/>
                  </a:moveTo>
                  <a:lnTo>
                    <a:pt x="120" y="85"/>
                  </a:lnTo>
                  <a:lnTo>
                    <a:pt x="91" y="85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735;p29">
              <a:extLst>
                <a:ext uri="{FF2B5EF4-FFF2-40B4-BE49-F238E27FC236}">
                  <a16:creationId xmlns:a16="http://schemas.microsoft.com/office/drawing/2014/main" id="{61B44C3C-D081-922D-05D3-5C8C46D950F8}"/>
                </a:ext>
              </a:extLst>
            </p:cNvPr>
            <p:cNvSpPr/>
            <p:nvPr/>
          </p:nvSpPr>
          <p:spPr>
            <a:xfrm>
              <a:off x="1608840" y="3818613"/>
              <a:ext cx="2332439" cy="112316"/>
            </a:xfrm>
            <a:custGeom>
              <a:avLst/>
              <a:gdLst/>
              <a:ahLst/>
              <a:cxnLst/>
              <a:rect l="l" t="t" r="r" b="b"/>
              <a:pathLst>
                <a:path w="1765" h="85" extrusionOk="0">
                  <a:moveTo>
                    <a:pt x="1675" y="0"/>
                  </a:moveTo>
                  <a:lnTo>
                    <a:pt x="1765" y="85"/>
                  </a:lnTo>
                  <a:lnTo>
                    <a:pt x="0" y="85"/>
                  </a:lnTo>
                  <a:lnTo>
                    <a:pt x="0" y="0"/>
                  </a:lnTo>
                  <a:lnTo>
                    <a:pt x="16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736;p29">
              <a:extLst>
                <a:ext uri="{FF2B5EF4-FFF2-40B4-BE49-F238E27FC236}">
                  <a16:creationId xmlns:a16="http://schemas.microsoft.com/office/drawing/2014/main" id="{E2126851-F14A-7647-5A04-8803D22B3344}"/>
                </a:ext>
              </a:extLst>
            </p:cNvPr>
            <p:cNvSpPr/>
            <p:nvPr/>
          </p:nvSpPr>
          <p:spPr>
            <a:xfrm>
              <a:off x="1548855" y="3436741"/>
              <a:ext cx="2917861" cy="233881"/>
            </a:xfrm>
            <a:custGeom>
              <a:avLst/>
              <a:gdLst/>
              <a:ahLst/>
              <a:cxnLst/>
              <a:rect l="l" t="t" r="r" b="b"/>
              <a:pathLst>
                <a:path w="2208" h="177" extrusionOk="0">
                  <a:moveTo>
                    <a:pt x="903" y="172"/>
                  </a:moveTo>
                  <a:lnTo>
                    <a:pt x="903" y="0"/>
                  </a:lnTo>
                  <a:lnTo>
                    <a:pt x="907" y="0"/>
                  </a:lnTo>
                  <a:lnTo>
                    <a:pt x="907" y="172"/>
                  </a:lnTo>
                  <a:lnTo>
                    <a:pt x="1186" y="172"/>
                  </a:lnTo>
                  <a:lnTo>
                    <a:pt x="1186" y="0"/>
                  </a:lnTo>
                  <a:lnTo>
                    <a:pt x="1191" y="0"/>
                  </a:lnTo>
                  <a:lnTo>
                    <a:pt x="1191" y="172"/>
                  </a:lnTo>
                  <a:lnTo>
                    <a:pt x="2208" y="172"/>
                  </a:lnTo>
                  <a:lnTo>
                    <a:pt x="2208" y="177"/>
                  </a:lnTo>
                  <a:lnTo>
                    <a:pt x="0" y="177"/>
                  </a:lnTo>
                  <a:lnTo>
                    <a:pt x="0" y="172"/>
                  </a:lnTo>
                  <a:lnTo>
                    <a:pt x="903" y="1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737;p29">
              <a:extLst>
                <a:ext uri="{FF2B5EF4-FFF2-40B4-BE49-F238E27FC236}">
                  <a16:creationId xmlns:a16="http://schemas.microsoft.com/office/drawing/2014/main" id="{6905FD33-512E-9C1E-2DD3-8CF503096F12}"/>
                </a:ext>
              </a:extLst>
            </p:cNvPr>
            <p:cNvSpPr/>
            <p:nvPr/>
          </p:nvSpPr>
          <p:spPr>
            <a:xfrm>
              <a:off x="1548855" y="3685156"/>
              <a:ext cx="2959800" cy="5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738;p29">
              <a:extLst>
                <a:ext uri="{FF2B5EF4-FFF2-40B4-BE49-F238E27FC236}">
                  <a16:creationId xmlns:a16="http://schemas.microsoft.com/office/drawing/2014/main" id="{2E752818-C0D0-6A64-395A-0B4CBBC36F83}"/>
                </a:ext>
              </a:extLst>
            </p:cNvPr>
            <p:cNvSpPr/>
            <p:nvPr/>
          </p:nvSpPr>
          <p:spPr>
            <a:xfrm>
              <a:off x="880179" y="3999640"/>
              <a:ext cx="506132" cy="76639"/>
            </a:xfrm>
            <a:custGeom>
              <a:avLst/>
              <a:gdLst/>
              <a:ahLst/>
              <a:cxnLst/>
              <a:rect l="l" t="t" r="r" b="b"/>
              <a:pathLst>
                <a:path w="402" h="61" extrusionOk="0">
                  <a:moveTo>
                    <a:pt x="22" y="2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5" y="1"/>
                    <a:pt x="28" y="0"/>
                    <a:pt x="31" y="0"/>
                  </a:cubicBezTo>
                  <a:cubicBezTo>
                    <a:pt x="34" y="0"/>
                    <a:pt x="36" y="1"/>
                    <a:pt x="39" y="1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92" y="1"/>
                    <a:pt x="95" y="0"/>
                    <a:pt x="98" y="0"/>
                  </a:cubicBezTo>
                  <a:cubicBezTo>
                    <a:pt x="101" y="0"/>
                    <a:pt x="103" y="1"/>
                    <a:pt x="106" y="1"/>
                  </a:cubicBezTo>
                  <a:cubicBezTo>
                    <a:pt x="297" y="1"/>
                    <a:pt x="297" y="1"/>
                    <a:pt x="297" y="1"/>
                  </a:cubicBezTo>
                  <a:cubicBezTo>
                    <a:pt x="299" y="1"/>
                    <a:pt x="302" y="0"/>
                    <a:pt x="305" y="0"/>
                  </a:cubicBezTo>
                  <a:cubicBezTo>
                    <a:pt x="308" y="0"/>
                    <a:pt x="310" y="1"/>
                    <a:pt x="313" y="1"/>
                  </a:cubicBezTo>
                  <a:cubicBezTo>
                    <a:pt x="364" y="1"/>
                    <a:pt x="364" y="1"/>
                    <a:pt x="364" y="1"/>
                  </a:cubicBezTo>
                  <a:cubicBezTo>
                    <a:pt x="366" y="1"/>
                    <a:pt x="369" y="0"/>
                    <a:pt x="372" y="0"/>
                  </a:cubicBezTo>
                  <a:cubicBezTo>
                    <a:pt x="389" y="0"/>
                    <a:pt x="402" y="14"/>
                    <a:pt x="402" y="31"/>
                  </a:cubicBezTo>
                  <a:cubicBezTo>
                    <a:pt x="402" y="48"/>
                    <a:pt x="389" y="61"/>
                    <a:pt x="372" y="61"/>
                  </a:cubicBezTo>
                  <a:cubicBezTo>
                    <a:pt x="358" y="61"/>
                    <a:pt x="346" y="52"/>
                    <a:pt x="343" y="39"/>
                  </a:cubicBezTo>
                  <a:cubicBezTo>
                    <a:pt x="334" y="39"/>
                    <a:pt x="334" y="39"/>
                    <a:pt x="334" y="39"/>
                  </a:cubicBezTo>
                  <a:cubicBezTo>
                    <a:pt x="330" y="52"/>
                    <a:pt x="319" y="61"/>
                    <a:pt x="305" y="61"/>
                  </a:cubicBezTo>
                  <a:cubicBezTo>
                    <a:pt x="291" y="61"/>
                    <a:pt x="279" y="52"/>
                    <a:pt x="276" y="39"/>
                  </a:cubicBezTo>
                  <a:cubicBezTo>
                    <a:pt x="264" y="39"/>
                    <a:pt x="264" y="39"/>
                    <a:pt x="264" y="39"/>
                  </a:cubicBezTo>
                  <a:cubicBezTo>
                    <a:pt x="256" y="52"/>
                    <a:pt x="256" y="52"/>
                    <a:pt x="256" y="52"/>
                  </a:cubicBezTo>
                  <a:cubicBezTo>
                    <a:pt x="140" y="52"/>
                    <a:pt x="140" y="52"/>
                    <a:pt x="140" y="52"/>
                  </a:cubicBezTo>
                  <a:cubicBezTo>
                    <a:pt x="132" y="39"/>
                    <a:pt x="132" y="39"/>
                    <a:pt x="132" y="39"/>
                  </a:cubicBezTo>
                  <a:cubicBezTo>
                    <a:pt x="127" y="39"/>
                    <a:pt x="127" y="39"/>
                    <a:pt x="127" y="39"/>
                  </a:cubicBezTo>
                  <a:cubicBezTo>
                    <a:pt x="123" y="52"/>
                    <a:pt x="112" y="61"/>
                    <a:pt x="98" y="61"/>
                  </a:cubicBezTo>
                  <a:cubicBezTo>
                    <a:pt x="84" y="61"/>
                    <a:pt x="72" y="52"/>
                    <a:pt x="69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6" y="52"/>
                    <a:pt x="45" y="61"/>
                    <a:pt x="31" y="61"/>
                  </a:cubicBezTo>
                  <a:cubicBezTo>
                    <a:pt x="14" y="61"/>
                    <a:pt x="0" y="48"/>
                    <a:pt x="0" y="31"/>
                  </a:cubicBezTo>
                  <a:cubicBezTo>
                    <a:pt x="0" y="17"/>
                    <a:pt x="9" y="5"/>
                    <a:pt x="22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739;p29">
              <a:extLst>
                <a:ext uri="{FF2B5EF4-FFF2-40B4-BE49-F238E27FC236}">
                  <a16:creationId xmlns:a16="http://schemas.microsoft.com/office/drawing/2014/main" id="{DE99BCB8-A84F-2049-B107-CC4BDCDBC656}"/>
                </a:ext>
              </a:extLst>
            </p:cNvPr>
            <p:cNvSpPr/>
            <p:nvPr/>
          </p:nvSpPr>
          <p:spPr>
            <a:xfrm>
              <a:off x="-1247429" y="3999640"/>
              <a:ext cx="506132" cy="76639"/>
            </a:xfrm>
            <a:custGeom>
              <a:avLst/>
              <a:gdLst/>
              <a:ahLst/>
              <a:cxnLst/>
              <a:rect l="l" t="t" r="r" b="b"/>
              <a:pathLst>
                <a:path w="402" h="61" extrusionOk="0">
                  <a:moveTo>
                    <a:pt x="22" y="2"/>
                  </a:moveTo>
                  <a:cubicBezTo>
                    <a:pt x="22" y="1"/>
                    <a:pt x="22" y="1"/>
                    <a:pt x="22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5" y="1"/>
                    <a:pt x="28" y="0"/>
                    <a:pt x="31" y="0"/>
                  </a:cubicBezTo>
                  <a:cubicBezTo>
                    <a:pt x="34" y="0"/>
                    <a:pt x="36" y="1"/>
                    <a:pt x="39" y="1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2" y="1"/>
                    <a:pt x="95" y="0"/>
                    <a:pt x="98" y="0"/>
                  </a:cubicBezTo>
                  <a:cubicBezTo>
                    <a:pt x="101" y="0"/>
                    <a:pt x="103" y="1"/>
                    <a:pt x="106" y="1"/>
                  </a:cubicBezTo>
                  <a:cubicBezTo>
                    <a:pt x="297" y="1"/>
                    <a:pt x="297" y="1"/>
                    <a:pt x="297" y="1"/>
                  </a:cubicBezTo>
                  <a:cubicBezTo>
                    <a:pt x="299" y="1"/>
                    <a:pt x="302" y="0"/>
                    <a:pt x="305" y="0"/>
                  </a:cubicBezTo>
                  <a:cubicBezTo>
                    <a:pt x="308" y="0"/>
                    <a:pt x="311" y="1"/>
                    <a:pt x="313" y="1"/>
                  </a:cubicBezTo>
                  <a:cubicBezTo>
                    <a:pt x="364" y="1"/>
                    <a:pt x="364" y="1"/>
                    <a:pt x="364" y="1"/>
                  </a:cubicBezTo>
                  <a:cubicBezTo>
                    <a:pt x="366" y="1"/>
                    <a:pt x="369" y="0"/>
                    <a:pt x="372" y="0"/>
                  </a:cubicBezTo>
                  <a:cubicBezTo>
                    <a:pt x="389" y="0"/>
                    <a:pt x="402" y="14"/>
                    <a:pt x="402" y="31"/>
                  </a:cubicBezTo>
                  <a:cubicBezTo>
                    <a:pt x="402" y="48"/>
                    <a:pt x="389" y="61"/>
                    <a:pt x="372" y="61"/>
                  </a:cubicBezTo>
                  <a:cubicBezTo>
                    <a:pt x="358" y="61"/>
                    <a:pt x="347" y="52"/>
                    <a:pt x="343" y="39"/>
                  </a:cubicBezTo>
                  <a:cubicBezTo>
                    <a:pt x="334" y="39"/>
                    <a:pt x="334" y="39"/>
                    <a:pt x="334" y="39"/>
                  </a:cubicBezTo>
                  <a:cubicBezTo>
                    <a:pt x="330" y="52"/>
                    <a:pt x="319" y="61"/>
                    <a:pt x="305" y="61"/>
                  </a:cubicBezTo>
                  <a:cubicBezTo>
                    <a:pt x="291" y="61"/>
                    <a:pt x="279" y="52"/>
                    <a:pt x="276" y="39"/>
                  </a:cubicBezTo>
                  <a:cubicBezTo>
                    <a:pt x="264" y="39"/>
                    <a:pt x="264" y="39"/>
                    <a:pt x="264" y="39"/>
                  </a:cubicBezTo>
                  <a:cubicBezTo>
                    <a:pt x="256" y="52"/>
                    <a:pt x="256" y="52"/>
                    <a:pt x="256" y="52"/>
                  </a:cubicBezTo>
                  <a:cubicBezTo>
                    <a:pt x="140" y="52"/>
                    <a:pt x="140" y="52"/>
                    <a:pt x="140" y="52"/>
                  </a:cubicBezTo>
                  <a:cubicBezTo>
                    <a:pt x="132" y="39"/>
                    <a:pt x="132" y="39"/>
                    <a:pt x="132" y="39"/>
                  </a:cubicBezTo>
                  <a:cubicBezTo>
                    <a:pt x="127" y="39"/>
                    <a:pt x="127" y="39"/>
                    <a:pt x="127" y="39"/>
                  </a:cubicBezTo>
                  <a:cubicBezTo>
                    <a:pt x="123" y="52"/>
                    <a:pt x="112" y="61"/>
                    <a:pt x="98" y="61"/>
                  </a:cubicBezTo>
                  <a:cubicBezTo>
                    <a:pt x="84" y="61"/>
                    <a:pt x="72" y="52"/>
                    <a:pt x="69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56" y="52"/>
                    <a:pt x="45" y="61"/>
                    <a:pt x="31" y="61"/>
                  </a:cubicBezTo>
                  <a:cubicBezTo>
                    <a:pt x="14" y="61"/>
                    <a:pt x="0" y="48"/>
                    <a:pt x="0" y="31"/>
                  </a:cubicBezTo>
                  <a:cubicBezTo>
                    <a:pt x="0" y="17"/>
                    <a:pt x="10" y="5"/>
                    <a:pt x="22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740;p29">
              <a:extLst>
                <a:ext uri="{FF2B5EF4-FFF2-40B4-BE49-F238E27FC236}">
                  <a16:creationId xmlns:a16="http://schemas.microsoft.com/office/drawing/2014/main" id="{5B30EB92-B8E6-4A2B-1A81-5ACA461FCC6A}"/>
                </a:ext>
              </a:extLst>
            </p:cNvPr>
            <p:cNvSpPr/>
            <p:nvPr/>
          </p:nvSpPr>
          <p:spPr>
            <a:xfrm>
              <a:off x="-1358434" y="3436741"/>
              <a:ext cx="2855700" cy="596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741;p29">
              <a:extLst>
                <a:ext uri="{FF2B5EF4-FFF2-40B4-BE49-F238E27FC236}">
                  <a16:creationId xmlns:a16="http://schemas.microsoft.com/office/drawing/2014/main" id="{10ABC054-992A-A44A-DA7C-32DB947E0E77}"/>
                </a:ext>
              </a:extLst>
            </p:cNvPr>
            <p:cNvSpPr/>
            <p:nvPr/>
          </p:nvSpPr>
          <p:spPr>
            <a:xfrm>
              <a:off x="-1358434" y="3991712"/>
              <a:ext cx="2855751" cy="84567"/>
            </a:xfrm>
            <a:custGeom>
              <a:avLst/>
              <a:gdLst/>
              <a:ahLst/>
              <a:cxnLst/>
              <a:rect l="l" t="t" r="r" b="b"/>
              <a:pathLst>
                <a:path w="2161" h="64" extrusionOk="0">
                  <a:moveTo>
                    <a:pt x="467" y="10"/>
                  </a:moveTo>
                  <a:lnTo>
                    <a:pt x="481" y="0"/>
                  </a:lnTo>
                  <a:lnTo>
                    <a:pt x="1680" y="0"/>
                  </a:lnTo>
                  <a:lnTo>
                    <a:pt x="1694" y="10"/>
                  </a:lnTo>
                  <a:lnTo>
                    <a:pt x="2161" y="10"/>
                  </a:lnTo>
                  <a:lnTo>
                    <a:pt x="2161" y="46"/>
                  </a:lnTo>
                  <a:lnTo>
                    <a:pt x="2101" y="46"/>
                  </a:lnTo>
                  <a:lnTo>
                    <a:pt x="2077" y="31"/>
                  </a:lnTo>
                  <a:lnTo>
                    <a:pt x="1695" y="31"/>
                  </a:lnTo>
                  <a:lnTo>
                    <a:pt x="1670" y="64"/>
                  </a:lnTo>
                  <a:lnTo>
                    <a:pt x="491" y="64"/>
                  </a:lnTo>
                  <a:lnTo>
                    <a:pt x="467" y="31"/>
                  </a:lnTo>
                  <a:lnTo>
                    <a:pt x="85" y="31"/>
                  </a:lnTo>
                  <a:lnTo>
                    <a:pt x="61" y="46"/>
                  </a:lnTo>
                  <a:lnTo>
                    <a:pt x="0" y="46"/>
                  </a:lnTo>
                  <a:lnTo>
                    <a:pt x="0" y="10"/>
                  </a:lnTo>
                  <a:lnTo>
                    <a:pt x="467" y="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742;p29">
              <a:extLst>
                <a:ext uri="{FF2B5EF4-FFF2-40B4-BE49-F238E27FC236}">
                  <a16:creationId xmlns:a16="http://schemas.microsoft.com/office/drawing/2014/main" id="{2509BD55-B11F-2C18-F692-E8C51766D2D6}"/>
                </a:ext>
              </a:extLst>
            </p:cNvPr>
            <p:cNvSpPr/>
            <p:nvPr/>
          </p:nvSpPr>
          <p:spPr>
            <a:xfrm>
              <a:off x="-671257" y="4024745"/>
              <a:ext cx="1488000" cy="31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1743;p29">
              <a:extLst>
                <a:ext uri="{FF2B5EF4-FFF2-40B4-BE49-F238E27FC236}">
                  <a16:creationId xmlns:a16="http://schemas.microsoft.com/office/drawing/2014/main" id="{E46663A0-F18E-92F9-7244-99E5EC2D7186}"/>
                </a:ext>
              </a:extLst>
            </p:cNvPr>
            <p:cNvSpPr/>
            <p:nvPr/>
          </p:nvSpPr>
          <p:spPr>
            <a:xfrm>
              <a:off x="-1025418" y="3397100"/>
              <a:ext cx="2336700" cy="39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1744;p29">
              <a:extLst>
                <a:ext uri="{FF2B5EF4-FFF2-40B4-BE49-F238E27FC236}">
                  <a16:creationId xmlns:a16="http://schemas.microsoft.com/office/drawing/2014/main" id="{9B14D327-C746-1D18-DBCD-1153C7A1FD51}"/>
                </a:ext>
              </a:extLst>
            </p:cNvPr>
            <p:cNvSpPr/>
            <p:nvPr/>
          </p:nvSpPr>
          <p:spPr>
            <a:xfrm>
              <a:off x="-416208" y="3348209"/>
              <a:ext cx="993600" cy="4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1745;p29">
              <a:extLst>
                <a:ext uri="{FF2B5EF4-FFF2-40B4-BE49-F238E27FC236}">
                  <a16:creationId xmlns:a16="http://schemas.microsoft.com/office/drawing/2014/main" id="{58762FB9-0E79-906A-5A3D-25F7AC795782}"/>
                </a:ext>
              </a:extLst>
            </p:cNvPr>
            <p:cNvSpPr/>
            <p:nvPr/>
          </p:nvSpPr>
          <p:spPr>
            <a:xfrm>
              <a:off x="814104" y="3537164"/>
              <a:ext cx="449309" cy="158563"/>
            </a:xfrm>
            <a:custGeom>
              <a:avLst/>
              <a:gdLst/>
              <a:ahLst/>
              <a:cxnLst/>
              <a:rect l="l" t="t" r="r" b="b"/>
              <a:pathLst>
                <a:path w="357" h="126" extrusionOk="0">
                  <a:moveTo>
                    <a:pt x="0" y="22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16"/>
                    <a:pt x="10" y="126"/>
                    <a:pt x="22" y="126"/>
                  </a:cubicBezTo>
                  <a:cubicBezTo>
                    <a:pt x="335" y="126"/>
                    <a:pt x="335" y="126"/>
                    <a:pt x="335" y="126"/>
                  </a:cubicBezTo>
                  <a:cubicBezTo>
                    <a:pt x="347" y="126"/>
                    <a:pt x="357" y="116"/>
                    <a:pt x="357" y="104"/>
                  </a:cubicBezTo>
                  <a:cubicBezTo>
                    <a:pt x="357" y="22"/>
                    <a:pt x="357" y="22"/>
                    <a:pt x="357" y="22"/>
                  </a:cubicBezTo>
                  <a:cubicBezTo>
                    <a:pt x="357" y="10"/>
                    <a:pt x="347" y="0"/>
                    <a:pt x="33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746;p29">
              <a:extLst>
                <a:ext uri="{FF2B5EF4-FFF2-40B4-BE49-F238E27FC236}">
                  <a16:creationId xmlns:a16="http://schemas.microsoft.com/office/drawing/2014/main" id="{B38BEA7B-3EDE-6362-6B60-1AADE6CB7891}"/>
                </a:ext>
              </a:extLst>
            </p:cNvPr>
            <p:cNvSpPr/>
            <p:nvPr/>
          </p:nvSpPr>
          <p:spPr>
            <a:xfrm>
              <a:off x="334401" y="3537164"/>
              <a:ext cx="449309" cy="158563"/>
            </a:xfrm>
            <a:custGeom>
              <a:avLst/>
              <a:gdLst/>
              <a:ahLst/>
              <a:cxnLst/>
              <a:rect l="l" t="t" r="r" b="b"/>
              <a:pathLst>
                <a:path w="357" h="126" extrusionOk="0">
                  <a:moveTo>
                    <a:pt x="0" y="22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16"/>
                    <a:pt x="10" y="126"/>
                    <a:pt x="22" y="126"/>
                  </a:cubicBezTo>
                  <a:cubicBezTo>
                    <a:pt x="335" y="126"/>
                    <a:pt x="335" y="126"/>
                    <a:pt x="335" y="126"/>
                  </a:cubicBezTo>
                  <a:cubicBezTo>
                    <a:pt x="347" y="126"/>
                    <a:pt x="357" y="116"/>
                    <a:pt x="357" y="104"/>
                  </a:cubicBezTo>
                  <a:cubicBezTo>
                    <a:pt x="357" y="22"/>
                    <a:pt x="357" y="22"/>
                    <a:pt x="357" y="22"/>
                  </a:cubicBezTo>
                  <a:cubicBezTo>
                    <a:pt x="357" y="10"/>
                    <a:pt x="347" y="0"/>
                    <a:pt x="33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747;p29">
              <a:extLst>
                <a:ext uri="{FF2B5EF4-FFF2-40B4-BE49-F238E27FC236}">
                  <a16:creationId xmlns:a16="http://schemas.microsoft.com/office/drawing/2014/main" id="{3F457096-FE46-3607-4F2B-C25F7BD5D4E7}"/>
                </a:ext>
              </a:extLst>
            </p:cNvPr>
            <p:cNvSpPr/>
            <p:nvPr/>
          </p:nvSpPr>
          <p:spPr>
            <a:xfrm>
              <a:off x="-145302" y="3537164"/>
              <a:ext cx="449308" cy="158563"/>
            </a:xfrm>
            <a:custGeom>
              <a:avLst/>
              <a:gdLst/>
              <a:ahLst/>
              <a:cxnLst/>
              <a:rect l="l" t="t" r="r" b="b"/>
              <a:pathLst>
                <a:path w="356" h="126" extrusionOk="0">
                  <a:moveTo>
                    <a:pt x="0" y="22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16"/>
                    <a:pt x="10" y="126"/>
                    <a:pt x="22" y="126"/>
                  </a:cubicBezTo>
                  <a:cubicBezTo>
                    <a:pt x="334" y="126"/>
                    <a:pt x="334" y="126"/>
                    <a:pt x="334" y="126"/>
                  </a:cubicBezTo>
                  <a:cubicBezTo>
                    <a:pt x="347" y="126"/>
                    <a:pt x="356" y="116"/>
                    <a:pt x="356" y="104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10"/>
                    <a:pt x="347" y="0"/>
                    <a:pt x="33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748;p29">
              <a:extLst>
                <a:ext uri="{FF2B5EF4-FFF2-40B4-BE49-F238E27FC236}">
                  <a16:creationId xmlns:a16="http://schemas.microsoft.com/office/drawing/2014/main" id="{EE3A9A69-1FAD-D5E8-1783-86C1AEF5BE2B}"/>
                </a:ext>
              </a:extLst>
            </p:cNvPr>
            <p:cNvSpPr/>
            <p:nvPr/>
          </p:nvSpPr>
          <p:spPr>
            <a:xfrm>
              <a:off x="-623683" y="3537164"/>
              <a:ext cx="447986" cy="158563"/>
            </a:xfrm>
            <a:custGeom>
              <a:avLst/>
              <a:gdLst/>
              <a:ahLst/>
              <a:cxnLst/>
              <a:rect l="l" t="t" r="r" b="b"/>
              <a:pathLst>
                <a:path w="356" h="126" extrusionOk="0">
                  <a:moveTo>
                    <a:pt x="0" y="22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16"/>
                    <a:pt x="10" y="126"/>
                    <a:pt x="22" y="126"/>
                  </a:cubicBezTo>
                  <a:cubicBezTo>
                    <a:pt x="334" y="126"/>
                    <a:pt x="334" y="126"/>
                    <a:pt x="334" y="126"/>
                  </a:cubicBezTo>
                  <a:cubicBezTo>
                    <a:pt x="346" y="126"/>
                    <a:pt x="356" y="116"/>
                    <a:pt x="356" y="104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10"/>
                    <a:pt x="346" y="0"/>
                    <a:pt x="33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1749;p29">
              <a:extLst>
                <a:ext uri="{FF2B5EF4-FFF2-40B4-BE49-F238E27FC236}">
                  <a16:creationId xmlns:a16="http://schemas.microsoft.com/office/drawing/2014/main" id="{CC02856D-291F-E003-BC31-5316AE3F0B93}"/>
                </a:ext>
              </a:extLst>
            </p:cNvPr>
            <p:cNvSpPr/>
            <p:nvPr/>
          </p:nvSpPr>
          <p:spPr>
            <a:xfrm>
              <a:off x="-1102064" y="3537164"/>
              <a:ext cx="449309" cy="158563"/>
            </a:xfrm>
            <a:custGeom>
              <a:avLst/>
              <a:gdLst/>
              <a:ahLst/>
              <a:cxnLst/>
              <a:rect l="l" t="t" r="r" b="b"/>
              <a:pathLst>
                <a:path w="357" h="126" extrusionOk="0">
                  <a:moveTo>
                    <a:pt x="0" y="22"/>
                  </a:moveTo>
                  <a:cubicBezTo>
                    <a:pt x="0" y="104"/>
                    <a:pt x="0" y="104"/>
                    <a:pt x="0" y="104"/>
                  </a:cubicBezTo>
                  <a:cubicBezTo>
                    <a:pt x="0" y="116"/>
                    <a:pt x="10" y="126"/>
                    <a:pt x="22" y="126"/>
                  </a:cubicBezTo>
                  <a:cubicBezTo>
                    <a:pt x="335" y="126"/>
                    <a:pt x="335" y="126"/>
                    <a:pt x="335" y="126"/>
                  </a:cubicBezTo>
                  <a:cubicBezTo>
                    <a:pt x="347" y="126"/>
                    <a:pt x="357" y="116"/>
                    <a:pt x="357" y="104"/>
                  </a:cubicBezTo>
                  <a:cubicBezTo>
                    <a:pt x="357" y="22"/>
                    <a:pt x="357" y="22"/>
                    <a:pt x="357" y="22"/>
                  </a:cubicBezTo>
                  <a:cubicBezTo>
                    <a:pt x="357" y="10"/>
                    <a:pt x="347" y="0"/>
                    <a:pt x="33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1750;p29">
              <a:extLst>
                <a:ext uri="{FF2B5EF4-FFF2-40B4-BE49-F238E27FC236}">
                  <a16:creationId xmlns:a16="http://schemas.microsoft.com/office/drawing/2014/main" id="{56FAFD7E-BF42-CF09-AC73-5FFA692507A7}"/>
                </a:ext>
              </a:extLst>
            </p:cNvPr>
            <p:cNvSpPr/>
            <p:nvPr/>
          </p:nvSpPr>
          <p:spPr>
            <a:xfrm>
              <a:off x="-1358434" y="3817292"/>
              <a:ext cx="2855700" cy="50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1751;p29">
              <a:extLst>
                <a:ext uri="{FF2B5EF4-FFF2-40B4-BE49-F238E27FC236}">
                  <a16:creationId xmlns:a16="http://schemas.microsoft.com/office/drawing/2014/main" id="{2D64E114-5A9E-8C22-BCA5-6B24F8447D47}"/>
                </a:ext>
              </a:extLst>
            </p:cNvPr>
            <p:cNvSpPr/>
            <p:nvPr/>
          </p:nvSpPr>
          <p:spPr>
            <a:xfrm>
              <a:off x="-1358434" y="3882038"/>
              <a:ext cx="2855700" cy="50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752;p29">
              <a:extLst>
                <a:ext uri="{FF2B5EF4-FFF2-40B4-BE49-F238E27FC236}">
                  <a16:creationId xmlns:a16="http://schemas.microsoft.com/office/drawing/2014/main" id="{9008D30B-C0D8-E848-3CDC-E8EB9D010600}"/>
                </a:ext>
              </a:extLst>
            </p:cNvPr>
            <p:cNvSpPr/>
            <p:nvPr/>
          </p:nvSpPr>
          <p:spPr>
            <a:xfrm>
              <a:off x="-1102064" y="3734046"/>
              <a:ext cx="2365500" cy="23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753;p29">
              <a:extLst>
                <a:ext uri="{FF2B5EF4-FFF2-40B4-BE49-F238E27FC236}">
                  <a16:creationId xmlns:a16="http://schemas.microsoft.com/office/drawing/2014/main" id="{69737458-41D3-5BB1-BB8F-FEAC0105046E}"/>
                </a:ext>
              </a:extLst>
            </p:cNvPr>
            <p:cNvSpPr/>
            <p:nvPr/>
          </p:nvSpPr>
          <p:spPr>
            <a:xfrm>
              <a:off x="-1358434" y="3489595"/>
              <a:ext cx="2855700" cy="6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754;p29">
              <a:extLst>
                <a:ext uri="{FF2B5EF4-FFF2-40B4-BE49-F238E27FC236}">
                  <a16:creationId xmlns:a16="http://schemas.microsoft.com/office/drawing/2014/main" id="{28836B0A-2D31-515C-B42F-B51D2AB491EC}"/>
                </a:ext>
              </a:extLst>
            </p:cNvPr>
            <p:cNvSpPr/>
            <p:nvPr/>
          </p:nvSpPr>
          <p:spPr>
            <a:xfrm>
              <a:off x="1497317" y="3496202"/>
              <a:ext cx="51600" cy="53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755;p29">
              <a:extLst>
                <a:ext uri="{FF2B5EF4-FFF2-40B4-BE49-F238E27FC236}">
                  <a16:creationId xmlns:a16="http://schemas.microsoft.com/office/drawing/2014/main" id="{6E01C599-F55A-C3E6-A077-DA56AF00039F}"/>
                </a:ext>
              </a:extLst>
            </p:cNvPr>
            <p:cNvSpPr/>
            <p:nvPr/>
          </p:nvSpPr>
          <p:spPr>
            <a:xfrm>
              <a:off x="-1409972" y="3496202"/>
              <a:ext cx="51600" cy="536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852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3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Needs-Gap Analysis</a:t>
            </a:r>
            <a:endParaRPr sz="3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119CAA-2990-4606-7B48-84D816C57D92}"/>
              </a:ext>
            </a:extLst>
          </p:cNvPr>
          <p:cNvSpPr txBox="1"/>
          <p:nvPr/>
        </p:nvSpPr>
        <p:spPr>
          <a:xfrm>
            <a:off x="862641" y="1361057"/>
            <a:ext cx="10684772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Our methodology creates two measures: </a:t>
            </a:r>
          </a:p>
          <a:p>
            <a:pPr marL="285750" indent="-285750">
              <a:buFont typeface="Wingdings"/>
              <a:buChar char="v"/>
            </a:pPr>
            <a:endParaRPr lang="en-US" sz="2400"/>
          </a:p>
          <a:p>
            <a:pPr marL="358775" lvl="1" indent="-358775">
              <a:buFont typeface="Wingdings"/>
              <a:buChar char="v"/>
            </a:pPr>
            <a:r>
              <a:rPr lang="en-US" sz="2400"/>
              <a:t>A measure for need associated with transport disadvantaged people for each of the communities. This identifies people who have significant need for transit services, i.e. demand.</a:t>
            </a:r>
          </a:p>
          <a:p>
            <a:pPr marL="358775" lvl="1" indent="-358775">
              <a:buFont typeface="Wingdings"/>
              <a:buChar char="v"/>
            </a:pPr>
            <a:endParaRPr lang="en-US" sz="2400"/>
          </a:p>
          <a:p>
            <a:pPr marL="358775" lvl="1" indent="-358775">
              <a:buFont typeface="Wingdings"/>
              <a:buChar char="v"/>
            </a:pPr>
            <a:r>
              <a:rPr lang="en-US" sz="2400"/>
              <a:t>A measure for transit accessibility which will measure coverage and service and other important features of transit system, i.e. supply.</a:t>
            </a:r>
          </a:p>
          <a:p>
            <a:pPr marL="358775" lvl="1" indent="-358775">
              <a:buFont typeface="Wingdings"/>
              <a:buChar char="v"/>
            </a:pPr>
            <a:endParaRPr lang="en-US" sz="2400"/>
          </a:p>
          <a:p>
            <a:pPr marL="358775" lvl="1" indent="-358775">
              <a:buFont typeface="Wingdings"/>
              <a:buChar char="v"/>
            </a:pPr>
            <a:r>
              <a:rPr lang="en-US" sz="2400"/>
              <a:t>The transit gap for each community, will then be the difference between these two measures.</a:t>
            </a:r>
          </a:p>
          <a:p>
            <a:pPr marL="285750" lvl="1" indent="-285750">
              <a:buFont typeface="Wingdings"/>
              <a:buChar char="v"/>
            </a:pP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3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200"/>
              <a:t>Supply Index: Local Index of Transit Availability (LITA)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119CAA-2990-4606-7B48-84D816C57D92}"/>
              </a:ext>
            </a:extLst>
          </p:cNvPr>
          <p:cNvSpPr txBox="1"/>
          <p:nvPr/>
        </p:nvSpPr>
        <p:spPr>
          <a:xfrm>
            <a:off x="862641" y="1361057"/>
            <a:ext cx="10684772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/>
              <a:t>For the supply index, we will follow a modified Rood's (1998) Local Index of Transit Availability (LITA). </a:t>
            </a:r>
          </a:p>
          <a:p>
            <a:endParaRPr lang="en-US" sz="240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/>
              <a:t>This index has several components in its determination including service coverage, service frequency, and service capacity. </a:t>
            </a:r>
          </a:p>
          <a:p>
            <a:endParaRPr lang="en-US" sz="240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/>
              <a:t>Service coverage</a:t>
            </a:r>
            <a:r>
              <a:rPr lang="en-US" sz="2400"/>
              <a:t> is determined by the amount of primary transit stops within a community divided by the size of the community. </a:t>
            </a:r>
          </a:p>
          <a:p>
            <a:endParaRPr lang="en-US" sz="240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/>
              <a:t>Service frequency</a:t>
            </a:r>
            <a:r>
              <a:rPr lang="en-US" sz="2400"/>
              <a:t> is determined using the total number of times transit buses arrive in a community during peak hours. </a:t>
            </a:r>
          </a:p>
          <a:p>
            <a:endParaRPr lang="en-US" sz="240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/>
              <a:t>Capacity</a:t>
            </a:r>
            <a:r>
              <a:rPr lang="en-US" sz="2400"/>
              <a:t> is measured with the total primary transit seats available to a community for the day and divided by the population of the community. </a:t>
            </a:r>
          </a:p>
          <a:p>
            <a:pPr marL="285750" lvl="1" indent="-285750">
              <a:buFont typeface="Wingdings"/>
              <a:buChar char="v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3843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3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200"/>
              <a:t>Supply Index: Local Index of Transit Availability (LITA)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119CAA-2990-4606-7B48-84D816C57D92}"/>
              </a:ext>
            </a:extLst>
          </p:cNvPr>
          <p:cNvSpPr txBox="1"/>
          <p:nvPr/>
        </p:nvSpPr>
        <p:spPr>
          <a:xfrm>
            <a:off x="862641" y="1361057"/>
            <a:ext cx="10684772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/>
              <a:t>Service Coverage</a:t>
            </a:r>
            <a:r>
              <a:rPr lang="en-US" sz="2400"/>
              <a:t> – a buffer zone of 400m and 800m is generated around bus stops and train stops respectively. Thus, if a community lies in the buffer zone, it is assumed to be served by the bus stop. The limitation is that: everyone in the community can access the bus or train stop, no matter where they are located in the community.</a:t>
            </a:r>
            <a:endParaRPr lang="en-US"/>
          </a:p>
          <a:p>
            <a:endParaRPr lang="en-US" sz="240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/>
              <a:t>Service Frequency</a:t>
            </a:r>
            <a:r>
              <a:rPr lang="en-US" sz="2400"/>
              <a:t> – how often a vehicle arrives at a stop (on average); how long one has to wait between trips.</a:t>
            </a:r>
          </a:p>
          <a:p>
            <a:endParaRPr lang="en-US" sz="240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/>
              <a:t>Service Capacity</a:t>
            </a:r>
            <a:r>
              <a:rPr lang="en-US" sz="2400"/>
              <a:t> – 65 seats was used for the Max buses and 600 for the LRT.</a:t>
            </a:r>
          </a:p>
          <a:p>
            <a:pPr marL="285750" lvl="1" indent="-285750">
              <a:buFont typeface="Wingdings"/>
              <a:buChar char="v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5682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3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Demand Index: Transit </a:t>
            </a:r>
            <a:r>
              <a:rPr lang="en-US" sz="3200"/>
              <a:t>Disadvantaged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119CAA-2990-4606-7B48-84D816C57D92}"/>
              </a:ext>
            </a:extLst>
          </p:cNvPr>
          <p:cNvSpPr txBox="1"/>
          <p:nvPr/>
        </p:nvSpPr>
        <p:spPr>
          <a:xfrm>
            <a:off x="862641" y="1361057"/>
            <a:ext cx="10684772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For transit disadvantaged groups, we focus on the following due to data limitations: </a:t>
            </a:r>
          </a:p>
          <a:p>
            <a:pPr marL="285750" indent="-285750">
              <a:buFont typeface="Wingdings"/>
              <a:buChar char="v"/>
            </a:pPr>
            <a:endParaRPr lang="en-US" sz="2400"/>
          </a:p>
          <a:p>
            <a:pPr marL="358775" lvl="1" indent="-358775">
              <a:buFont typeface="Wingdings"/>
              <a:buChar char="v"/>
            </a:pPr>
            <a:r>
              <a:rPr lang="en-US" sz="2400"/>
              <a:t>Low-income persons with annual income less than CAD 26,503</a:t>
            </a:r>
          </a:p>
          <a:p>
            <a:pPr marL="358775" lvl="1" indent="-358775">
              <a:buFont typeface="Wingdings"/>
              <a:buChar char="v"/>
            </a:pPr>
            <a:endParaRPr lang="en-US" sz="2400"/>
          </a:p>
          <a:p>
            <a:pPr marL="358775" lvl="1" indent="-358775">
              <a:buFont typeface="Wingdings"/>
              <a:buChar char="v"/>
            </a:pPr>
            <a:r>
              <a:rPr lang="en-US" sz="2400"/>
              <a:t>Seniors aged 65 and above</a:t>
            </a:r>
          </a:p>
          <a:p>
            <a:pPr marL="285750" lvl="1" indent="-285750">
              <a:buFont typeface="Wingdings"/>
              <a:buChar char="v"/>
            </a:pPr>
            <a:endParaRPr lang="en-US" sz="2400"/>
          </a:p>
          <a:p>
            <a:pPr marL="342900" lvl="1" indent="-342900">
              <a:buFont typeface="Wingdings"/>
              <a:buChar char="v"/>
            </a:pPr>
            <a:r>
              <a:rPr lang="en-US" sz="2400"/>
              <a:t>Households who spend more than 30% on rent</a:t>
            </a:r>
          </a:p>
          <a:p>
            <a:pPr marL="342900" lvl="1" indent="-342900">
              <a:buFont typeface="Wingdings"/>
              <a:buChar char="v"/>
            </a:pPr>
            <a:endParaRPr lang="en-US" sz="2400"/>
          </a:p>
          <a:p>
            <a:pPr marL="342900" lvl="1" indent="-342900">
              <a:buFont typeface="Wingdings"/>
              <a:buChar char="v"/>
            </a:pPr>
            <a:r>
              <a:rPr lang="en-US" sz="2400"/>
              <a:t>Employed people who use transit</a:t>
            </a:r>
          </a:p>
          <a:p>
            <a:pPr marL="285750" lvl="1" indent="-285750">
              <a:buFont typeface="Wingdings"/>
              <a:buChar char="v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1315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4">
          <a:extLst>
            <a:ext uri="{FF2B5EF4-FFF2-40B4-BE49-F238E27FC236}">
              <a16:creationId xmlns:a16="http://schemas.microsoft.com/office/drawing/2014/main" id="{6C3F69B2-5441-F918-A00C-95AB868B4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33">
            <a:extLst>
              <a:ext uri="{FF2B5EF4-FFF2-40B4-BE49-F238E27FC236}">
                <a16:creationId xmlns:a16="http://schemas.microsoft.com/office/drawing/2014/main" id="{C7986260-2D83-A6CB-2C60-1CBFC16651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20360" y="2431609"/>
            <a:ext cx="6151280" cy="882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4500" b="1"/>
              <a:t>Demand Index</a:t>
            </a:r>
            <a:endParaRPr lang="en-US"/>
          </a:p>
        </p:txBody>
      </p:sp>
      <p:sp>
        <p:nvSpPr>
          <p:cNvPr id="1796" name="Google Shape;1796;p33">
            <a:extLst>
              <a:ext uri="{FF2B5EF4-FFF2-40B4-BE49-F238E27FC236}">
                <a16:creationId xmlns:a16="http://schemas.microsoft.com/office/drawing/2014/main" id="{1E913137-3102-A639-9A17-1DCDB8DFD5E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369400" y="1557567"/>
            <a:ext cx="1453200" cy="882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cxnSp>
        <p:nvCxnSpPr>
          <p:cNvPr id="1797" name="Google Shape;1797;p33">
            <a:extLst>
              <a:ext uri="{FF2B5EF4-FFF2-40B4-BE49-F238E27FC236}">
                <a16:creationId xmlns:a16="http://schemas.microsoft.com/office/drawing/2014/main" id="{5E5F25F1-AA35-D205-BF9C-CAB0FBC31409}"/>
              </a:ext>
            </a:extLst>
          </p:cNvPr>
          <p:cNvCxnSpPr>
            <a:endCxn id="1796" idx="0"/>
          </p:cNvCxnSpPr>
          <p:nvPr/>
        </p:nvCxnSpPr>
        <p:spPr>
          <a:xfrm>
            <a:off x="6096000" y="-140433"/>
            <a:ext cx="0" cy="169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1798" name="Google Shape;1798;p33">
            <a:extLst>
              <a:ext uri="{FF2B5EF4-FFF2-40B4-BE49-F238E27FC236}">
                <a16:creationId xmlns:a16="http://schemas.microsoft.com/office/drawing/2014/main" id="{8160890B-31DF-641D-95DF-564684B108B2}"/>
              </a:ext>
            </a:extLst>
          </p:cNvPr>
          <p:cNvGrpSpPr/>
          <p:nvPr/>
        </p:nvGrpSpPr>
        <p:grpSpPr>
          <a:xfrm>
            <a:off x="8207838" y="4831460"/>
            <a:ext cx="1028353" cy="1313193"/>
            <a:chOff x="5958353" y="3536019"/>
            <a:chExt cx="771265" cy="984895"/>
          </a:xfrm>
        </p:grpSpPr>
        <p:grpSp>
          <p:nvGrpSpPr>
            <p:cNvPr id="1799" name="Google Shape;1799;p33">
              <a:extLst>
                <a:ext uri="{FF2B5EF4-FFF2-40B4-BE49-F238E27FC236}">
                  <a16:creationId xmlns:a16="http://schemas.microsoft.com/office/drawing/2014/main" id="{5A3C87A0-4564-077C-D1C7-7BD4A8C99946}"/>
                </a:ext>
              </a:extLst>
            </p:cNvPr>
            <p:cNvGrpSpPr/>
            <p:nvPr/>
          </p:nvGrpSpPr>
          <p:grpSpPr>
            <a:xfrm>
              <a:off x="6466976" y="3536019"/>
              <a:ext cx="262642" cy="905380"/>
              <a:chOff x="1539875" y="3257551"/>
              <a:chExt cx="511176" cy="1762125"/>
            </a:xfrm>
          </p:grpSpPr>
          <p:sp>
            <p:nvSpPr>
              <p:cNvPr id="1800" name="Google Shape;1800;p33">
                <a:extLst>
                  <a:ext uri="{FF2B5EF4-FFF2-40B4-BE49-F238E27FC236}">
                    <a16:creationId xmlns:a16="http://schemas.microsoft.com/office/drawing/2014/main" id="{F73B6EC0-BA40-495D-F359-2DD90CF80105}"/>
                  </a:ext>
                </a:extLst>
              </p:cNvPr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1" name="Google Shape;1801;p33">
                <a:extLst>
                  <a:ext uri="{FF2B5EF4-FFF2-40B4-BE49-F238E27FC236}">
                    <a16:creationId xmlns:a16="http://schemas.microsoft.com/office/drawing/2014/main" id="{259A688E-AE02-C259-832B-284E493FCB57}"/>
                  </a:ext>
                </a:extLst>
              </p:cNvPr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2" name="Google Shape;1802;p33">
                <a:extLst>
                  <a:ext uri="{FF2B5EF4-FFF2-40B4-BE49-F238E27FC236}">
                    <a16:creationId xmlns:a16="http://schemas.microsoft.com/office/drawing/2014/main" id="{4DA1E4BF-62C3-0760-6E7B-44B0CD22032B}"/>
                  </a:ext>
                </a:extLst>
              </p:cNvPr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3" name="Google Shape;1803;p33">
                <a:extLst>
                  <a:ext uri="{FF2B5EF4-FFF2-40B4-BE49-F238E27FC236}">
                    <a16:creationId xmlns:a16="http://schemas.microsoft.com/office/drawing/2014/main" id="{9CFF1E76-8F99-6145-3779-43B849DFCDC5}"/>
                  </a:ext>
                </a:extLst>
              </p:cNvPr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4" name="Google Shape;1804;p33">
                <a:extLst>
                  <a:ext uri="{FF2B5EF4-FFF2-40B4-BE49-F238E27FC236}">
                    <a16:creationId xmlns:a16="http://schemas.microsoft.com/office/drawing/2014/main" id="{0EA8BD38-D658-5CCB-1609-598A4EEE30CA}"/>
                  </a:ext>
                </a:extLst>
              </p:cNvPr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5" name="Google Shape;1805;p33">
                <a:extLst>
                  <a:ext uri="{FF2B5EF4-FFF2-40B4-BE49-F238E27FC236}">
                    <a16:creationId xmlns:a16="http://schemas.microsoft.com/office/drawing/2014/main" id="{DCB26EB6-2F8F-809A-FD7F-28D9D1CDEE50}"/>
                  </a:ext>
                </a:extLst>
              </p:cNvPr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6" name="Google Shape;1806;p33">
              <a:extLst>
                <a:ext uri="{FF2B5EF4-FFF2-40B4-BE49-F238E27FC236}">
                  <a16:creationId xmlns:a16="http://schemas.microsoft.com/office/drawing/2014/main" id="{5093B126-183F-C02A-2434-59ACB37FAC87}"/>
                </a:ext>
              </a:extLst>
            </p:cNvPr>
            <p:cNvGrpSpPr/>
            <p:nvPr/>
          </p:nvGrpSpPr>
          <p:grpSpPr>
            <a:xfrm>
              <a:off x="6221460" y="3978354"/>
              <a:ext cx="142363" cy="490752"/>
              <a:chOff x="1539875" y="3257551"/>
              <a:chExt cx="511176" cy="1762125"/>
            </a:xfrm>
          </p:grpSpPr>
          <p:sp>
            <p:nvSpPr>
              <p:cNvPr id="1807" name="Google Shape;1807;p33">
                <a:extLst>
                  <a:ext uri="{FF2B5EF4-FFF2-40B4-BE49-F238E27FC236}">
                    <a16:creationId xmlns:a16="http://schemas.microsoft.com/office/drawing/2014/main" id="{FBD63E8E-E8F3-9082-BAC4-AA847DB0516B}"/>
                  </a:ext>
                </a:extLst>
              </p:cNvPr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8" name="Google Shape;1808;p33">
                <a:extLst>
                  <a:ext uri="{FF2B5EF4-FFF2-40B4-BE49-F238E27FC236}">
                    <a16:creationId xmlns:a16="http://schemas.microsoft.com/office/drawing/2014/main" id="{995D2C73-4703-0F6C-CAA5-3317A6EE719A}"/>
                  </a:ext>
                </a:extLst>
              </p:cNvPr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9" name="Google Shape;1809;p33">
                <a:extLst>
                  <a:ext uri="{FF2B5EF4-FFF2-40B4-BE49-F238E27FC236}">
                    <a16:creationId xmlns:a16="http://schemas.microsoft.com/office/drawing/2014/main" id="{ED86EE59-5762-8224-13C9-071BA1D7BC97}"/>
                  </a:ext>
                </a:extLst>
              </p:cNvPr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33">
                <a:extLst>
                  <a:ext uri="{FF2B5EF4-FFF2-40B4-BE49-F238E27FC236}">
                    <a16:creationId xmlns:a16="http://schemas.microsoft.com/office/drawing/2014/main" id="{D4BBAA09-D2E9-4CE9-B0E4-7608D42B6FB0}"/>
                  </a:ext>
                </a:extLst>
              </p:cNvPr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1" name="Google Shape;1811;p33">
                <a:extLst>
                  <a:ext uri="{FF2B5EF4-FFF2-40B4-BE49-F238E27FC236}">
                    <a16:creationId xmlns:a16="http://schemas.microsoft.com/office/drawing/2014/main" id="{5516343A-7D8D-7BBD-863E-449D2E59ECB2}"/>
                  </a:ext>
                </a:extLst>
              </p:cNvPr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2" name="Google Shape;1812;p33">
                <a:extLst>
                  <a:ext uri="{FF2B5EF4-FFF2-40B4-BE49-F238E27FC236}">
                    <a16:creationId xmlns:a16="http://schemas.microsoft.com/office/drawing/2014/main" id="{5CC13769-AE3A-2782-00EC-5E1D5FEE38FF}"/>
                  </a:ext>
                </a:extLst>
              </p:cNvPr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3" name="Google Shape;1813;p33">
              <a:extLst>
                <a:ext uri="{FF2B5EF4-FFF2-40B4-BE49-F238E27FC236}">
                  <a16:creationId xmlns:a16="http://schemas.microsoft.com/office/drawing/2014/main" id="{085C83E2-0402-EE72-33D9-0C3D73956BBE}"/>
                </a:ext>
              </a:extLst>
            </p:cNvPr>
            <p:cNvGrpSpPr/>
            <p:nvPr/>
          </p:nvGrpSpPr>
          <p:grpSpPr>
            <a:xfrm flipH="1">
              <a:off x="5958353" y="3926549"/>
              <a:ext cx="172369" cy="594365"/>
              <a:chOff x="1539875" y="3257551"/>
              <a:chExt cx="511176" cy="1762125"/>
            </a:xfrm>
          </p:grpSpPr>
          <p:sp>
            <p:nvSpPr>
              <p:cNvPr id="1814" name="Google Shape;1814;p33">
                <a:extLst>
                  <a:ext uri="{FF2B5EF4-FFF2-40B4-BE49-F238E27FC236}">
                    <a16:creationId xmlns:a16="http://schemas.microsoft.com/office/drawing/2014/main" id="{B2B91927-A0CA-2BAE-25FC-364953F16301}"/>
                  </a:ext>
                </a:extLst>
              </p:cNvPr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5" name="Google Shape;1815;p33">
                <a:extLst>
                  <a:ext uri="{FF2B5EF4-FFF2-40B4-BE49-F238E27FC236}">
                    <a16:creationId xmlns:a16="http://schemas.microsoft.com/office/drawing/2014/main" id="{7AFB085D-B8F6-6D2C-DEF8-5AB7AF44EAE5}"/>
                  </a:ext>
                </a:extLst>
              </p:cNvPr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6" name="Google Shape;1816;p33">
                <a:extLst>
                  <a:ext uri="{FF2B5EF4-FFF2-40B4-BE49-F238E27FC236}">
                    <a16:creationId xmlns:a16="http://schemas.microsoft.com/office/drawing/2014/main" id="{F57354E0-451B-1A6D-C36A-872E69C2627A}"/>
                  </a:ext>
                </a:extLst>
              </p:cNvPr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7" name="Google Shape;1817;p33">
                <a:extLst>
                  <a:ext uri="{FF2B5EF4-FFF2-40B4-BE49-F238E27FC236}">
                    <a16:creationId xmlns:a16="http://schemas.microsoft.com/office/drawing/2014/main" id="{7A4002A1-B0CA-8F83-1C02-ADAE7BBF2F00}"/>
                  </a:ext>
                </a:extLst>
              </p:cNvPr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8" name="Google Shape;1818;p33">
                <a:extLst>
                  <a:ext uri="{FF2B5EF4-FFF2-40B4-BE49-F238E27FC236}">
                    <a16:creationId xmlns:a16="http://schemas.microsoft.com/office/drawing/2014/main" id="{F998A851-D464-44E2-8C80-D7999C9CC5B2}"/>
                  </a:ext>
                </a:extLst>
              </p:cNvPr>
              <p:cNvSpPr/>
              <p:nvPr/>
            </p:nvSpPr>
            <p:spPr>
              <a:xfrm>
                <a:off x="1801813" y="3711460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9" name="Google Shape;1819;p33">
                <a:extLst>
                  <a:ext uri="{FF2B5EF4-FFF2-40B4-BE49-F238E27FC236}">
                    <a16:creationId xmlns:a16="http://schemas.microsoft.com/office/drawing/2014/main" id="{10D10292-EB1E-7A85-E7E2-512FC609B789}"/>
                  </a:ext>
                </a:extLst>
              </p:cNvPr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20" name="Google Shape;1820;p33">
            <a:extLst>
              <a:ext uri="{FF2B5EF4-FFF2-40B4-BE49-F238E27FC236}">
                <a16:creationId xmlns:a16="http://schemas.microsoft.com/office/drawing/2014/main" id="{7699223A-9C3D-A17C-A95A-FE7A2D204288}"/>
              </a:ext>
            </a:extLst>
          </p:cNvPr>
          <p:cNvGrpSpPr/>
          <p:nvPr/>
        </p:nvGrpSpPr>
        <p:grpSpPr>
          <a:xfrm>
            <a:off x="-62932" y="4287131"/>
            <a:ext cx="3701483" cy="1891432"/>
            <a:chOff x="-46" y="2299799"/>
            <a:chExt cx="3480146" cy="1778330"/>
          </a:xfrm>
        </p:grpSpPr>
        <p:sp>
          <p:nvSpPr>
            <p:cNvPr id="1821" name="Google Shape;1821;p33">
              <a:extLst>
                <a:ext uri="{FF2B5EF4-FFF2-40B4-BE49-F238E27FC236}">
                  <a16:creationId xmlns:a16="http://schemas.microsoft.com/office/drawing/2014/main" id="{D58764D2-6162-EAC3-9FDF-107DA100B3AA}"/>
                </a:ext>
              </a:extLst>
            </p:cNvPr>
            <p:cNvSpPr/>
            <p:nvPr/>
          </p:nvSpPr>
          <p:spPr>
            <a:xfrm flipH="1">
              <a:off x="138" y="2416729"/>
              <a:ext cx="3479961" cy="1476449"/>
            </a:xfrm>
            <a:custGeom>
              <a:avLst/>
              <a:gdLst/>
              <a:ahLst/>
              <a:cxnLst/>
              <a:rect l="l" t="t" r="r" b="b"/>
              <a:pathLst>
                <a:path w="2432" h="1031" extrusionOk="0">
                  <a:moveTo>
                    <a:pt x="2432" y="0"/>
                  </a:moveTo>
                  <a:cubicBezTo>
                    <a:pt x="1493" y="0"/>
                    <a:pt x="1493" y="0"/>
                    <a:pt x="1493" y="0"/>
                  </a:cubicBezTo>
                  <a:cubicBezTo>
                    <a:pt x="1493" y="18"/>
                    <a:pt x="1493" y="18"/>
                    <a:pt x="1493" y="18"/>
                  </a:cubicBezTo>
                  <a:cubicBezTo>
                    <a:pt x="1493" y="18"/>
                    <a:pt x="1262" y="18"/>
                    <a:pt x="1104" y="127"/>
                  </a:cubicBezTo>
                  <a:cubicBezTo>
                    <a:pt x="1079" y="146"/>
                    <a:pt x="1079" y="146"/>
                    <a:pt x="1079" y="146"/>
                  </a:cubicBezTo>
                  <a:cubicBezTo>
                    <a:pt x="1325" y="87"/>
                    <a:pt x="1325" y="87"/>
                    <a:pt x="1325" y="87"/>
                  </a:cubicBezTo>
                  <a:cubicBezTo>
                    <a:pt x="1376" y="109"/>
                    <a:pt x="1376" y="109"/>
                    <a:pt x="1376" y="109"/>
                  </a:cubicBezTo>
                  <a:cubicBezTo>
                    <a:pt x="1132" y="326"/>
                    <a:pt x="1132" y="326"/>
                    <a:pt x="1132" y="326"/>
                  </a:cubicBezTo>
                  <a:cubicBezTo>
                    <a:pt x="1132" y="326"/>
                    <a:pt x="637" y="428"/>
                    <a:pt x="384" y="565"/>
                  </a:cubicBezTo>
                  <a:cubicBezTo>
                    <a:pt x="384" y="565"/>
                    <a:pt x="0" y="819"/>
                    <a:pt x="34" y="875"/>
                  </a:cubicBezTo>
                  <a:cubicBezTo>
                    <a:pt x="67" y="931"/>
                    <a:pt x="284" y="1031"/>
                    <a:pt x="284" y="1031"/>
                  </a:cubicBezTo>
                  <a:cubicBezTo>
                    <a:pt x="1117" y="1031"/>
                    <a:pt x="1117" y="1031"/>
                    <a:pt x="1117" y="1031"/>
                  </a:cubicBezTo>
                  <a:cubicBezTo>
                    <a:pt x="1197" y="948"/>
                    <a:pt x="1197" y="948"/>
                    <a:pt x="1197" y="948"/>
                  </a:cubicBezTo>
                  <a:cubicBezTo>
                    <a:pt x="2432" y="948"/>
                    <a:pt x="2432" y="948"/>
                    <a:pt x="2432" y="948"/>
                  </a:cubicBezTo>
                  <a:cubicBezTo>
                    <a:pt x="2432" y="0"/>
                    <a:pt x="2432" y="0"/>
                    <a:pt x="2432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33">
              <a:extLst>
                <a:ext uri="{FF2B5EF4-FFF2-40B4-BE49-F238E27FC236}">
                  <a16:creationId xmlns:a16="http://schemas.microsoft.com/office/drawing/2014/main" id="{A6AD971B-B5D6-8E25-A53D-60002B6678DF}"/>
                </a:ext>
              </a:extLst>
            </p:cNvPr>
            <p:cNvSpPr/>
            <p:nvPr/>
          </p:nvSpPr>
          <p:spPr>
            <a:xfrm flipH="1">
              <a:off x="137" y="3589512"/>
              <a:ext cx="3434586" cy="303667"/>
            </a:xfrm>
            <a:custGeom>
              <a:avLst/>
              <a:gdLst/>
              <a:ahLst/>
              <a:cxnLst/>
              <a:rect l="l" t="t" r="r" b="b"/>
              <a:pathLst>
                <a:path w="2400" h="212" extrusionOk="0">
                  <a:moveTo>
                    <a:pt x="1165" y="129"/>
                  </a:moveTo>
                  <a:cubicBezTo>
                    <a:pt x="2400" y="129"/>
                    <a:pt x="2400" y="129"/>
                    <a:pt x="2400" y="129"/>
                  </a:cubicBezTo>
                  <a:cubicBezTo>
                    <a:pt x="2400" y="0"/>
                    <a:pt x="2400" y="0"/>
                    <a:pt x="2400" y="0"/>
                  </a:cubicBezTo>
                  <a:cubicBezTo>
                    <a:pt x="1222" y="0"/>
                    <a:pt x="1222" y="0"/>
                    <a:pt x="1222" y="0"/>
                  </a:cubicBezTo>
                  <a:cubicBezTo>
                    <a:pt x="903" y="121"/>
                    <a:pt x="903" y="121"/>
                    <a:pt x="903" y="121"/>
                  </a:cubicBezTo>
                  <a:cubicBezTo>
                    <a:pt x="903" y="121"/>
                    <a:pt x="552" y="121"/>
                    <a:pt x="305" y="121"/>
                  </a:cubicBezTo>
                  <a:cubicBezTo>
                    <a:pt x="58" y="121"/>
                    <a:pt x="3" y="48"/>
                    <a:pt x="3" y="48"/>
                  </a:cubicBezTo>
                  <a:cubicBezTo>
                    <a:pt x="3" y="48"/>
                    <a:pt x="2" y="48"/>
                    <a:pt x="0" y="50"/>
                  </a:cubicBezTo>
                  <a:cubicBezTo>
                    <a:pt x="0" y="52"/>
                    <a:pt x="0" y="54"/>
                    <a:pt x="2" y="56"/>
                  </a:cubicBezTo>
                  <a:cubicBezTo>
                    <a:pt x="35" y="112"/>
                    <a:pt x="252" y="212"/>
                    <a:pt x="252" y="212"/>
                  </a:cubicBezTo>
                  <a:cubicBezTo>
                    <a:pt x="1085" y="212"/>
                    <a:pt x="1085" y="212"/>
                    <a:pt x="1085" y="212"/>
                  </a:cubicBezTo>
                  <a:lnTo>
                    <a:pt x="1165" y="12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33">
              <a:extLst>
                <a:ext uri="{FF2B5EF4-FFF2-40B4-BE49-F238E27FC236}">
                  <a16:creationId xmlns:a16="http://schemas.microsoft.com/office/drawing/2014/main" id="{41A0E548-DCA0-567B-3011-A1239226FD40}"/>
                </a:ext>
              </a:extLst>
            </p:cNvPr>
            <p:cNvSpPr/>
            <p:nvPr/>
          </p:nvSpPr>
          <p:spPr>
            <a:xfrm flipH="1">
              <a:off x="135" y="3774504"/>
              <a:ext cx="1834224" cy="280980"/>
            </a:xfrm>
            <a:custGeom>
              <a:avLst/>
              <a:gdLst/>
              <a:ahLst/>
              <a:cxnLst/>
              <a:rect l="l" t="t" r="r" b="b"/>
              <a:pathLst>
                <a:path w="1051" h="161" extrusionOk="0">
                  <a:moveTo>
                    <a:pt x="30" y="161"/>
                  </a:moveTo>
                  <a:lnTo>
                    <a:pt x="1051" y="161"/>
                  </a:lnTo>
                  <a:lnTo>
                    <a:pt x="1051" y="0"/>
                  </a:lnTo>
                  <a:lnTo>
                    <a:pt x="93" y="0"/>
                  </a:lnTo>
                  <a:lnTo>
                    <a:pt x="0" y="90"/>
                  </a:lnTo>
                  <a:lnTo>
                    <a:pt x="30" y="16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33">
              <a:extLst>
                <a:ext uri="{FF2B5EF4-FFF2-40B4-BE49-F238E27FC236}">
                  <a16:creationId xmlns:a16="http://schemas.microsoft.com/office/drawing/2014/main" id="{0212E3AF-7D67-641B-0A2F-0E6A5290AADF}"/>
                </a:ext>
              </a:extLst>
            </p:cNvPr>
            <p:cNvSpPr/>
            <p:nvPr/>
          </p:nvSpPr>
          <p:spPr>
            <a:xfrm flipH="1">
              <a:off x="1450398" y="3783230"/>
              <a:ext cx="2967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5" name="Google Shape;1825;p33">
              <a:extLst>
                <a:ext uri="{FF2B5EF4-FFF2-40B4-BE49-F238E27FC236}">
                  <a16:creationId xmlns:a16="http://schemas.microsoft.com/office/drawing/2014/main" id="{3DC2D474-42C6-D799-ADCE-D273ADE82C78}"/>
                </a:ext>
              </a:extLst>
            </p:cNvPr>
            <p:cNvSpPr/>
            <p:nvPr/>
          </p:nvSpPr>
          <p:spPr>
            <a:xfrm flipH="1">
              <a:off x="1474865" y="3805918"/>
              <a:ext cx="2478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6" name="Google Shape;1826;p33">
              <a:extLst>
                <a:ext uri="{FF2B5EF4-FFF2-40B4-BE49-F238E27FC236}">
                  <a16:creationId xmlns:a16="http://schemas.microsoft.com/office/drawing/2014/main" id="{58219D40-02CC-2066-887A-145539029726}"/>
                </a:ext>
              </a:extLst>
            </p:cNvPr>
            <p:cNvSpPr/>
            <p:nvPr/>
          </p:nvSpPr>
          <p:spPr>
            <a:xfrm flipH="1">
              <a:off x="1487061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09" y="21"/>
                    <a:pt x="135" y="46"/>
                    <a:pt x="135" y="78"/>
                  </a:cubicBezTo>
                  <a:cubicBezTo>
                    <a:pt x="135" y="109"/>
                    <a:pt x="109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7" name="Google Shape;1827;p33">
              <a:extLst>
                <a:ext uri="{FF2B5EF4-FFF2-40B4-BE49-F238E27FC236}">
                  <a16:creationId xmlns:a16="http://schemas.microsoft.com/office/drawing/2014/main" id="{9D3057A4-E55D-FE48-8518-6157407F28AA}"/>
                </a:ext>
              </a:extLst>
            </p:cNvPr>
            <p:cNvSpPr/>
            <p:nvPr/>
          </p:nvSpPr>
          <p:spPr>
            <a:xfrm flipH="1">
              <a:off x="1141440" y="3783230"/>
              <a:ext cx="2985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8" name="Google Shape;1828;p33">
              <a:extLst>
                <a:ext uri="{FF2B5EF4-FFF2-40B4-BE49-F238E27FC236}">
                  <a16:creationId xmlns:a16="http://schemas.microsoft.com/office/drawing/2014/main" id="{D9541AA3-113E-13D9-2504-370FD5F210D7}"/>
                </a:ext>
              </a:extLst>
            </p:cNvPr>
            <p:cNvSpPr/>
            <p:nvPr/>
          </p:nvSpPr>
          <p:spPr>
            <a:xfrm flipH="1">
              <a:off x="1165907" y="3805918"/>
              <a:ext cx="2496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9" name="Google Shape;1829;p33">
              <a:extLst>
                <a:ext uri="{FF2B5EF4-FFF2-40B4-BE49-F238E27FC236}">
                  <a16:creationId xmlns:a16="http://schemas.microsoft.com/office/drawing/2014/main" id="{73F6A91B-B98F-2353-2A18-9094BE90FFF9}"/>
                </a:ext>
              </a:extLst>
            </p:cNvPr>
            <p:cNvSpPr/>
            <p:nvPr/>
          </p:nvSpPr>
          <p:spPr>
            <a:xfrm flipH="1">
              <a:off x="1179903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09" y="21"/>
                    <a:pt x="135" y="46"/>
                    <a:pt x="135" y="78"/>
                  </a:cubicBezTo>
                  <a:cubicBezTo>
                    <a:pt x="135" y="109"/>
                    <a:pt x="109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0" name="Google Shape;1830;p33">
              <a:extLst>
                <a:ext uri="{FF2B5EF4-FFF2-40B4-BE49-F238E27FC236}">
                  <a16:creationId xmlns:a16="http://schemas.microsoft.com/office/drawing/2014/main" id="{44207B6F-247A-DC46-7F72-E7DCA9C0C7C4}"/>
                </a:ext>
              </a:extLst>
            </p:cNvPr>
            <p:cNvSpPr/>
            <p:nvPr/>
          </p:nvSpPr>
          <p:spPr>
            <a:xfrm flipH="1">
              <a:off x="307226" y="3783230"/>
              <a:ext cx="2985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1" name="Google Shape;1831;p33">
              <a:extLst>
                <a:ext uri="{FF2B5EF4-FFF2-40B4-BE49-F238E27FC236}">
                  <a16:creationId xmlns:a16="http://schemas.microsoft.com/office/drawing/2014/main" id="{5AA53F79-6C0A-5562-EF1C-5E92014CAC61}"/>
                </a:ext>
              </a:extLst>
            </p:cNvPr>
            <p:cNvSpPr/>
            <p:nvPr/>
          </p:nvSpPr>
          <p:spPr>
            <a:xfrm flipH="1">
              <a:off x="331693" y="3805918"/>
              <a:ext cx="2496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2" name="Google Shape;1832;p33">
              <a:extLst>
                <a:ext uri="{FF2B5EF4-FFF2-40B4-BE49-F238E27FC236}">
                  <a16:creationId xmlns:a16="http://schemas.microsoft.com/office/drawing/2014/main" id="{77E90669-E2D0-8A92-231F-E1E5AFC08692}"/>
                </a:ext>
              </a:extLst>
            </p:cNvPr>
            <p:cNvSpPr/>
            <p:nvPr/>
          </p:nvSpPr>
          <p:spPr>
            <a:xfrm flipH="1">
              <a:off x="345689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10" y="21"/>
                    <a:pt x="135" y="46"/>
                    <a:pt x="135" y="78"/>
                  </a:cubicBezTo>
                  <a:cubicBezTo>
                    <a:pt x="135" y="109"/>
                    <a:pt x="110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3" name="Google Shape;1833;p33">
              <a:extLst>
                <a:ext uri="{FF2B5EF4-FFF2-40B4-BE49-F238E27FC236}">
                  <a16:creationId xmlns:a16="http://schemas.microsoft.com/office/drawing/2014/main" id="{1DE87EB9-0245-D7F7-B0B6-DE7D980977A1}"/>
                </a:ext>
              </a:extLst>
            </p:cNvPr>
            <p:cNvSpPr/>
            <p:nvPr/>
          </p:nvSpPr>
          <p:spPr>
            <a:xfrm flipH="1">
              <a:off x="68" y="3783230"/>
              <a:ext cx="2985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4" name="Google Shape;1834;p33">
              <a:extLst>
                <a:ext uri="{FF2B5EF4-FFF2-40B4-BE49-F238E27FC236}">
                  <a16:creationId xmlns:a16="http://schemas.microsoft.com/office/drawing/2014/main" id="{394C6820-4984-7B9C-F533-13625461FEFC}"/>
                </a:ext>
              </a:extLst>
            </p:cNvPr>
            <p:cNvSpPr/>
            <p:nvPr/>
          </p:nvSpPr>
          <p:spPr>
            <a:xfrm flipH="1">
              <a:off x="24535" y="3805918"/>
              <a:ext cx="2496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5" name="Google Shape;1835;p33">
              <a:extLst>
                <a:ext uri="{FF2B5EF4-FFF2-40B4-BE49-F238E27FC236}">
                  <a16:creationId xmlns:a16="http://schemas.microsoft.com/office/drawing/2014/main" id="{48595D3B-F852-68D2-33AD-293C42AC77BB}"/>
                </a:ext>
              </a:extLst>
            </p:cNvPr>
            <p:cNvSpPr/>
            <p:nvPr/>
          </p:nvSpPr>
          <p:spPr>
            <a:xfrm flipH="1">
              <a:off x="36785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10" y="21"/>
                    <a:pt x="135" y="46"/>
                    <a:pt x="135" y="78"/>
                  </a:cubicBezTo>
                  <a:cubicBezTo>
                    <a:pt x="135" y="109"/>
                    <a:pt x="110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6" name="Google Shape;1836;p33">
              <a:extLst>
                <a:ext uri="{FF2B5EF4-FFF2-40B4-BE49-F238E27FC236}">
                  <a16:creationId xmlns:a16="http://schemas.microsoft.com/office/drawing/2014/main" id="{D065F5CA-959E-C810-4A13-05B2C83D744E}"/>
                </a:ext>
              </a:extLst>
            </p:cNvPr>
            <p:cNvSpPr/>
            <p:nvPr/>
          </p:nvSpPr>
          <p:spPr>
            <a:xfrm flipH="1">
              <a:off x="115321" y="3893179"/>
              <a:ext cx="1518339" cy="172777"/>
            </a:xfrm>
            <a:custGeom>
              <a:avLst/>
              <a:gdLst/>
              <a:ahLst/>
              <a:cxnLst/>
              <a:rect l="l" t="t" r="r" b="b"/>
              <a:pathLst>
                <a:path w="1061" h="121" extrusionOk="0">
                  <a:moveTo>
                    <a:pt x="714" y="14"/>
                  </a:moveTo>
                  <a:cubicBezTo>
                    <a:pt x="702" y="0"/>
                    <a:pt x="702" y="0"/>
                    <a:pt x="702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47" y="14"/>
                    <a:pt x="347" y="14"/>
                    <a:pt x="347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16" y="14"/>
                    <a:pt x="11" y="16"/>
                    <a:pt x="7" y="19"/>
                  </a:cubicBezTo>
                  <a:cubicBezTo>
                    <a:pt x="3" y="23"/>
                    <a:pt x="0" y="28"/>
                    <a:pt x="0" y="35"/>
                  </a:cubicBezTo>
                  <a:cubicBezTo>
                    <a:pt x="0" y="39"/>
                    <a:pt x="1" y="43"/>
                    <a:pt x="3" y="46"/>
                  </a:cubicBezTo>
                  <a:cubicBezTo>
                    <a:pt x="7" y="52"/>
                    <a:pt x="13" y="56"/>
                    <a:pt x="21" y="56"/>
                  </a:cubicBezTo>
                  <a:cubicBezTo>
                    <a:pt x="222" y="56"/>
                    <a:pt x="222" y="56"/>
                    <a:pt x="222" y="56"/>
                  </a:cubicBezTo>
                  <a:cubicBezTo>
                    <a:pt x="292" y="121"/>
                    <a:pt x="292" y="121"/>
                    <a:pt x="292" y="121"/>
                  </a:cubicBezTo>
                  <a:cubicBezTo>
                    <a:pt x="769" y="121"/>
                    <a:pt x="769" y="121"/>
                    <a:pt x="769" y="121"/>
                  </a:cubicBezTo>
                  <a:cubicBezTo>
                    <a:pt x="839" y="56"/>
                    <a:pt x="839" y="56"/>
                    <a:pt x="839" y="56"/>
                  </a:cubicBezTo>
                  <a:cubicBezTo>
                    <a:pt x="1040" y="56"/>
                    <a:pt x="1040" y="56"/>
                    <a:pt x="1040" y="56"/>
                  </a:cubicBezTo>
                  <a:cubicBezTo>
                    <a:pt x="1047" y="56"/>
                    <a:pt x="1053" y="53"/>
                    <a:pt x="1057" y="48"/>
                  </a:cubicBezTo>
                  <a:cubicBezTo>
                    <a:pt x="1059" y="45"/>
                    <a:pt x="1061" y="40"/>
                    <a:pt x="1061" y="35"/>
                  </a:cubicBezTo>
                  <a:cubicBezTo>
                    <a:pt x="1061" y="30"/>
                    <a:pt x="1060" y="26"/>
                    <a:pt x="1057" y="23"/>
                  </a:cubicBezTo>
                  <a:cubicBezTo>
                    <a:pt x="1054" y="17"/>
                    <a:pt x="1047" y="14"/>
                    <a:pt x="1040" y="14"/>
                  </a:cubicBezTo>
                  <a:lnTo>
                    <a:pt x="714" y="1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33">
              <a:extLst>
                <a:ext uri="{FF2B5EF4-FFF2-40B4-BE49-F238E27FC236}">
                  <a16:creationId xmlns:a16="http://schemas.microsoft.com/office/drawing/2014/main" id="{A0432010-603D-7C8F-CC43-F79A7447D152}"/>
                </a:ext>
              </a:extLst>
            </p:cNvPr>
            <p:cNvSpPr/>
            <p:nvPr/>
          </p:nvSpPr>
          <p:spPr>
            <a:xfrm flipH="1">
              <a:off x="1457296" y="3758797"/>
              <a:ext cx="1083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33">
              <a:extLst>
                <a:ext uri="{FF2B5EF4-FFF2-40B4-BE49-F238E27FC236}">
                  <a16:creationId xmlns:a16="http://schemas.microsoft.com/office/drawing/2014/main" id="{3FC86941-2CFE-EFCA-4F79-E3C56A4C7322}"/>
                </a:ext>
              </a:extLst>
            </p:cNvPr>
            <p:cNvSpPr/>
            <p:nvPr/>
          </p:nvSpPr>
          <p:spPr>
            <a:xfrm flipH="1">
              <a:off x="1340367" y="3758797"/>
              <a:ext cx="1083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33">
              <a:extLst>
                <a:ext uri="{FF2B5EF4-FFF2-40B4-BE49-F238E27FC236}">
                  <a16:creationId xmlns:a16="http://schemas.microsoft.com/office/drawing/2014/main" id="{F2939F03-F099-33B4-A95F-2C2128C72C1D}"/>
                </a:ext>
              </a:extLst>
            </p:cNvPr>
            <p:cNvSpPr/>
            <p:nvPr/>
          </p:nvSpPr>
          <p:spPr>
            <a:xfrm flipH="1">
              <a:off x="1291607" y="3758797"/>
              <a:ext cx="324600" cy="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33">
              <a:extLst>
                <a:ext uri="{FF2B5EF4-FFF2-40B4-BE49-F238E27FC236}">
                  <a16:creationId xmlns:a16="http://schemas.microsoft.com/office/drawing/2014/main" id="{9706153A-8746-545A-64ED-2AC96AB51C51}"/>
                </a:ext>
              </a:extLst>
            </p:cNvPr>
            <p:cNvSpPr/>
            <p:nvPr/>
          </p:nvSpPr>
          <p:spPr>
            <a:xfrm flipH="1">
              <a:off x="312679" y="3758797"/>
              <a:ext cx="1098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1" name="Google Shape;1841;p33">
              <a:extLst>
                <a:ext uri="{FF2B5EF4-FFF2-40B4-BE49-F238E27FC236}">
                  <a16:creationId xmlns:a16="http://schemas.microsoft.com/office/drawing/2014/main" id="{56246491-5F9E-5586-B851-CAC2BE0C57F1}"/>
                </a:ext>
              </a:extLst>
            </p:cNvPr>
            <p:cNvSpPr/>
            <p:nvPr/>
          </p:nvSpPr>
          <p:spPr>
            <a:xfrm flipH="1">
              <a:off x="195504" y="3758797"/>
              <a:ext cx="1083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33">
              <a:extLst>
                <a:ext uri="{FF2B5EF4-FFF2-40B4-BE49-F238E27FC236}">
                  <a16:creationId xmlns:a16="http://schemas.microsoft.com/office/drawing/2014/main" id="{84880CC3-6B06-AC58-9EAB-9BD69082D844}"/>
                </a:ext>
              </a:extLst>
            </p:cNvPr>
            <p:cNvSpPr/>
            <p:nvPr/>
          </p:nvSpPr>
          <p:spPr>
            <a:xfrm flipH="1">
              <a:off x="146745" y="3758797"/>
              <a:ext cx="324600" cy="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3" name="Google Shape;1843;p33">
              <a:extLst>
                <a:ext uri="{FF2B5EF4-FFF2-40B4-BE49-F238E27FC236}">
                  <a16:creationId xmlns:a16="http://schemas.microsoft.com/office/drawing/2014/main" id="{E40B712A-690C-2D98-2C6E-8C3E17A865BE}"/>
                </a:ext>
              </a:extLst>
            </p:cNvPr>
            <p:cNvSpPr/>
            <p:nvPr/>
          </p:nvSpPr>
          <p:spPr>
            <a:xfrm flipH="1">
              <a:off x="-46" y="2416729"/>
              <a:ext cx="1344000" cy="26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4" name="Google Shape;1844;p33">
              <a:extLst>
                <a:ext uri="{FF2B5EF4-FFF2-40B4-BE49-F238E27FC236}">
                  <a16:creationId xmlns:a16="http://schemas.microsoft.com/office/drawing/2014/main" id="{4BC57F82-B185-130E-5B05-94717D69B659}"/>
                </a:ext>
              </a:extLst>
            </p:cNvPr>
            <p:cNvSpPr/>
            <p:nvPr/>
          </p:nvSpPr>
          <p:spPr>
            <a:xfrm flipH="1">
              <a:off x="490383" y="2299799"/>
              <a:ext cx="769800" cy="76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5" name="Google Shape;1845;p33">
              <a:extLst>
                <a:ext uri="{FF2B5EF4-FFF2-40B4-BE49-F238E27FC236}">
                  <a16:creationId xmlns:a16="http://schemas.microsoft.com/office/drawing/2014/main" id="{9ED6CDE6-745F-2BC7-F41D-D9BD6915F5BA}"/>
                </a:ext>
              </a:extLst>
            </p:cNvPr>
            <p:cNvSpPr/>
            <p:nvPr/>
          </p:nvSpPr>
          <p:spPr>
            <a:xfrm flipH="1">
              <a:off x="572808" y="2376589"/>
              <a:ext cx="642000" cy="40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33">
              <a:extLst>
                <a:ext uri="{FF2B5EF4-FFF2-40B4-BE49-F238E27FC236}">
                  <a16:creationId xmlns:a16="http://schemas.microsoft.com/office/drawing/2014/main" id="{58272EAE-A730-2EC6-CF02-016F260F6049}"/>
                </a:ext>
              </a:extLst>
            </p:cNvPr>
            <p:cNvSpPr/>
            <p:nvPr/>
          </p:nvSpPr>
          <p:spPr>
            <a:xfrm flipH="1">
              <a:off x="530681" y="3956006"/>
              <a:ext cx="685871" cy="66318"/>
            </a:xfrm>
            <a:custGeom>
              <a:avLst/>
              <a:gdLst/>
              <a:ahLst/>
              <a:cxnLst/>
              <a:rect l="l" t="t" r="r" b="b"/>
              <a:pathLst>
                <a:path w="393" h="38" extrusionOk="0">
                  <a:moveTo>
                    <a:pt x="0" y="0"/>
                  </a:moveTo>
                  <a:lnTo>
                    <a:pt x="34" y="38"/>
                  </a:lnTo>
                  <a:lnTo>
                    <a:pt x="359" y="38"/>
                  </a:lnTo>
                  <a:lnTo>
                    <a:pt x="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7" name="Google Shape;1847;p33">
              <a:extLst>
                <a:ext uri="{FF2B5EF4-FFF2-40B4-BE49-F238E27FC236}">
                  <a16:creationId xmlns:a16="http://schemas.microsoft.com/office/drawing/2014/main" id="{1503BFD6-F806-4007-08C4-379D437D54E7}"/>
                </a:ext>
              </a:extLst>
            </p:cNvPr>
            <p:cNvSpPr/>
            <p:nvPr/>
          </p:nvSpPr>
          <p:spPr>
            <a:xfrm flipH="1">
              <a:off x="131" y="3713421"/>
              <a:ext cx="3328134" cy="342062"/>
            </a:xfrm>
            <a:custGeom>
              <a:avLst/>
              <a:gdLst/>
              <a:ahLst/>
              <a:cxnLst/>
              <a:rect l="l" t="t" r="r" b="b"/>
              <a:pathLst>
                <a:path w="2326" h="239" extrusionOk="0">
                  <a:moveTo>
                    <a:pt x="1081" y="239"/>
                  </a:moveTo>
                  <a:cubicBezTo>
                    <a:pt x="1044" y="152"/>
                    <a:pt x="1044" y="152"/>
                    <a:pt x="1044" y="152"/>
                  </a:cubicBezTo>
                  <a:cubicBezTo>
                    <a:pt x="1158" y="42"/>
                    <a:pt x="1158" y="42"/>
                    <a:pt x="1158" y="42"/>
                  </a:cubicBezTo>
                  <a:cubicBezTo>
                    <a:pt x="2326" y="42"/>
                    <a:pt x="2326" y="42"/>
                    <a:pt x="2326" y="42"/>
                  </a:cubicBezTo>
                  <a:cubicBezTo>
                    <a:pt x="2326" y="0"/>
                    <a:pt x="2326" y="0"/>
                    <a:pt x="2326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880" y="125"/>
                    <a:pt x="880" y="125"/>
                    <a:pt x="880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8" y="125"/>
                    <a:pt x="88" y="239"/>
                    <a:pt x="0" y="239"/>
                  </a:cubicBezTo>
                  <a:lnTo>
                    <a:pt x="1081" y="2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8" name="Google Shape;1848;p33">
              <a:extLst>
                <a:ext uri="{FF2B5EF4-FFF2-40B4-BE49-F238E27FC236}">
                  <a16:creationId xmlns:a16="http://schemas.microsoft.com/office/drawing/2014/main" id="{41B735FC-F12F-E898-5FD0-71A0BF95EB30}"/>
                </a:ext>
              </a:extLst>
            </p:cNvPr>
            <p:cNvSpPr/>
            <p:nvPr/>
          </p:nvSpPr>
          <p:spPr>
            <a:xfrm flipH="1">
              <a:off x="135" y="3210800"/>
              <a:ext cx="2947672" cy="530545"/>
            </a:xfrm>
            <a:custGeom>
              <a:avLst/>
              <a:gdLst/>
              <a:ahLst/>
              <a:cxnLst/>
              <a:rect l="l" t="t" r="r" b="b"/>
              <a:pathLst>
                <a:path w="1689" h="304" extrusionOk="0">
                  <a:moveTo>
                    <a:pt x="1689" y="184"/>
                  </a:moveTo>
                  <a:lnTo>
                    <a:pt x="709" y="184"/>
                  </a:lnTo>
                  <a:lnTo>
                    <a:pt x="453" y="304"/>
                  </a:lnTo>
                  <a:lnTo>
                    <a:pt x="0" y="304"/>
                  </a:lnTo>
                  <a:lnTo>
                    <a:pt x="447" y="288"/>
                  </a:lnTo>
                  <a:lnTo>
                    <a:pt x="960" y="0"/>
                  </a:lnTo>
                  <a:lnTo>
                    <a:pt x="1689" y="0"/>
                  </a:lnTo>
                  <a:lnTo>
                    <a:pt x="1689" y="18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9" name="Google Shape;1849;p33">
              <a:extLst>
                <a:ext uri="{FF2B5EF4-FFF2-40B4-BE49-F238E27FC236}">
                  <a16:creationId xmlns:a16="http://schemas.microsoft.com/office/drawing/2014/main" id="{1FE9AC8D-05C5-1275-B769-4ED71DC71C72}"/>
                </a:ext>
              </a:extLst>
            </p:cNvPr>
            <p:cNvSpPr/>
            <p:nvPr/>
          </p:nvSpPr>
          <p:spPr>
            <a:xfrm flipH="1">
              <a:off x="2129398" y="3497015"/>
              <a:ext cx="694500" cy="4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33">
              <a:extLst>
                <a:ext uri="{FF2B5EF4-FFF2-40B4-BE49-F238E27FC236}">
                  <a16:creationId xmlns:a16="http://schemas.microsoft.com/office/drawing/2014/main" id="{6AAD77E2-ED3F-0FCA-D16C-FEEA62E48BA6}"/>
                </a:ext>
              </a:extLst>
            </p:cNvPr>
            <p:cNvSpPr/>
            <p:nvPr/>
          </p:nvSpPr>
          <p:spPr>
            <a:xfrm flipH="1">
              <a:off x="135" y="2554600"/>
              <a:ext cx="769641" cy="394418"/>
            </a:xfrm>
            <a:custGeom>
              <a:avLst/>
              <a:gdLst/>
              <a:ahLst/>
              <a:cxnLst/>
              <a:rect l="l" t="t" r="r" b="b"/>
              <a:pathLst>
                <a:path w="538" h="276" extrusionOk="0">
                  <a:moveTo>
                    <a:pt x="46" y="0"/>
                  </a:moveTo>
                  <a:cubicBezTo>
                    <a:pt x="538" y="0"/>
                    <a:pt x="538" y="0"/>
                    <a:pt x="538" y="0"/>
                  </a:cubicBezTo>
                  <a:cubicBezTo>
                    <a:pt x="538" y="276"/>
                    <a:pt x="538" y="276"/>
                    <a:pt x="538" y="276"/>
                  </a:cubicBezTo>
                  <a:cubicBezTo>
                    <a:pt x="46" y="276"/>
                    <a:pt x="46" y="276"/>
                    <a:pt x="46" y="276"/>
                  </a:cubicBezTo>
                  <a:cubicBezTo>
                    <a:pt x="34" y="276"/>
                    <a:pt x="24" y="272"/>
                    <a:pt x="16" y="265"/>
                  </a:cubicBezTo>
                  <a:cubicBezTo>
                    <a:pt x="6" y="256"/>
                    <a:pt x="0" y="244"/>
                    <a:pt x="0" y="23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2"/>
                    <a:pt x="6" y="20"/>
                    <a:pt x="15" y="12"/>
                  </a:cubicBezTo>
                  <a:cubicBezTo>
                    <a:pt x="23" y="5"/>
                    <a:pt x="34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1" name="Google Shape;1851;p33">
              <a:extLst>
                <a:ext uri="{FF2B5EF4-FFF2-40B4-BE49-F238E27FC236}">
                  <a16:creationId xmlns:a16="http://schemas.microsoft.com/office/drawing/2014/main" id="{4C6939F4-0C1D-5618-9A35-AD6A084906E2}"/>
                </a:ext>
              </a:extLst>
            </p:cNvPr>
            <p:cNvSpPr/>
            <p:nvPr/>
          </p:nvSpPr>
          <p:spPr>
            <a:xfrm flipH="1">
              <a:off x="135" y="2554600"/>
              <a:ext cx="769641" cy="83770"/>
            </a:xfrm>
            <a:custGeom>
              <a:avLst/>
              <a:gdLst/>
              <a:ahLst/>
              <a:cxnLst/>
              <a:rect l="l" t="t" r="r" b="b"/>
              <a:pathLst>
                <a:path w="538" h="59" extrusionOk="0">
                  <a:moveTo>
                    <a:pt x="46" y="0"/>
                  </a:moveTo>
                  <a:cubicBezTo>
                    <a:pt x="34" y="0"/>
                    <a:pt x="23" y="5"/>
                    <a:pt x="15" y="12"/>
                  </a:cubicBezTo>
                  <a:cubicBezTo>
                    <a:pt x="6" y="20"/>
                    <a:pt x="0" y="32"/>
                    <a:pt x="0" y="4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6"/>
                    <a:pt x="6" y="34"/>
                    <a:pt x="15" y="25"/>
                  </a:cubicBezTo>
                  <a:cubicBezTo>
                    <a:pt x="23" y="18"/>
                    <a:pt x="34" y="14"/>
                    <a:pt x="46" y="14"/>
                  </a:cubicBezTo>
                  <a:cubicBezTo>
                    <a:pt x="538" y="14"/>
                    <a:pt x="538" y="14"/>
                    <a:pt x="538" y="14"/>
                  </a:cubicBezTo>
                  <a:cubicBezTo>
                    <a:pt x="538" y="0"/>
                    <a:pt x="538" y="0"/>
                    <a:pt x="538" y="0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2" name="Google Shape;1852;p33">
              <a:extLst>
                <a:ext uri="{FF2B5EF4-FFF2-40B4-BE49-F238E27FC236}">
                  <a16:creationId xmlns:a16="http://schemas.microsoft.com/office/drawing/2014/main" id="{BC0198FC-1C76-2315-3FA7-CE69A2438534}"/>
                </a:ext>
              </a:extLst>
            </p:cNvPr>
            <p:cNvSpPr/>
            <p:nvPr/>
          </p:nvSpPr>
          <p:spPr>
            <a:xfrm flipH="1">
              <a:off x="1511496" y="2540639"/>
              <a:ext cx="1486923" cy="731244"/>
            </a:xfrm>
            <a:custGeom>
              <a:avLst/>
              <a:gdLst/>
              <a:ahLst/>
              <a:cxnLst/>
              <a:rect l="l" t="t" r="r" b="b"/>
              <a:pathLst>
                <a:path w="1039" h="510" extrusionOk="0">
                  <a:moveTo>
                    <a:pt x="988" y="0"/>
                  </a:moveTo>
                  <a:cubicBezTo>
                    <a:pt x="742" y="59"/>
                    <a:pt x="742" y="59"/>
                    <a:pt x="742" y="59"/>
                  </a:cubicBezTo>
                  <a:cubicBezTo>
                    <a:pt x="415" y="213"/>
                    <a:pt x="11" y="503"/>
                    <a:pt x="0" y="510"/>
                  </a:cubicBezTo>
                  <a:cubicBezTo>
                    <a:pt x="28" y="491"/>
                    <a:pt x="47" y="479"/>
                    <a:pt x="47" y="478"/>
                  </a:cubicBezTo>
                  <a:cubicBezTo>
                    <a:pt x="47" y="478"/>
                    <a:pt x="47" y="478"/>
                    <a:pt x="47" y="478"/>
                  </a:cubicBezTo>
                  <a:cubicBezTo>
                    <a:pt x="300" y="341"/>
                    <a:pt x="795" y="239"/>
                    <a:pt x="795" y="239"/>
                  </a:cubicBezTo>
                  <a:cubicBezTo>
                    <a:pt x="1039" y="22"/>
                    <a:pt x="1039" y="22"/>
                    <a:pt x="1039" y="22"/>
                  </a:cubicBezTo>
                  <a:cubicBezTo>
                    <a:pt x="988" y="0"/>
                    <a:pt x="988" y="0"/>
                    <a:pt x="98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3" name="Google Shape;1853;p33">
              <a:extLst>
                <a:ext uri="{FF2B5EF4-FFF2-40B4-BE49-F238E27FC236}">
                  <a16:creationId xmlns:a16="http://schemas.microsoft.com/office/drawing/2014/main" id="{21C70096-63B4-57D5-0091-7608F1ECD2C0}"/>
                </a:ext>
              </a:extLst>
            </p:cNvPr>
            <p:cNvSpPr/>
            <p:nvPr/>
          </p:nvSpPr>
          <p:spPr>
            <a:xfrm flipH="1">
              <a:off x="2930355" y="3224762"/>
              <a:ext cx="68064" cy="48866"/>
            </a:xfrm>
            <a:custGeom>
              <a:avLst/>
              <a:gdLst/>
              <a:ahLst/>
              <a:cxnLst/>
              <a:rect l="l" t="t" r="r" b="b"/>
              <a:pathLst>
                <a:path w="47" h="33" extrusionOk="0">
                  <a:moveTo>
                    <a:pt x="47" y="0"/>
                  </a:moveTo>
                  <a:cubicBezTo>
                    <a:pt x="47" y="1"/>
                    <a:pt x="28" y="13"/>
                    <a:pt x="0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8" y="13"/>
                    <a:pt x="47" y="1"/>
                    <a:pt x="47" y="0"/>
                  </a:cubicBezTo>
                </a:path>
              </a:pathLst>
            </a:custGeom>
            <a:solidFill>
              <a:srgbClr val="2FCBED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4" name="Google Shape;1854;p33">
              <a:extLst>
                <a:ext uri="{FF2B5EF4-FFF2-40B4-BE49-F238E27FC236}">
                  <a16:creationId xmlns:a16="http://schemas.microsoft.com/office/drawing/2014/main" id="{A6AC0176-5076-FD5C-1901-1AFC4D9620C3}"/>
                </a:ext>
              </a:extLst>
            </p:cNvPr>
            <p:cNvSpPr/>
            <p:nvPr/>
          </p:nvSpPr>
          <p:spPr>
            <a:xfrm flipH="1">
              <a:off x="1511494" y="2516206"/>
              <a:ext cx="425833" cy="109949"/>
            </a:xfrm>
            <a:custGeom>
              <a:avLst/>
              <a:gdLst/>
              <a:ahLst/>
              <a:cxnLst/>
              <a:rect l="l" t="t" r="r" b="b"/>
              <a:pathLst>
                <a:path w="244" h="63" extrusionOk="0">
                  <a:moveTo>
                    <a:pt x="189" y="0"/>
                  </a:moveTo>
                  <a:lnTo>
                    <a:pt x="0" y="63"/>
                  </a:lnTo>
                  <a:lnTo>
                    <a:pt x="202" y="14"/>
                  </a:lnTo>
                  <a:lnTo>
                    <a:pt x="244" y="3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5" name="Google Shape;1855;p33">
              <a:extLst>
                <a:ext uri="{FF2B5EF4-FFF2-40B4-BE49-F238E27FC236}">
                  <a16:creationId xmlns:a16="http://schemas.microsoft.com/office/drawing/2014/main" id="{5EC1DD7B-5035-E483-D3DF-2C4FC6DC8BDE}"/>
                </a:ext>
              </a:extLst>
            </p:cNvPr>
            <p:cNvSpPr/>
            <p:nvPr/>
          </p:nvSpPr>
          <p:spPr>
            <a:xfrm flipH="1">
              <a:off x="1511494" y="2516206"/>
              <a:ext cx="425833" cy="109949"/>
            </a:xfrm>
            <a:custGeom>
              <a:avLst/>
              <a:gdLst/>
              <a:ahLst/>
              <a:cxnLst/>
              <a:rect l="l" t="t" r="r" b="b"/>
              <a:pathLst>
                <a:path w="244" h="63" extrusionOk="0">
                  <a:moveTo>
                    <a:pt x="189" y="0"/>
                  </a:moveTo>
                  <a:lnTo>
                    <a:pt x="0" y="63"/>
                  </a:lnTo>
                  <a:lnTo>
                    <a:pt x="202" y="14"/>
                  </a:lnTo>
                  <a:lnTo>
                    <a:pt x="244" y="32"/>
                  </a:lnTo>
                  <a:lnTo>
                    <a:pt x="18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6" name="Google Shape;1856;p33">
              <a:extLst>
                <a:ext uri="{FF2B5EF4-FFF2-40B4-BE49-F238E27FC236}">
                  <a16:creationId xmlns:a16="http://schemas.microsoft.com/office/drawing/2014/main" id="{98902972-2887-4E81-6308-4C25448AF4F7}"/>
                </a:ext>
              </a:extLst>
            </p:cNvPr>
            <p:cNvSpPr/>
            <p:nvPr/>
          </p:nvSpPr>
          <p:spPr>
            <a:xfrm flipH="1">
              <a:off x="1511494" y="2512656"/>
              <a:ext cx="425833" cy="366495"/>
            </a:xfrm>
            <a:custGeom>
              <a:avLst/>
              <a:gdLst/>
              <a:ahLst/>
              <a:cxnLst/>
              <a:rect l="l" t="t" r="r" b="b"/>
              <a:pathLst>
                <a:path w="244" h="210" extrusionOk="0">
                  <a:moveTo>
                    <a:pt x="0" y="63"/>
                  </a:moveTo>
                  <a:lnTo>
                    <a:pt x="189" y="11"/>
                  </a:lnTo>
                  <a:lnTo>
                    <a:pt x="228" y="36"/>
                  </a:lnTo>
                  <a:lnTo>
                    <a:pt x="44" y="210"/>
                  </a:lnTo>
                  <a:lnTo>
                    <a:pt x="244" y="32"/>
                  </a:lnTo>
                  <a:lnTo>
                    <a:pt x="189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7" name="Google Shape;1857;p33">
              <a:extLst>
                <a:ext uri="{FF2B5EF4-FFF2-40B4-BE49-F238E27FC236}">
                  <a16:creationId xmlns:a16="http://schemas.microsoft.com/office/drawing/2014/main" id="{4BA22786-93ED-FF2D-331D-FA0CBBE29698}"/>
                </a:ext>
              </a:extLst>
            </p:cNvPr>
            <p:cNvSpPr/>
            <p:nvPr/>
          </p:nvSpPr>
          <p:spPr>
            <a:xfrm flipH="1">
              <a:off x="136" y="2577289"/>
              <a:ext cx="1853421" cy="465972"/>
            </a:xfrm>
            <a:custGeom>
              <a:avLst/>
              <a:gdLst/>
              <a:ahLst/>
              <a:cxnLst/>
              <a:rect l="l" t="t" r="r" b="b"/>
              <a:pathLst>
                <a:path w="1062" h="267" extrusionOk="0">
                  <a:moveTo>
                    <a:pt x="1062" y="236"/>
                  </a:moveTo>
                  <a:lnTo>
                    <a:pt x="1062" y="234"/>
                  </a:lnTo>
                  <a:lnTo>
                    <a:pt x="599" y="234"/>
                  </a:lnTo>
                  <a:lnTo>
                    <a:pt x="599" y="0"/>
                  </a:lnTo>
                  <a:lnTo>
                    <a:pt x="263" y="0"/>
                  </a:lnTo>
                  <a:lnTo>
                    <a:pt x="0" y="236"/>
                  </a:lnTo>
                  <a:lnTo>
                    <a:pt x="597" y="236"/>
                  </a:lnTo>
                  <a:lnTo>
                    <a:pt x="597" y="267"/>
                  </a:lnTo>
                  <a:lnTo>
                    <a:pt x="1062" y="267"/>
                  </a:lnTo>
                  <a:lnTo>
                    <a:pt x="1062" y="265"/>
                  </a:lnTo>
                  <a:lnTo>
                    <a:pt x="599" y="265"/>
                  </a:lnTo>
                  <a:lnTo>
                    <a:pt x="599" y="236"/>
                  </a:lnTo>
                  <a:lnTo>
                    <a:pt x="1062" y="236"/>
                  </a:lnTo>
                  <a:close/>
                  <a:moveTo>
                    <a:pt x="597" y="234"/>
                  </a:moveTo>
                  <a:lnTo>
                    <a:pt x="7" y="234"/>
                  </a:lnTo>
                  <a:lnTo>
                    <a:pt x="264" y="2"/>
                  </a:lnTo>
                  <a:lnTo>
                    <a:pt x="597" y="2"/>
                  </a:lnTo>
                  <a:lnTo>
                    <a:pt x="597" y="2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8" name="Google Shape;1858;p33">
              <a:extLst>
                <a:ext uri="{FF2B5EF4-FFF2-40B4-BE49-F238E27FC236}">
                  <a16:creationId xmlns:a16="http://schemas.microsoft.com/office/drawing/2014/main" id="{8A4FE6B3-2EF2-637E-64B3-8B224014EEC4}"/>
                </a:ext>
              </a:extLst>
            </p:cNvPr>
            <p:cNvSpPr/>
            <p:nvPr/>
          </p:nvSpPr>
          <p:spPr>
            <a:xfrm flipH="1">
              <a:off x="872625" y="3041515"/>
              <a:ext cx="1284600" cy="6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633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3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Demand Index: Calculation (Method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119CAA-2990-4606-7B48-84D816C57D92}"/>
                  </a:ext>
                </a:extLst>
              </p:cNvPr>
              <p:cNvSpPr txBox="1"/>
              <p:nvPr/>
            </p:nvSpPr>
            <p:spPr>
              <a:xfrm>
                <a:off x="864574" y="1356967"/>
                <a:ext cx="10684772" cy="50610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/>
                  <a:t>Method 1:</a:t>
                </a:r>
              </a:p>
              <a:p>
                <a:endParaRPr lang="en-US" sz="2400"/>
              </a:p>
              <a:p>
                <a:pPr marL="358775" indent="-358775">
                  <a:buFont typeface="Wingdings"/>
                  <a:buChar char="v"/>
                </a:pPr>
                <a:r>
                  <a:rPr lang="en-US" sz="2400"/>
                  <a:t>For each community, the Z-scores of the transit disadvantaged groups are added together, and from that, the Z-score of the median income is subtracted.</a:t>
                </a:r>
              </a:p>
              <a:p>
                <a:endParaRPr lang="en-US"/>
              </a:p>
              <a:p>
                <a:pPr marL="358775" indent="-358775">
                  <a:buFont typeface="Wingdings"/>
                  <a:buChar char="v"/>
                </a:pPr>
                <a:r>
                  <a:rPr lang="en-US" sz="2400"/>
                  <a:t>This is because the lower the income, the more disadvantaged the community is (Collins et al., 2023)</a:t>
                </a:r>
              </a:p>
              <a:p>
                <a:endParaRPr lang="en-US" sz="2400"/>
              </a:p>
              <a:p>
                <a:pPr algn="ctr"/>
                <a:r>
                  <a:rPr lang="en-US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TDI = SS (</a:t>
                </a:r>
                <a:r>
                  <a:rPr lang="en-US" sz="240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r>
                  <a:rPr lang="en-US" sz="2400" baseline="-2500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lowincome</a:t>
                </a:r>
                <a:r>
                  <a:rPr lang="en-US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:r>
                  <a:rPr lang="en-US" sz="240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r>
                  <a:rPr lang="en-US" sz="2400" baseline="-2500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seniors</a:t>
                </a:r>
                <a:r>
                  <a:rPr lang="en-US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Z</a:t>
                </a:r>
                <a:r>
                  <a:rPr lang="en-US" sz="2400" baseline="-25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greaterthan30%</a:t>
                </a:r>
                <a:r>
                  <a:rPr lang="en-US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:r>
                  <a:rPr lang="en-US" sz="240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r>
                  <a:rPr lang="en-US" sz="2400" baseline="-2500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transitusers</a:t>
                </a:r>
                <a:r>
                  <a:rPr lang="en-US" sz="2400" baseline="-25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 Z</a:t>
                </a:r>
                <a:r>
                  <a:rPr lang="en-US" sz="2400" baseline="-25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medianinc</a:t>
                </a:r>
                <a:r>
                  <a:rPr lang="en-US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(1)</a:t>
                </a:r>
                <a:endParaRPr lang="en-US" sz="2400" baseline="-25000"/>
              </a:p>
              <a:p>
                <a:endParaRPr lang="en-US" sz="24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𝑆𝑆𝑍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𝑍𝑚𝑖𝑛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CA" sz="2400" b="0" i="1" baseline="-25000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𝑍𝑚𝑖𝑛</m:t>
                          </m:r>
                        </m:den>
                      </m:f>
                    </m:oMath>
                  </m:oMathPara>
                </a14:m>
                <a:endParaRPr lang="en-US" sz="2400"/>
              </a:p>
              <a:p>
                <a:endParaRPr lang="en-US" sz="2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119CAA-2990-4606-7B48-84D816C57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574" y="1356967"/>
                <a:ext cx="10684772" cy="5061065"/>
              </a:xfrm>
              <a:prstGeom prst="rect">
                <a:avLst/>
              </a:prstGeom>
              <a:blipFill>
                <a:blip r:embed="rId3"/>
                <a:stretch>
                  <a:fillRect l="-913" t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959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B5014F-F33E-E9F9-DBB6-49295C243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957567"/>
              </p:ext>
            </p:extLst>
          </p:nvPr>
        </p:nvGraphicFramePr>
        <p:xfrm>
          <a:off x="397565" y="1347304"/>
          <a:ext cx="11184633" cy="446319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13043">
                  <a:extLst>
                    <a:ext uri="{9D8B030D-6E8A-4147-A177-3AD203B41FA5}">
                      <a16:colId xmlns:a16="http://schemas.microsoft.com/office/drawing/2014/main" val="2839348746"/>
                    </a:ext>
                  </a:extLst>
                </a:gridCol>
                <a:gridCol w="3935795">
                  <a:extLst>
                    <a:ext uri="{9D8B030D-6E8A-4147-A177-3AD203B41FA5}">
                      <a16:colId xmlns:a16="http://schemas.microsoft.com/office/drawing/2014/main" val="3546957185"/>
                    </a:ext>
                  </a:extLst>
                </a:gridCol>
                <a:gridCol w="3935795">
                  <a:extLst>
                    <a:ext uri="{9D8B030D-6E8A-4147-A177-3AD203B41FA5}">
                      <a16:colId xmlns:a16="http://schemas.microsoft.com/office/drawing/2014/main" val="1000642901"/>
                    </a:ext>
                  </a:extLst>
                </a:gridCol>
              </a:tblGrid>
              <a:tr h="33886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u="none" strike="noStrike" cap="none">
                          <a:solidFill>
                            <a:srgbClr val="E2EAEC"/>
                          </a:solidFill>
                          <a:effectLst/>
                          <a:latin typeface="Sora ExtraBold"/>
                          <a:ea typeface="+mn-ea"/>
                          <a:cs typeface="+mn-cs"/>
                          <a:sym typeface="Arial"/>
                        </a:rPr>
                        <a:t>Community</a:t>
                      </a:r>
                    </a:p>
                  </a:txBody>
                  <a:tcPr marL="31547" marR="31547" marT="31547" marB="31547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2000" b="1" i="0" u="none" strike="noStrike">
                          <a:solidFill>
                            <a:srgbClr val="E2EAEC"/>
                          </a:solidFill>
                          <a:effectLst/>
                          <a:latin typeface="Sora ExtraBold"/>
                        </a:rPr>
                        <a:t>Demand Index</a:t>
                      </a:r>
                      <a:endParaRPr lang="en-CA" b="1" i="0">
                        <a:solidFill>
                          <a:srgbClr val="3B3A3A"/>
                        </a:solidFill>
                        <a:effectLst/>
                      </a:endParaRPr>
                    </a:p>
                  </a:txBody>
                  <a:tcPr marL="31547" marR="31547" marT="31547" marB="31547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2000" b="1" i="0" u="none" strike="noStrike">
                          <a:solidFill>
                            <a:srgbClr val="E2EAEC"/>
                          </a:solidFill>
                          <a:effectLst/>
                          <a:latin typeface="Sora ExtraBold"/>
                        </a:rPr>
                        <a:t>Letter Grade Score</a:t>
                      </a:r>
                      <a:endParaRPr lang="en-CA" b="1" i="0">
                        <a:solidFill>
                          <a:srgbClr val="3B3A3A"/>
                        </a:solidFill>
                        <a:effectLst/>
                      </a:endParaRPr>
                    </a:p>
                  </a:txBody>
                  <a:tcPr marL="31547" marR="31547" marT="31547" marB="31547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51323"/>
                  </a:ext>
                </a:extLst>
              </a:tr>
              <a:tr h="40953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1" i="0" u="none" strike="noStrike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Eagle Ridge</a:t>
                      </a:r>
                    </a:p>
                  </a:txBody>
                  <a:tcPr marL="31547" marR="31547" marT="31547" marB="31547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 i="0" u="none" strike="noStrike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0.0000</a:t>
                      </a:r>
                    </a:p>
                  </a:txBody>
                  <a:tcPr marL="31547" marR="31547" marT="31547" marB="31547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 i="0" u="none" strike="noStrike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F</a:t>
                      </a:r>
                    </a:p>
                  </a:txBody>
                  <a:tcPr marL="31547" marR="31547" marT="31547" marB="31547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029302"/>
                  </a:ext>
                </a:extLst>
              </a:tr>
              <a:tr h="40953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1" i="0" u="none" strike="noStrike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Mayfair</a:t>
                      </a:r>
                    </a:p>
                  </a:txBody>
                  <a:tcPr marL="31547" marR="31547" marT="31547" marB="31547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0.0601</a:t>
                      </a:r>
                    </a:p>
                  </a:txBody>
                  <a:tcPr marL="31547" marR="31547" marT="31547" marB="31547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 i="0" u="none" strike="noStrike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F</a:t>
                      </a:r>
                    </a:p>
                  </a:txBody>
                  <a:tcPr marL="31547" marR="31547" marT="31547" marB="31547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5308"/>
                  </a:ext>
                </a:extLst>
              </a:tr>
              <a:tr h="40953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1" i="0" u="none" strike="noStrike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Bayview</a:t>
                      </a:r>
                    </a:p>
                  </a:txBody>
                  <a:tcPr marL="31547" marR="31547" marT="31547" marB="31547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0.0769</a:t>
                      </a:r>
                    </a:p>
                  </a:txBody>
                  <a:tcPr marL="31547" marR="31547" marT="31547" marB="31547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 i="0" u="none" strike="noStrike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F</a:t>
                      </a:r>
                    </a:p>
                  </a:txBody>
                  <a:tcPr marL="31547" marR="31547" marT="31547" marB="31547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37201"/>
                  </a:ext>
                </a:extLst>
              </a:tr>
              <a:tr h="40953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2000" b="1" i="0" u="none" strike="noStrike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Bel-Aire</a:t>
                      </a:r>
                    </a:p>
                  </a:txBody>
                  <a:tcPr marL="31547" marR="31547" marT="31547" marB="31547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0.0800</a:t>
                      </a:r>
                    </a:p>
                  </a:txBody>
                  <a:tcPr marL="31547" marR="31547" marT="31547" marB="31547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 i="0" u="none" strike="noStrike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F</a:t>
                      </a:r>
                    </a:p>
                  </a:txBody>
                  <a:tcPr marL="31547" marR="31547" marT="31547" marB="31547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879156"/>
                  </a:ext>
                </a:extLst>
              </a:tr>
              <a:tr h="40953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1" i="0" u="none" strike="noStrike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Scarboro</a:t>
                      </a:r>
                    </a:p>
                  </a:txBody>
                  <a:tcPr marL="31547" marR="31547" marT="31547" marB="31547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0.0941</a:t>
                      </a:r>
                    </a:p>
                  </a:txBody>
                  <a:tcPr marL="31547" marR="31547" marT="31547" marB="31547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000" b="0" i="0" u="none" strike="noStrike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F</a:t>
                      </a:r>
                    </a:p>
                  </a:txBody>
                  <a:tcPr marL="31547" marR="31547" marT="31547" marB="31547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387634"/>
                  </a:ext>
                </a:extLst>
              </a:tr>
              <a:tr h="409530"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 sz="2000" b="1" i="0" u="none" strike="noStrike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Huntington Hills</a:t>
                      </a:r>
                    </a:p>
                  </a:txBody>
                  <a:tcPr marL="31547" marR="31547" marT="31547" marB="31547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000" b="0" i="0" u="none" strike="noStrike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0.4628</a:t>
                      </a:r>
                    </a:p>
                  </a:txBody>
                  <a:tcPr marL="31547" marR="31547" marT="31547" marB="31547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000" b="0" i="0" u="none" strike="noStrike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A</a:t>
                      </a:r>
                    </a:p>
                  </a:txBody>
                  <a:tcPr marL="31547" marR="31547" marT="31547" marB="31547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7613"/>
                  </a:ext>
                </a:extLst>
              </a:tr>
              <a:tr h="409530"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 sz="2000" b="1" i="0" u="none" strike="noStrike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Panorama Hills</a:t>
                      </a:r>
                    </a:p>
                  </a:txBody>
                  <a:tcPr marL="31547" marR="31547" marT="31547" marB="31547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000" b="0" i="0" u="none" strike="noStrike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0.4673</a:t>
                      </a:r>
                    </a:p>
                  </a:txBody>
                  <a:tcPr marL="31547" marR="31547" marT="31547" marB="31547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000" b="0" i="0" u="none" strike="noStrike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A</a:t>
                      </a:r>
                    </a:p>
                  </a:txBody>
                  <a:tcPr marL="31547" marR="31547" marT="31547" marB="31547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788034"/>
                  </a:ext>
                </a:extLst>
              </a:tr>
              <a:tr h="409530"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 sz="2000" b="1" i="0" u="none" strike="noStrike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Saddle Ridge</a:t>
                      </a:r>
                    </a:p>
                  </a:txBody>
                  <a:tcPr marL="31547" marR="31547" marT="31547" marB="31547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0.4766</a:t>
                      </a:r>
                    </a:p>
                  </a:txBody>
                  <a:tcPr marL="31547" marR="31547" marT="31547" marB="31547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000" b="0" i="0" u="none" strike="noStrike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A</a:t>
                      </a:r>
                    </a:p>
                  </a:txBody>
                  <a:tcPr marL="31547" marR="31547" marT="31547" marB="31547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77813"/>
                  </a:ext>
                </a:extLst>
              </a:tr>
              <a:tr h="409530"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 sz="2000" b="1" i="0" u="none" strike="noStrike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Downtown Commercial Core</a:t>
                      </a:r>
                    </a:p>
                  </a:txBody>
                  <a:tcPr marL="31547" marR="31547" marT="31547" marB="31547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0.6064</a:t>
                      </a:r>
                    </a:p>
                  </a:txBody>
                  <a:tcPr marL="31547" marR="31547" marT="31547" marB="31547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000" b="0" i="0" u="none" strike="noStrike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A</a:t>
                      </a:r>
                    </a:p>
                  </a:txBody>
                  <a:tcPr marL="31547" marR="31547" marT="31547" marB="31547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9059"/>
                  </a:ext>
                </a:extLst>
              </a:tr>
              <a:tr h="409530"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 sz="2000" b="1" i="0" u="none" strike="noStrike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Beltline</a:t>
                      </a:r>
                    </a:p>
                  </a:txBody>
                  <a:tcPr marL="31547" marR="31547" marT="31547" marB="31547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000" b="0" i="0" u="none" strike="noStrike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1.0000</a:t>
                      </a:r>
                    </a:p>
                  </a:txBody>
                  <a:tcPr marL="31547" marR="31547" marT="31547" marB="31547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000" b="0" i="0" u="none" strike="noStrike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A</a:t>
                      </a:r>
                    </a:p>
                  </a:txBody>
                  <a:tcPr marL="31547" marR="31547" marT="31547" marB="31547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476986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6B1CE20C-C94E-A682-0BB3-0816679E1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Demand Index Table (Method 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7048D1-4BB1-FF7F-E37B-4020158E1441}"/>
              </a:ext>
            </a:extLst>
          </p:cNvPr>
          <p:cNvSpPr txBox="1"/>
          <p:nvPr/>
        </p:nvSpPr>
        <p:spPr>
          <a:xfrm>
            <a:off x="2201900" y="5956856"/>
            <a:ext cx="757596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The 200 communities are split into 5 quantiles and assigned letter grades accordingly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3402F2-E647-C56D-C860-A07715ECBC9D}"/>
                  </a:ext>
                </a:extLst>
              </p:cNvPr>
              <p:cNvSpPr txBox="1"/>
              <p:nvPr/>
            </p:nvSpPr>
            <p:spPr>
              <a:xfrm>
                <a:off x="862641" y="1374425"/>
                <a:ext cx="10684772" cy="484645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/>
                  <a:t>Method 2:</a:t>
                </a:r>
              </a:p>
              <a:p>
                <a:endParaRPr lang="en-US" sz="2400"/>
              </a:p>
              <a:p>
                <a:pPr marL="358775" indent="-358775">
                  <a:buFont typeface="Wingdings"/>
                  <a:buChar char="v"/>
                </a:pPr>
                <a:r>
                  <a:rPr lang="en-US" sz="2400"/>
                  <a:t>For each community, a standardized score is created by summing the total for each communities 4 groups, which is then standardized. </a:t>
                </a:r>
              </a:p>
              <a:p>
                <a:pPr marL="358775" indent="-358775">
                  <a:buFont typeface="Wingdings"/>
                  <a:buChar char="v"/>
                </a:pPr>
                <a:endParaRPr lang="en-US" sz="2400"/>
              </a:p>
              <a:p>
                <a:pPr marL="358775" indent="-358775">
                  <a:buFont typeface="Wingdings"/>
                  <a:buChar char="v"/>
                </a:pPr>
                <a:r>
                  <a:rPr lang="en-US" sz="2400"/>
                  <a:t>Equal weights of 0.25 has been assigned to all 4 groups</a:t>
                </a:r>
              </a:p>
              <a:p>
                <a:pPr marL="285750" indent="-285750">
                  <a:buFont typeface="Wingdings"/>
                  <a:buChar char="v"/>
                </a:pPr>
                <a:endParaRPr lang="en-US" sz="2400"/>
              </a:p>
              <a:p>
                <a:pPr algn="ctr"/>
                <a:r>
                  <a:rPr lang="en-US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TDI = SS (</a:t>
                </a:r>
                <a:r>
                  <a:rPr lang="en-US" sz="240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lowincome</a:t>
                </a:r>
                <a:r>
                  <a:rPr lang="en-US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</a:t>
                </a:r>
                <a:r>
                  <a:rPr lang="en-US" sz="240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r>
                  <a:rPr lang="en-US" sz="2400" baseline="-2500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li</a:t>
                </a:r>
                <a:r>
                  <a:rPr lang="en-US" sz="2400" baseline="-25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seniors*</a:t>
                </a:r>
                <a:r>
                  <a:rPr lang="en-US" sz="240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r>
                  <a:rPr lang="en-US" sz="2400" baseline="-2500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lang="en-US" sz="2400" baseline="-25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greaterthan30%*w</a:t>
                </a:r>
                <a:r>
                  <a:rPr lang="en-US" sz="2400" baseline="-25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g30</a:t>
                </a:r>
                <a:r>
                  <a:rPr lang="en-US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:r>
                  <a:rPr lang="en-US" sz="240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transitusers</a:t>
                </a:r>
                <a:r>
                  <a:rPr lang="en-US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</a:t>
                </a:r>
                <a:r>
                  <a:rPr lang="en-US" sz="240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r>
                  <a:rPr lang="en-US" sz="2400" baseline="-2500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tu</a:t>
                </a:r>
                <a:r>
                  <a:rPr lang="en-US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(2)</a:t>
                </a:r>
              </a:p>
              <a:p>
                <a:endParaRPr lang="en-US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𝑋𝑚𝑖𝑛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CA" sz="2400" b="0" i="1" baseline="-25000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𝑋𝑚𝑖𝑛</m:t>
                          </m:r>
                        </m:den>
                      </m:f>
                    </m:oMath>
                  </m:oMathPara>
                </a14:m>
                <a:endParaRPr lang="en-US" sz="2400"/>
              </a:p>
              <a:p>
                <a:endParaRPr lang="en-US" sz="24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3402F2-E647-C56D-C860-A07715ECB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41" y="1374425"/>
                <a:ext cx="10684772" cy="4846455"/>
              </a:xfrm>
              <a:prstGeom prst="rect">
                <a:avLst/>
              </a:prstGeom>
              <a:blipFill>
                <a:blip r:embed="rId2"/>
                <a:stretch>
                  <a:fillRect l="-913" t="-881" r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Google Shape;2079;p37">
            <a:extLst>
              <a:ext uri="{FF2B5EF4-FFF2-40B4-BE49-F238E27FC236}">
                <a16:creationId xmlns:a16="http://schemas.microsoft.com/office/drawing/2014/main" id="{268E05D2-7DB5-EE13-7724-D32A8ABE9A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Demand Index: Calculation (Method 2)</a:t>
            </a:r>
          </a:p>
        </p:txBody>
      </p:sp>
    </p:spTree>
    <p:extLst>
      <p:ext uri="{BB962C8B-B14F-4D97-AF65-F5344CB8AC3E}">
        <p14:creationId xmlns:p14="http://schemas.microsoft.com/office/powerpoint/2010/main" val="213317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73F927-FA5B-2B8C-BB5D-D11E33FCD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Demand Index Table (Method 2)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552EED-B05E-3171-8A0B-5244D2A90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877769"/>
              </p:ext>
            </p:extLst>
          </p:nvPr>
        </p:nvGraphicFramePr>
        <p:xfrm>
          <a:off x="512862" y="1356967"/>
          <a:ext cx="11166276" cy="444573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94686">
                  <a:extLst>
                    <a:ext uri="{9D8B030D-6E8A-4147-A177-3AD203B41FA5}">
                      <a16:colId xmlns:a16="http://schemas.microsoft.com/office/drawing/2014/main" val="2839348746"/>
                    </a:ext>
                  </a:extLst>
                </a:gridCol>
                <a:gridCol w="3935795">
                  <a:extLst>
                    <a:ext uri="{9D8B030D-6E8A-4147-A177-3AD203B41FA5}">
                      <a16:colId xmlns:a16="http://schemas.microsoft.com/office/drawing/2014/main" val="3546957185"/>
                    </a:ext>
                  </a:extLst>
                </a:gridCol>
                <a:gridCol w="3935795">
                  <a:extLst>
                    <a:ext uri="{9D8B030D-6E8A-4147-A177-3AD203B41FA5}">
                      <a16:colId xmlns:a16="http://schemas.microsoft.com/office/drawing/2014/main" val="1000642901"/>
                    </a:ext>
                  </a:extLst>
                </a:gridCol>
              </a:tblGrid>
              <a:tr h="34757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u="none" strike="noStrike" cap="none">
                          <a:solidFill>
                            <a:srgbClr val="E2EAEC"/>
                          </a:solidFill>
                          <a:effectLst/>
                          <a:latin typeface="Sora ExtraBold"/>
                          <a:ea typeface="+mn-ea"/>
                          <a:cs typeface="+mn-cs"/>
                          <a:sym typeface="Arial"/>
                        </a:rPr>
                        <a:t>Community</a:t>
                      </a:r>
                    </a:p>
                  </a:txBody>
                  <a:tcPr marL="31547" marR="31547" marT="31547" marB="31547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2000" b="1" i="0" u="none" strike="noStrike">
                          <a:solidFill>
                            <a:srgbClr val="E2EAEC"/>
                          </a:solidFill>
                          <a:effectLst/>
                          <a:latin typeface="Sora ExtraBold"/>
                        </a:rPr>
                        <a:t>Demand Index</a:t>
                      </a:r>
                      <a:endParaRPr lang="en-CA" b="1" i="0">
                        <a:solidFill>
                          <a:srgbClr val="3B3A3A"/>
                        </a:solidFill>
                        <a:effectLst/>
                      </a:endParaRPr>
                    </a:p>
                  </a:txBody>
                  <a:tcPr marL="31547" marR="31547" marT="31547" marB="31547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2000" b="1" i="0" u="none" strike="noStrike">
                          <a:solidFill>
                            <a:srgbClr val="E2EAEC"/>
                          </a:solidFill>
                          <a:effectLst/>
                          <a:latin typeface="Sora ExtraBold"/>
                        </a:rPr>
                        <a:t>Letter Grade Score</a:t>
                      </a:r>
                      <a:endParaRPr lang="en-CA" b="1" i="0">
                        <a:solidFill>
                          <a:srgbClr val="3B3A3A"/>
                        </a:solidFill>
                        <a:effectLst/>
                      </a:endParaRPr>
                    </a:p>
                  </a:txBody>
                  <a:tcPr marL="31547" marR="31547" marT="31547" marB="31547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51323"/>
                  </a:ext>
                </a:extLst>
              </a:tr>
              <a:tr h="40778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1" i="0" u="none" strike="noStrike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Wolf Willow</a:t>
                      </a:r>
                    </a:p>
                  </a:txBody>
                  <a:tcPr marL="31547" marR="31547" marT="31547" marB="31547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0.0000</a:t>
                      </a:r>
                    </a:p>
                  </a:txBody>
                  <a:tcPr marL="31547" marR="31547" marT="31547" marB="31547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 i="0" u="none" strike="noStrike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F</a:t>
                      </a:r>
                    </a:p>
                  </a:txBody>
                  <a:tcPr marL="31547" marR="31547" marT="31547" marB="31547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029302"/>
                  </a:ext>
                </a:extLst>
              </a:tr>
              <a:tr h="40778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1" i="0" u="none" strike="noStrike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Belmont</a:t>
                      </a:r>
                    </a:p>
                  </a:txBody>
                  <a:tcPr marL="31547" marR="31547" marT="31547" marB="31547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0.0020</a:t>
                      </a:r>
                      <a:endParaRPr lang="en-US" sz="2800">
                        <a:latin typeface="Hanken Grotesk"/>
                      </a:endParaRPr>
                    </a:p>
                  </a:txBody>
                  <a:tcPr marL="31547" marR="31547" marT="31547" marB="31547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 i="0" u="none" strike="noStrike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F</a:t>
                      </a:r>
                    </a:p>
                  </a:txBody>
                  <a:tcPr marL="31547" marR="31547" marT="31547" marB="31547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5308"/>
                  </a:ext>
                </a:extLst>
              </a:tr>
              <a:tr h="407784"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2000" b="1" i="0" u="none" strike="noStrike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Scarborough-</a:t>
                      </a:r>
                      <a:r>
                        <a:rPr lang="en-US" sz="2000" b="1" i="0" u="none" strike="noStrike" err="1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Sunalta</a:t>
                      </a:r>
                      <a:r>
                        <a:rPr lang="en-US" sz="2000" b="1" i="0" u="none" strike="noStrike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 West</a:t>
                      </a:r>
                    </a:p>
                  </a:txBody>
                  <a:tcPr marL="31547" marR="31547" marT="31547" marB="31547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0.0037</a:t>
                      </a:r>
                      <a:endParaRPr lang="en-US" sz="2800">
                        <a:latin typeface="Hanken Grotesk"/>
                      </a:endParaRPr>
                    </a:p>
                  </a:txBody>
                  <a:tcPr marL="31547" marR="31547" marT="31547" marB="31547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 i="0" u="none" strike="noStrike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F</a:t>
                      </a:r>
                    </a:p>
                  </a:txBody>
                  <a:tcPr marL="31547" marR="31547" marT="31547" marB="31547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37201"/>
                  </a:ext>
                </a:extLst>
              </a:tr>
              <a:tr h="407784"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2000" b="1" i="0" u="none" strike="noStrike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Eagle Ridge</a:t>
                      </a:r>
                    </a:p>
                  </a:txBody>
                  <a:tcPr marL="31547" marR="31547" marT="31547" marB="31547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0.0045</a:t>
                      </a:r>
                      <a:endParaRPr lang="en-US" sz="2800">
                        <a:latin typeface="Hanken Grotesk"/>
                      </a:endParaRPr>
                    </a:p>
                  </a:txBody>
                  <a:tcPr marL="31547" marR="31547" marT="31547" marB="31547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0" i="0" u="none" strike="noStrike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F</a:t>
                      </a:r>
                    </a:p>
                  </a:txBody>
                  <a:tcPr marL="31547" marR="31547" marT="31547" marB="31547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879156"/>
                  </a:ext>
                </a:extLst>
              </a:tr>
              <a:tr h="407784"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2000" b="1" i="0" u="none" strike="noStrike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Mayfair</a:t>
                      </a:r>
                    </a:p>
                  </a:txBody>
                  <a:tcPr marL="31547" marR="31547" marT="31547" marB="31547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0.0049</a:t>
                      </a:r>
                      <a:endParaRPr lang="en-US" sz="2800">
                        <a:latin typeface="Hanken Grotesk"/>
                      </a:endParaRPr>
                    </a:p>
                  </a:txBody>
                  <a:tcPr marL="31547" marR="31547" marT="31547" marB="31547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000" b="0" i="0" u="none" strike="noStrike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F</a:t>
                      </a:r>
                    </a:p>
                  </a:txBody>
                  <a:tcPr marL="31547" marR="31547" marT="31547" marB="31547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387634"/>
                  </a:ext>
                </a:extLst>
              </a:tr>
              <a:tr h="40778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1" i="0" u="none" strike="noStrike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Hillhurst</a:t>
                      </a:r>
                      <a:endParaRPr lang="en-US"/>
                    </a:p>
                  </a:txBody>
                  <a:tcPr marL="31547" marR="31547" marT="31547" marB="31547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cap="none" noProof="0">
                          <a:solidFill>
                            <a:srgbClr val="3B3A3A"/>
                          </a:solidFill>
                          <a:effectLst/>
                          <a:latin typeface="Hanken Grotesk"/>
                          <a:ea typeface="+mn-ea"/>
                          <a:cs typeface="+mn-cs"/>
                          <a:sym typeface="Arial"/>
                        </a:rPr>
                        <a:t>0.4389</a:t>
                      </a:r>
                      <a:endParaRPr lang="en-US" sz="2000" b="0" i="0" u="none" strike="noStrike" cap="none">
                        <a:solidFill>
                          <a:srgbClr val="3B3A3A"/>
                        </a:solidFill>
                        <a:effectLst/>
                        <a:latin typeface="Hanken Grotesk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1547" marR="31547" marT="31547" marB="31547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000" b="0" i="0" u="none" strike="noStrike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A</a:t>
                      </a:r>
                    </a:p>
                  </a:txBody>
                  <a:tcPr marL="31547" marR="31547" marT="31547" marB="31547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7613"/>
                  </a:ext>
                </a:extLst>
              </a:tr>
              <a:tr h="40778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1" i="0" u="none" strike="noStrike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Panorama Hills</a:t>
                      </a:r>
                      <a:endParaRPr lang="en-US"/>
                    </a:p>
                  </a:txBody>
                  <a:tcPr marL="31547" marR="31547" marT="31547" marB="31547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0.4441</a:t>
                      </a:r>
                      <a:endParaRPr lang="en-US" sz="2800">
                        <a:latin typeface="Hanken Grotesk"/>
                      </a:endParaRPr>
                    </a:p>
                  </a:txBody>
                  <a:tcPr marL="31547" marR="31547" marT="31547" marB="31547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000" b="0" i="0" u="none" strike="noStrike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A</a:t>
                      </a:r>
                    </a:p>
                  </a:txBody>
                  <a:tcPr marL="31547" marR="31547" marT="31547" marB="31547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788034"/>
                  </a:ext>
                </a:extLst>
              </a:tr>
              <a:tr h="40778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1" i="0" u="none" strike="noStrike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Varsity</a:t>
                      </a:r>
                      <a:endParaRPr lang="en-US"/>
                    </a:p>
                  </a:txBody>
                  <a:tcPr marL="31547" marR="31547" marT="31547" marB="31547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0.4462</a:t>
                      </a:r>
                      <a:endParaRPr lang="en-US" sz="2800">
                        <a:latin typeface="Hanken Grotesk"/>
                      </a:endParaRPr>
                    </a:p>
                  </a:txBody>
                  <a:tcPr marL="31547" marR="31547" marT="31547" marB="31547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000" b="0" i="0" u="none" strike="noStrike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A</a:t>
                      </a:r>
                    </a:p>
                  </a:txBody>
                  <a:tcPr marL="31547" marR="31547" marT="31547" marB="31547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77813"/>
                  </a:ext>
                </a:extLst>
              </a:tr>
              <a:tr h="407784"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-US" sz="2000" b="1" i="0" u="none" strike="noStrike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Downtown Commercial Core</a:t>
                      </a:r>
                    </a:p>
                  </a:txBody>
                  <a:tcPr marL="31547" marR="31547" marT="31547" marB="31547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0.4663</a:t>
                      </a:r>
                      <a:endParaRPr lang="en-US" sz="2800">
                        <a:latin typeface="Hanken Grotesk"/>
                      </a:endParaRPr>
                    </a:p>
                  </a:txBody>
                  <a:tcPr marL="31547" marR="31547" marT="31547" marB="31547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000" b="0" i="0" u="none" strike="noStrike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A</a:t>
                      </a:r>
                    </a:p>
                  </a:txBody>
                  <a:tcPr marL="31547" marR="31547" marT="31547" marB="31547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9059"/>
                  </a:ext>
                </a:extLst>
              </a:tr>
              <a:tr h="40778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1" i="0" u="none" strike="noStrike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Beltline</a:t>
                      </a:r>
                      <a:endParaRPr lang="en-US"/>
                    </a:p>
                  </a:txBody>
                  <a:tcPr marL="31547" marR="31547" marT="31547" marB="31547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1.0000</a:t>
                      </a:r>
                      <a:endParaRPr lang="en-US" sz="2800">
                        <a:latin typeface="Hanken Grotesk"/>
                      </a:endParaRPr>
                    </a:p>
                  </a:txBody>
                  <a:tcPr marL="31547" marR="31547" marT="31547" marB="31547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2000" b="0" i="0" u="none" strike="noStrike">
                          <a:solidFill>
                            <a:srgbClr val="3B3A3A"/>
                          </a:solidFill>
                          <a:effectLst/>
                          <a:latin typeface="Hanken Grotesk"/>
                        </a:rPr>
                        <a:t>A</a:t>
                      </a:r>
                    </a:p>
                  </a:txBody>
                  <a:tcPr marL="31547" marR="31547" marT="31547" marB="31547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47698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68C94ED-EB36-B215-547D-19F20966E039}"/>
              </a:ext>
            </a:extLst>
          </p:cNvPr>
          <p:cNvSpPr txBox="1"/>
          <p:nvPr/>
        </p:nvSpPr>
        <p:spPr>
          <a:xfrm>
            <a:off x="2248975" y="5956856"/>
            <a:ext cx="743977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The 200 communities are split into 5 quantiles and assigned letter grades accordingly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5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1FB2CE5-3A70-336D-1E5B-C8CC81642B67}"/>
              </a:ext>
            </a:extLst>
          </p:cNvPr>
          <p:cNvSpPr/>
          <p:nvPr/>
        </p:nvSpPr>
        <p:spPr>
          <a:xfrm>
            <a:off x="5299501" y="1861244"/>
            <a:ext cx="952173" cy="702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>
                <a:solidFill>
                  <a:schemeClr val="accent6"/>
                </a:solidFill>
              </a:rPr>
              <a:t>Demand Index 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60B965-6A41-D9CF-2857-21FA7C27D2E4}"/>
              </a:ext>
            </a:extLst>
          </p:cNvPr>
          <p:cNvSpPr/>
          <p:nvPr/>
        </p:nvSpPr>
        <p:spPr>
          <a:xfrm>
            <a:off x="5924145" y="4294734"/>
            <a:ext cx="957233" cy="702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CA" b="1">
                <a:solidFill>
                  <a:schemeClr val="accent6"/>
                </a:solidFill>
              </a:rPr>
              <a:t>Demand Index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72CC4D-F859-80B8-7A3F-8B013FB16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000" y="0"/>
            <a:ext cx="5302988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05368A-8BE5-C694-24F4-4BE2564D6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701" y="0"/>
            <a:ext cx="5298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0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9">
            <a:extLst>
              <a:ext uri="{FF2B5EF4-FFF2-40B4-BE49-F238E27FC236}">
                <a16:creationId xmlns:a16="http://schemas.microsoft.com/office/drawing/2014/main" id="{BD943A14-7B56-0977-29F4-C81EBDEC1375}"/>
              </a:ext>
            </a:extLst>
          </p:cNvPr>
          <p:cNvSpPr/>
          <p:nvPr/>
        </p:nvSpPr>
        <p:spPr>
          <a:xfrm>
            <a:off x="7419138" y="3234696"/>
            <a:ext cx="1888910" cy="1216163"/>
          </a:xfrm>
          <a:prstGeom prst="roundRect">
            <a:avLst>
              <a:gd name="adj" fmla="val 9602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85725" indent="-85725">
              <a:buFont typeface="Arial" panose="020B0604020202020204" pitchFamily="34" charset="0"/>
              <a:buChar char="•"/>
            </a:pPr>
            <a:endParaRPr lang="en-CA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CA"/>
              <a:t>Data Analyst</a:t>
            </a:r>
          </a:p>
          <a:p>
            <a:endParaRPr lang="en-CA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CA"/>
              <a:t>Data Cleaning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559858-C29E-3116-83B8-3F1272532B9C}"/>
              </a:ext>
            </a:extLst>
          </p:cNvPr>
          <p:cNvGrpSpPr/>
          <p:nvPr/>
        </p:nvGrpSpPr>
        <p:grpSpPr>
          <a:xfrm>
            <a:off x="7419138" y="1902446"/>
            <a:ext cx="1888910" cy="1393622"/>
            <a:chOff x="0" y="601008"/>
            <a:chExt cx="1888910" cy="113334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5DB271-37CC-E525-C35C-7F38C9924C86}"/>
                </a:ext>
              </a:extLst>
            </p:cNvPr>
            <p:cNvSpPr/>
            <p:nvPr/>
          </p:nvSpPr>
          <p:spPr>
            <a:xfrm>
              <a:off x="0" y="601008"/>
              <a:ext cx="1888910" cy="113334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6AE2E4-71AA-AA15-89D6-C5145C3C49FD}"/>
                </a:ext>
              </a:extLst>
            </p:cNvPr>
            <p:cNvSpPr txBox="1"/>
            <p:nvPr/>
          </p:nvSpPr>
          <p:spPr>
            <a:xfrm>
              <a:off x="0" y="601008"/>
              <a:ext cx="1888910" cy="1133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err="1">
                  <a:solidFill>
                    <a:schemeClr val="bg2"/>
                  </a:solidFill>
                  <a:latin typeface="Arial"/>
                </a:rPr>
                <a:t>Nown</a:t>
              </a:r>
              <a:r>
                <a:rPr lang="en-US" sz="2800" kern="1200">
                  <a:solidFill>
                    <a:schemeClr val="bg2"/>
                  </a:solidFill>
                  <a:latin typeface="Arial"/>
                </a:rPr>
                <a:t> Deng</a:t>
              </a:r>
            </a:p>
          </p:txBody>
        </p:sp>
      </p:grpSp>
      <p:sp>
        <p:nvSpPr>
          <p:cNvPr id="26" name="Rectangle 19">
            <a:extLst>
              <a:ext uri="{FF2B5EF4-FFF2-40B4-BE49-F238E27FC236}">
                <a16:creationId xmlns:a16="http://schemas.microsoft.com/office/drawing/2014/main" id="{404F0137-269E-51B1-3648-D506E360E036}"/>
              </a:ext>
            </a:extLst>
          </p:cNvPr>
          <p:cNvSpPr/>
          <p:nvPr/>
        </p:nvSpPr>
        <p:spPr>
          <a:xfrm>
            <a:off x="9566034" y="3234695"/>
            <a:ext cx="1888910" cy="1216163"/>
          </a:xfrm>
          <a:prstGeom prst="roundRect">
            <a:avLst>
              <a:gd name="adj" fmla="val 9602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85725" indent="-85725">
              <a:buFont typeface="Arial" panose="020B0604020202020204" pitchFamily="34" charset="0"/>
              <a:buChar char="•"/>
            </a:pPr>
            <a:endParaRPr lang="en-CA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CA"/>
              <a:t>Report Writing</a:t>
            </a:r>
          </a:p>
          <a:p>
            <a:endParaRPr lang="en-CA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CA"/>
              <a:t>Data Visualization</a:t>
            </a:r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09A2245A-C155-99A6-9A39-C231AFC2F78C}"/>
              </a:ext>
            </a:extLst>
          </p:cNvPr>
          <p:cNvSpPr/>
          <p:nvPr/>
        </p:nvSpPr>
        <p:spPr>
          <a:xfrm>
            <a:off x="978450" y="3234697"/>
            <a:ext cx="1888910" cy="1216163"/>
          </a:xfrm>
          <a:prstGeom prst="roundRect">
            <a:avLst>
              <a:gd name="adj" fmla="val 9602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85725" indent="-85725">
              <a:buFont typeface="Arial" panose="020B0604020202020204" pitchFamily="34" charset="0"/>
              <a:buChar char="•"/>
            </a:pPr>
            <a:endParaRPr lang="en-CA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CA"/>
              <a:t>Partner Liaison</a:t>
            </a:r>
          </a:p>
          <a:p>
            <a:endParaRPr lang="en-CA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CA"/>
              <a:t>Report Writing</a:t>
            </a:r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BEC7F5C6-E4EB-2937-9BFE-77DD7EE1A75B}"/>
              </a:ext>
            </a:extLst>
          </p:cNvPr>
          <p:cNvSpPr/>
          <p:nvPr/>
        </p:nvSpPr>
        <p:spPr>
          <a:xfrm>
            <a:off x="3125346" y="3234697"/>
            <a:ext cx="1888910" cy="1216163"/>
          </a:xfrm>
          <a:prstGeom prst="roundRect">
            <a:avLst>
              <a:gd name="adj" fmla="val 9602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91440" tIns="45720" rIns="91440" bIns="45720" anchor="t"/>
          <a:lstStyle/>
          <a:p>
            <a:pPr marL="85725" indent="-85725">
              <a:buFont typeface="Arial" panose="020B0604020202020204" pitchFamily="34" charset="0"/>
              <a:buChar char="•"/>
            </a:pPr>
            <a:endParaRPr lang="en-CA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CA"/>
              <a:t>Programming Lead</a:t>
            </a:r>
            <a:endParaRPr lang="en-CA">
              <a:cs typeface="Arial"/>
            </a:endParaRPr>
          </a:p>
          <a:p>
            <a:endParaRPr lang="en-CA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CA"/>
              <a:t>Data Scraping</a:t>
            </a:r>
            <a:endParaRPr lang="en-CA"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E42D1-641F-78AF-B4FD-4CCEC590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7962" y="465286"/>
            <a:ext cx="4062400" cy="882400"/>
          </a:xfrm>
        </p:spPr>
        <p:txBody>
          <a:bodyPr/>
          <a:lstStyle/>
          <a:p>
            <a:r>
              <a:rPr lang="en-US" sz="4500"/>
              <a:t>Our Team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E71673-34B1-2B7D-D561-77793AE4093B}"/>
              </a:ext>
            </a:extLst>
          </p:cNvPr>
          <p:cNvSpPr/>
          <p:nvPr/>
        </p:nvSpPr>
        <p:spPr>
          <a:xfrm>
            <a:off x="5272242" y="3234698"/>
            <a:ext cx="1888910" cy="1216163"/>
          </a:xfrm>
          <a:prstGeom prst="roundRect">
            <a:avLst>
              <a:gd name="adj" fmla="val 9602"/>
            </a:avLst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marL="85725" indent="-85725">
              <a:buFont typeface="Arial" panose="020B0604020202020204" pitchFamily="34" charset="0"/>
              <a:buChar char="•"/>
            </a:pPr>
            <a:endParaRPr lang="en-CA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CA"/>
              <a:t>Research Lead</a:t>
            </a:r>
          </a:p>
          <a:p>
            <a:endParaRPr lang="en-CA"/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CA"/>
              <a:t>Data Visualization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A7B42CA-4ED7-F3E2-543B-C95F14CD8F11}"/>
              </a:ext>
            </a:extLst>
          </p:cNvPr>
          <p:cNvGrpSpPr/>
          <p:nvPr/>
        </p:nvGrpSpPr>
        <p:grpSpPr>
          <a:xfrm>
            <a:off x="5272242" y="1902446"/>
            <a:ext cx="1888910" cy="1393622"/>
            <a:chOff x="0" y="601008"/>
            <a:chExt cx="1888910" cy="113334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ECDAE2A-D0DC-2773-586A-A06D4E5F8922}"/>
                </a:ext>
              </a:extLst>
            </p:cNvPr>
            <p:cNvSpPr/>
            <p:nvPr/>
          </p:nvSpPr>
          <p:spPr>
            <a:xfrm>
              <a:off x="0" y="601008"/>
              <a:ext cx="1888910" cy="113334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A61E60-A10D-3B16-58F4-4E7273513ABD}"/>
                </a:ext>
              </a:extLst>
            </p:cNvPr>
            <p:cNvSpPr txBox="1"/>
            <p:nvPr/>
          </p:nvSpPr>
          <p:spPr>
            <a:xfrm>
              <a:off x="0" y="601008"/>
              <a:ext cx="1888910" cy="1133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>
                  <a:solidFill>
                    <a:schemeClr val="bg2"/>
                  </a:solidFill>
                  <a:latin typeface="Arial"/>
                </a:rPr>
                <a:t>Nathanael Hammond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B9DE0-679F-1F3C-3514-A6AE7D06D901}"/>
              </a:ext>
            </a:extLst>
          </p:cNvPr>
          <p:cNvGrpSpPr/>
          <p:nvPr/>
        </p:nvGrpSpPr>
        <p:grpSpPr>
          <a:xfrm>
            <a:off x="3125346" y="1902446"/>
            <a:ext cx="1888910" cy="1393622"/>
            <a:chOff x="0" y="601008"/>
            <a:chExt cx="1888910" cy="113334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750C49-30F7-B6DE-8580-50503650D1FE}"/>
                </a:ext>
              </a:extLst>
            </p:cNvPr>
            <p:cNvSpPr/>
            <p:nvPr/>
          </p:nvSpPr>
          <p:spPr>
            <a:xfrm>
              <a:off x="0" y="601008"/>
              <a:ext cx="1888910" cy="113334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B5590B-8D3C-C218-9175-03FA72190A76}"/>
                </a:ext>
              </a:extLst>
            </p:cNvPr>
            <p:cNvSpPr txBox="1"/>
            <p:nvPr/>
          </p:nvSpPr>
          <p:spPr>
            <a:xfrm>
              <a:off x="0" y="601008"/>
              <a:ext cx="1888910" cy="1133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>
                  <a:solidFill>
                    <a:schemeClr val="bg2"/>
                  </a:solidFill>
                  <a:latin typeface="Arial"/>
                </a:rPr>
                <a:t>Suleman Basit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58790C-FEE9-E0C6-8CF0-BB043AC28917}"/>
              </a:ext>
            </a:extLst>
          </p:cNvPr>
          <p:cNvGrpSpPr/>
          <p:nvPr/>
        </p:nvGrpSpPr>
        <p:grpSpPr>
          <a:xfrm>
            <a:off x="978450" y="1902446"/>
            <a:ext cx="1888910" cy="1393622"/>
            <a:chOff x="0" y="601008"/>
            <a:chExt cx="1888910" cy="113334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2E15DAA-6D6B-5196-DBC2-0261B8C1244B}"/>
                </a:ext>
              </a:extLst>
            </p:cNvPr>
            <p:cNvSpPr/>
            <p:nvPr/>
          </p:nvSpPr>
          <p:spPr>
            <a:xfrm>
              <a:off x="0" y="601008"/>
              <a:ext cx="1888910" cy="113334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66BFB7-B9B5-39F3-18D5-D1BB68FDC867}"/>
                </a:ext>
              </a:extLst>
            </p:cNvPr>
            <p:cNvSpPr txBox="1"/>
            <p:nvPr/>
          </p:nvSpPr>
          <p:spPr>
            <a:xfrm>
              <a:off x="0" y="601008"/>
              <a:ext cx="1888910" cy="1133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>
                  <a:solidFill>
                    <a:schemeClr val="bg2"/>
                  </a:solidFill>
                  <a:latin typeface="Arial"/>
                </a:rPr>
                <a:t>Zach Grant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DB48D3C-0F96-C031-168E-8A45B29E51A8}"/>
              </a:ext>
            </a:extLst>
          </p:cNvPr>
          <p:cNvGrpSpPr/>
          <p:nvPr/>
        </p:nvGrpSpPr>
        <p:grpSpPr>
          <a:xfrm>
            <a:off x="9566034" y="1902446"/>
            <a:ext cx="1888910" cy="1393622"/>
            <a:chOff x="0" y="601008"/>
            <a:chExt cx="1888910" cy="113334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70B3FC3-2EBA-249F-9540-F2DBCA1C3B3E}"/>
                </a:ext>
              </a:extLst>
            </p:cNvPr>
            <p:cNvSpPr/>
            <p:nvPr/>
          </p:nvSpPr>
          <p:spPr>
            <a:xfrm>
              <a:off x="0" y="601008"/>
              <a:ext cx="1888910" cy="113334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B3CCE3-0DD8-7A64-D36B-7D9A9D33C405}"/>
                </a:ext>
              </a:extLst>
            </p:cNvPr>
            <p:cNvSpPr txBox="1"/>
            <p:nvPr/>
          </p:nvSpPr>
          <p:spPr>
            <a:xfrm>
              <a:off x="0" y="601008"/>
              <a:ext cx="1888910" cy="11333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ctr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>
                  <a:solidFill>
                    <a:schemeClr val="bg2"/>
                  </a:solidFill>
                  <a:latin typeface="Arial"/>
                </a:rPr>
                <a:t>Fahmid Kaisar</a:t>
              </a:r>
            </a:p>
          </p:txBody>
        </p:sp>
      </p:grpSp>
      <p:pic>
        <p:nvPicPr>
          <p:cNvPr id="28" name="Graphic 27" descr="Calligraphy Pen with solid fill">
            <a:extLst>
              <a:ext uri="{FF2B5EF4-FFF2-40B4-BE49-F238E27FC236}">
                <a16:creationId xmlns:a16="http://schemas.microsoft.com/office/drawing/2014/main" id="{B5BBE6A6-326B-36D7-8A53-827C2A7D77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5825" y="2909984"/>
            <a:ext cx="361535" cy="361535"/>
          </a:xfrm>
          <a:prstGeom prst="rect">
            <a:avLst/>
          </a:prstGeom>
        </p:spPr>
      </p:pic>
      <p:pic>
        <p:nvPicPr>
          <p:cNvPr id="29" name="Graphic 28" descr="Calligraphy Pen with solid fill">
            <a:extLst>
              <a:ext uri="{FF2B5EF4-FFF2-40B4-BE49-F238E27FC236}">
                <a16:creationId xmlns:a16="http://schemas.microsoft.com/office/drawing/2014/main" id="{8CBFD713-3FA5-F418-EFB0-981E71F495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3409" y="2909985"/>
            <a:ext cx="361535" cy="361535"/>
          </a:xfrm>
          <a:prstGeom prst="rect">
            <a:avLst/>
          </a:prstGeom>
        </p:spPr>
      </p:pic>
      <p:pic>
        <p:nvPicPr>
          <p:cNvPr id="33" name="Graphic 32" descr="Statistics with solid fill">
            <a:extLst>
              <a:ext uri="{FF2B5EF4-FFF2-40B4-BE49-F238E27FC236}">
                <a16:creationId xmlns:a16="http://schemas.microsoft.com/office/drawing/2014/main" id="{E71E79D3-9E23-4646-8808-06CB924C79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01662" y="2880562"/>
            <a:ext cx="457200" cy="457200"/>
          </a:xfrm>
          <a:prstGeom prst="rect">
            <a:avLst/>
          </a:prstGeom>
        </p:spPr>
      </p:pic>
      <p:pic>
        <p:nvPicPr>
          <p:cNvPr id="34" name="Graphic 33" descr="Statistics with solid fill">
            <a:extLst>
              <a:ext uri="{FF2B5EF4-FFF2-40B4-BE49-F238E27FC236}">
                <a16:creationId xmlns:a16="http://schemas.microsoft.com/office/drawing/2014/main" id="{8DED0A78-DEE2-431B-0D36-09CB3289FB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6477" y="2880562"/>
            <a:ext cx="457200" cy="457200"/>
          </a:xfrm>
          <a:prstGeom prst="rect">
            <a:avLst/>
          </a:prstGeom>
        </p:spPr>
      </p:pic>
      <p:pic>
        <p:nvPicPr>
          <p:cNvPr id="36" name="Graphic 35" descr="Graduation cap with solid fill">
            <a:extLst>
              <a:ext uri="{FF2B5EF4-FFF2-40B4-BE49-F238E27FC236}">
                <a16:creationId xmlns:a16="http://schemas.microsoft.com/office/drawing/2014/main" id="{FDD432BB-176C-B2BA-C616-E438062F56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62878" y="2939488"/>
            <a:ext cx="398274" cy="39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97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4">
          <a:extLst>
            <a:ext uri="{FF2B5EF4-FFF2-40B4-BE49-F238E27FC236}">
              <a16:creationId xmlns:a16="http://schemas.microsoft.com/office/drawing/2014/main" id="{6C3F69B2-5441-F918-A00C-95AB868B4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33">
            <a:extLst>
              <a:ext uri="{FF2B5EF4-FFF2-40B4-BE49-F238E27FC236}">
                <a16:creationId xmlns:a16="http://schemas.microsoft.com/office/drawing/2014/main" id="{C7986260-2D83-A6CB-2C60-1CBFC16651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20360" y="2431609"/>
            <a:ext cx="6151280" cy="882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4500" b="1"/>
              <a:t>Supply Index</a:t>
            </a:r>
            <a:endParaRPr lang="en-US"/>
          </a:p>
        </p:txBody>
      </p:sp>
      <p:sp>
        <p:nvSpPr>
          <p:cNvPr id="1796" name="Google Shape;1796;p33">
            <a:extLst>
              <a:ext uri="{FF2B5EF4-FFF2-40B4-BE49-F238E27FC236}">
                <a16:creationId xmlns:a16="http://schemas.microsoft.com/office/drawing/2014/main" id="{1E913137-3102-A639-9A17-1DCDB8DFD5E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369400" y="1557567"/>
            <a:ext cx="1453200" cy="882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4250"/>
              <a:t>04</a:t>
            </a:r>
            <a:endParaRPr/>
          </a:p>
        </p:txBody>
      </p:sp>
      <p:cxnSp>
        <p:nvCxnSpPr>
          <p:cNvPr id="1797" name="Google Shape;1797;p33">
            <a:extLst>
              <a:ext uri="{FF2B5EF4-FFF2-40B4-BE49-F238E27FC236}">
                <a16:creationId xmlns:a16="http://schemas.microsoft.com/office/drawing/2014/main" id="{5E5F25F1-AA35-D205-BF9C-CAB0FBC31409}"/>
              </a:ext>
            </a:extLst>
          </p:cNvPr>
          <p:cNvCxnSpPr>
            <a:endCxn id="1796" idx="0"/>
          </p:cNvCxnSpPr>
          <p:nvPr/>
        </p:nvCxnSpPr>
        <p:spPr>
          <a:xfrm>
            <a:off x="6096000" y="-140433"/>
            <a:ext cx="0" cy="169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1798" name="Google Shape;1798;p33">
            <a:extLst>
              <a:ext uri="{FF2B5EF4-FFF2-40B4-BE49-F238E27FC236}">
                <a16:creationId xmlns:a16="http://schemas.microsoft.com/office/drawing/2014/main" id="{8160890B-31DF-641D-95DF-564684B108B2}"/>
              </a:ext>
            </a:extLst>
          </p:cNvPr>
          <p:cNvGrpSpPr/>
          <p:nvPr/>
        </p:nvGrpSpPr>
        <p:grpSpPr>
          <a:xfrm>
            <a:off x="8207838" y="4831460"/>
            <a:ext cx="1028353" cy="1313193"/>
            <a:chOff x="5958353" y="3536019"/>
            <a:chExt cx="771265" cy="984895"/>
          </a:xfrm>
        </p:grpSpPr>
        <p:grpSp>
          <p:nvGrpSpPr>
            <p:cNvPr id="1799" name="Google Shape;1799;p33">
              <a:extLst>
                <a:ext uri="{FF2B5EF4-FFF2-40B4-BE49-F238E27FC236}">
                  <a16:creationId xmlns:a16="http://schemas.microsoft.com/office/drawing/2014/main" id="{5A3C87A0-4564-077C-D1C7-7BD4A8C99946}"/>
                </a:ext>
              </a:extLst>
            </p:cNvPr>
            <p:cNvGrpSpPr/>
            <p:nvPr/>
          </p:nvGrpSpPr>
          <p:grpSpPr>
            <a:xfrm>
              <a:off x="6466976" y="3536019"/>
              <a:ext cx="262642" cy="905380"/>
              <a:chOff x="1539875" y="3257551"/>
              <a:chExt cx="511176" cy="1762125"/>
            </a:xfrm>
          </p:grpSpPr>
          <p:sp>
            <p:nvSpPr>
              <p:cNvPr id="1800" name="Google Shape;1800;p33">
                <a:extLst>
                  <a:ext uri="{FF2B5EF4-FFF2-40B4-BE49-F238E27FC236}">
                    <a16:creationId xmlns:a16="http://schemas.microsoft.com/office/drawing/2014/main" id="{F73B6EC0-BA40-495D-F359-2DD90CF80105}"/>
                  </a:ext>
                </a:extLst>
              </p:cNvPr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1" name="Google Shape;1801;p33">
                <a:extLst>
                  <a:ext uri="{FF2B5EF4-FFF2-40B4-BE49-F238E27FC236}">
                    <a16:creationId xmlns:a16="http://schemas.microsoft.com/office/drawing/2014/main" id="{259A688E-AE02-C259-832B-284E493FCB57}"/>
                  </a:ext>
                </a:extLst>
              </p:cNvPr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2" name="Google Shape;1802;p33">
                <a:extLst>
                  <a:ext uri="{FF2B5EF4-FFF2-40B4-BE49-F238E27FC236}">
                    <a16:creationId xmlns:a16="http://schemas.microsoft.com/office/drawing/2014/main" id="{4DA1E4BF-62C3-0760-6E7B-44B0CD22032B}"/>
                  </a:ext>
                </a:extLst>
              </p:cNvPr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3" name="Google Shape;1803;p33">
                <a:extLst>
                  <a:ext uri="{FF2B5EF4-FFF2-40B4-BE49-F238E27FC236}">
                    <a16:creationId xmlns:a16="http://schemas.microsoft.com/office/drawing/2014/main" id="{9CFF1E76-8F99-6145-3779-43B849DFCDC5}"/>
                  </a:ext>
                </a:extLst>
              </p:cNvPr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4" name="Google Shape;1804;p33">
                <a:extLst>
                  <a:ext uri="{FF2B5EF4-FFF2-40B4-BE49-F238E27FC236}">
                    <a16:creationId xmlns:a16="http://schemas.microsoft.com/office/drawing/2014/main" id="{0EA8BD38-D658-5CCB-1609-598A4EEE30CA}"/>
                  </a:ext>
                </a:extLst>
              </p:cNvPr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5" name="Google Shape;1805;p33">
                <a:extLst>
                  <a:ext uri="{FF2B5EF4-FFF2-40B4-BE49-F238E27FC236}">
                    <a16:creationId xmlns:a16="http://schemas.microsoft.com/office/drawing/2014/main" id="{DCB26EB6-2F8F-809A-FD7F-28D9D1CDEE50}"/>
                  </a:ext>
                </a:extLst>
              </p:cNvPr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6" name="Google Shape;1806;p33">
              <a:extLst>
                <a:ext uri="{FF2B5EF4-FFF2-40B4-BE49-F238E27FC236}">
                  <a16:creationId xmlns:a16="http://schemas.microsoft.com/office/drawing/2014/main" id="{5093B126-183F-C02A-2434-59ACB37FAC87}"/>
                </a:ext>
              </a:extLst>
            </p:cNvPr>
            <p:cNvGrpSpPr/>
            <p:nvPr/>
          </p:nvGrpSpPr>
          <p:grpSpPr>
            <a:xfrm>
              <a:off x="6221460" y="3978354"/>
              <a:ext cx="142363" cy="490752"/>
              <a:chOff x="1539875" y="3257551"/>
              <a:chExt cx="511176" cy="1762125"/>
            </a:xfrm>
          </p:grpSpPr>
          <p:sp>
            <p:nvSpPr>
              <p:cNvPr id="1807" name="Google Shape;1807;p33">
                <a:extLst>
                  <a:ext uri="{FF2B5EF4-FFF2-40B4-BE49-F238E27FC236}">
                    <a16:creationId xmlns:a16="http://schemas.microsoft.com/office/drawing/2014/main" id="{FBD63E8E-E8F3-9082-BAC4-AA847DB0516B}"/>
                  </a:ext>
                </a:extLst>
              </p:cNvPr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8" name="Google Shape;1808;p33">
                <a:extLst>
                  <a:ext uri="{FF2B5EF4-FFF2-40B4-BE49-F238E27FC236}">
                    <a16:creationId xmlns:a16="http://schemas.microsoft.com/office/drawing/2014/main" id="{995D2C73-4703-0F6C-CAA5-3317A6EE719A}"/>
                  </a:ext>
                </a:extLst>
              </p:cNvPr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9" name="Google Shape;1809;p33">
                <a:extLst>
                  <a:ext uri="{FF2B5EF4-FFF2-40B4-BE49-F238E27FC236}">
                    <a16:creationId xmlns:a16="http://schemas.microsoft.com/office/drawing/2014/main" id="{ED86EE59-5762-8224-13C9-071BA1D7BC97}"/>
                  </a:ext>
                </a:extLst>
              </p:cNvPr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33">
                <a:extLst>
                  <a:ext uri="{FF2B5EF4-FFF2-40B4-BE49-F238E27FC236}">
                    <a16:creationId xmlns:a16="http://schemas.microsoft.com/office/drawing/2014/main" id="{D4BBAA09-D2E9-4CE9-B0E4-7608D42B6FB0}"/>
                  </a:ext>
                </a:extLst>
              </p:cNvPr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1" name="Google Shape;1811;p33">
                <a:extLst>
                  <a:ext uri="{FF2B5EF4-FFF2-40B4-BE49-F238E27FC236}">
                    <a16:creationId xmlns:a16="http://schemas.microsoft.com/office/drawing/2014/main" id="{5516343A-7D8D-7BBD-863E-449D2E59ECB2}"/>
                  </a:ext>
                </a:extLst>
              </p:cNvPr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2" name="Google Shape;1812;p33">
                <a:extLst>
                  <a:ext uri="{FF2B5EF4-FFF2-40B4-BE49-F238E27FC236}">
                    <a16:creationId xmlns:a16="http://schemas.microsoft.com/office/drawing/2014/main" id="{5CC13769-AE3A-2782-00EC-5E1D5FEE38FF}"/>
                  </a:ext>
                </a:extLst>
              </p:cNvPr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3" name="Google Shape;1813;p33">
              <a:extLst>
                <a:ext uri="{FF2B5EF4-FFF2-40B4-BE49-F238E27FC236}">
                  <a16:creationId xmlns:a16="http://schemas.microsoft.com/office/drawing/2014/main" id="{085C83E2-0402-EE72-33D9-0C3D73956BBE}"/>
                </a:ext>
              </a:extLst>
            </p:cNvPr>
            <p:cNvGrpSpPr/>
            <p:nvPr/>
          </p:nvGrpSpPr>
          <p:grpSpPr>
            <a:xfrm flipH="1">
              <a:off x="5958353" y="3926549"/>
              <a:ext cx="172369" cy="594365"/>
              <a:chOff x="1539875" y="3257551"/>
              <a:chExt cx="511176" cy="1762125"/>
            </a:xfrm>
          </p:grpSpPr>
          <p:sp>
            <p:nvSpPr>
              <p:cNvPr id="1814" name="Google Shape;1814;p33">
                <a:extLst>
                  <a:ext uri="{FF2B5EF4-FFF2-40B4-BE49-F238E27FC236}">
                    <a16:creationId xmlns:a16="http://schemas.microsoft.com/office/drawing/2014/main" id="{B2B91927-A0CA-2BAE-25FC-364953F16301}"/>
                  </a:ext>
                </a:extLst>
              </p:cNvPr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5" name="Google Shape;1815;p33">
                <a:extLst>
                  <a:ext uri="{FF2B5EF4-FFF2-40B4-BE49-F238E27FC236}">
                    <a16:creationId xmlns:a16="http://schemas.microsoft.com/office/drawing/2014/main" id="{7AFB085D-B8F6-6D2C-DEF8-5AB7AF44EAE5}"/>
                  </a:ext>
                </a:extLst>
              </p:cNvPr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6" name="Google Shape;1816;p33">
                <a:extLst>
                  <a:ext uri="{FF2B5EF4-FFF2-40B4-BE49-F238E27FC236}">
                    <a16:creationId xmlns:a16="http://schemas.microsoft.com/office/drawing/2014/main" id="{F57354E0-451B-1A6D-C36A-872E69C2627A}"/>
                  </a:ext>
                </a:extLst>
              </p:cNvPr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7" name="Google Shape;1817;p33">
                <a:extLst>
                  <a:ext uri="{FF2B5EF4-FFF2-40B4-BE49-F238E27FC236}">
                    <a16:creationId xmlns:a16="http://schemas.microsoft.com/office/drawing/2014/main" id="{7A4002A1-B0CA-8F83-1C02-ADAE7BBF2F00}"/>
                  </a:ext>
                </a:extLst>
              </p:cNvPr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8" name="Google Shape;1818;p33">
                <a:extLst>
                  <a:ext uri="{FF2B5EF4-FFF2-40B4-BE49-F238E27FC236}">
                    <a16:creationId xmlns:a16="http://schemas.microsoft.com/office/drawing/2014/main" id="{F998A851-D464-44E2-8C80-D7999C9CC5B2}"/>
                  </a:ext>
                </a:extLst>
              </p:cNvPr>
              <p:cNvSpPr/>
              <p:nvPr/>
            </p:nvSpPr>
            <p:spPr>
              <a:xfrm>
                <a:off x="1801813" y="3711460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9" name="Google Shape;1819;p33">
                <a:extLst>
                  <a:ext uri="{FF2B5EF4-FFF2-40B4-BE49-F238E27FC236}">
                    <a16:creationId xmlns:a16="http://schemas.microsoft.com/office/drawing/2014/main" id="{10D10292-EB1E-7A85-E7E2-512FC609B789}"/>
                  </a:ext>
                </a:extLst>
              </p:cNvPr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20" name="Google Shape;1820;p33">
            <a:extLst>
              <a:ext uri="{FF2B5EF4-FFF2-40B4-BE49-F238E27FC236}">
                <a16:creationId xmlns:a16="http://schemas.microsoft.com/office/drawing/2014/main" id="{7699223A-9C3D-A17C-A95A-FE7A2D204288}"/>
              </a:ext>
            </a:extLst>
          </p:cNvPr>
          <p:cNvGrpSpPr/>
          <p:nvPr/>
        </p:nvGrpSpPr>
        <p:grpSpPr>
          <a:xfrm>
            <a:off x="-62932" y="4287131"/>
            <a:ext cx="3701483" cy="1891432"/>
            <a:chOff x="-46" y="2299799"/>
            <a:chExt cx="3480146" cy="1778330"/>
          </a:xfrm>
        </p:grpSpPr>
        <p:sp>
          <p:nvSpPr>
            <p:cNvPr id="1821" name="Google Shape;1821;p33">
              <a:extLst>
                <a:ext uri="{FF2B5EF4-FFF2-40B4-BE49-F238E27FC236}">
                  <a16:creationId xmlns:a16="http://schemas.microsoft.com/office/drawing/2014/main" id="{D58764D2-6162-EAC3-9FDF-107DA100B3AA}"/>
                </a:ext>
              </a:extLst>
            </p:cNvPr>
            <p:cNvSpPr/>
            <p:nvPr/>
          </p:nvSpPr>
          <p:spPr>
            <a:xfrm flipH="1">
              <a:off x="138" y="2416729"/>
              <a:ext cx="3479961" cy="1476449"/>
            </a:xfrm>
            <a:custGeom>
              <a:avLst/>
              <a:gdLst/>
              <a:ahLst/>
              <a:cxnLst/>
              <a:rect l="l" t="t" r="r" b="b"/>
              <a:pathLst>
                <a:path w="2432" h="1031" extrusionOk="0">
                  <a:moveTo>
                    <a:pt x="2432" y="0"/>
                  </a:moveTo>
                  <a:cubicBezTo>
                    <a:pt x="1493" y="0"/>
                    <a:pt x="1493" y="0"/>
                    <a:pt x="1493" y="0"/>
                  </a:cubicBezTo>
                  <a:cubicBezTo>
                    <a:pt x="1493" y="18"/>
                    <a:pt x="1493" y="18"/>
                    <a:pt x="1493" y="18"/>
                  </a:cubicBezTo>
                  <a:cubicBezTo>
                    <a:pt x="1493" y="18"/>
                    <a:pt x="1262" y="18"/>
                    <a:pt x="1104" y="127"/>
                  </a:cubicBezTo>
                  <a:cubicBezTo>
                    <a:pt x="1079" y="146"/>
                    <a:pt x="1079" y="146"/>
                    <a:pt x="1079" y="146"/>
                  </a:cubicBezTo>
                  <a:cubicBezTo>
                    <a:pt x="1325" y="87"/>
                    <a:pt x="1325" y="87"/>
                    <a:pt x="1325" y="87"/>
                  </a:cubicBezTo>
                  <a:cubicBezTo>
                    <a:pt x="1376" y="109"/>
                    <a:pt x="1376" y="109"/>
                    <a:pt x="1376" y="109"/>
                  </a:cubicBezTo>
                  <a:cubicBezTo>
                    <a:pt x="1132" y="326"/>
                    <a:pt x="1132" y="326"/>
                    <a:pt x="1132" y="326"/>
                  </a:cubicBezTo>
                  <a:cubicBezTo>
                    <a:pt x="1132" y="326"/>
                    <a:pt x="637" y="428"/>
                    <a:pt x="384" y="565"/>
                  </a:cubicBezTo>
                  <a:cubicBezTo>
                    <a:pt x="384" y="565"/>
                    <a:pt x="0" y="819"/>
                    <a:pt x="34" y="875"/>
                  </a:cubicBezTo>
                  <a:cubicBezTo>
                    <a:pt x="67" y="931"/>
                    <a:pt x="284" y="1031"/>
                    <a:pt x="284" y="1031"/>
                  </a:cubicBezTo>
                  <a:cubicBezTo>
                    <a:pt x="1117" y="1031"/>
                    <a:pt x="1117" y="1031"/>
                    <a:pt x="1117" y="1031"/>
                  </a:cubicBezTo>
                  <a:cubicBezTo>
                    <a:pt x="1197" y="948"/>
                    <a:pt x="1197" y="948"/>
                    <a:pt x="1197" y="948"/>
                  </a:cubicBezTo>
                  <a:cubicBezTo>
                    <a:pt x="2432" y="948"/>
                    <a:pt x="2432" y="948"/>
                    <a:pt x="2432" y="948"/>
                  </a:cubicBezTo>
                  <a:cubicBezTo>
                    <a:pt x="2432" y="0"/>
                    <a:pt x="2432" y="0"/>
                    <a:pt x="2432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33">
              <a:extLst>
                <a:ext uri="{FF2B5EF4-FFF2-40B4-BE49-F238E27FC236}">
                  <a16:creationId xmlns:a16="http://schemas.microsoft.com/office/drawing/2014/main" id="{A6AD971B-B5D6-8E25-A53D-60002B6678DF}"/>
                </a:ext>
              </a:extLst>
            </p:cNvPr>
            <p:cNvSpPr/>
            <p:nvPr/>
          </p:nvSpPr>
          <p:spPr>
            <a:xfrm flipH="1">
              <a:off x="137" y="3589512"/>
              <a:ext cx="3434586" cy="303667"/>
            </a:xfrm>
            <a:custGeom>
              <a:avLst/>
              <a:gdLst/>
              <a:ahLst/>
              <a:cxnLst/>
              <a:rect l="l" t="t" r="r" b="b"/>
              <a:pathLst>
                <a:path w="2400" h="212" extrusionOk="0">
                  <a:moveTo>
                    <a:pt x="1165" y="129"/>
                  </a:moveTo>
                  <a:cubicBezTo>
                    <a:pt x="2400" y="129"/>
                    <a:pt x="2400" y="129"/>
                    <a:pt x="2400" y="129"/>
                  </a:cubicBezTo>
                  <a:cubicBezTo>
                    <a:pt x="2400" y="0"/>
                    <a:pt x="2400" y="0"/>
                    <a:pt x="2400" y="0"/>
                  </a:cubicBezTo>
                  <a:cubicBezTo>
                    <a:pt x="1222" y="0"/>
                    <a:pt x="1222" y="0"/>
                    <a:pt x="1222" y="0"/>
                  </a:cubicBezTo>
                  <a:cubicBezTo>
                    <a:pt x="903" y="121"/>
                    <a:pt x="903" y="121"/>
                    <a:pt x="903" y="121"/>
                  </a:cubicBezTo>
                  <a:cubicBezTo>
                    <a:pt x="903" y="121"/>
                    <a:pt x="552" y="121"/>
                    <a:pt x="305" y="121"/>
                  </a:cubicBezTo>
                  <a:cubicBezTo>
                    <a:pt x="58" y="121"/>
                    <a:pt x="3" y="48"/>
                    <a:pt x="3" y="48"/>
                  </a:cubicBezTo>
                  <a:cubicBezTo>
                    <a:pt x="3" y="48"/>
                    <a:pt x="2" y="48"/>
                    <a:pt x="0" y="50"/>
                  </a:cubicBezTo>
                  <a:cubicBezTo>
                    <a:pt x="0" y="52"/>
                    <a:pt x="0" y="54"/>
                    <a:pt x="2" y="56"/>
                  </a:cubicBezTo>
                  <a:cubicBezTo>
                    <a:pt x="35" y="112"/>
                    <a:pt x="252" y="212"/>
                    <a:pt x="252" y="212"/>
                  </a:cubicBezTo>
                  <a:cubicBezTo>
                    <a:pt x="1085" y="212"/>
                    <a:pt x="1085" y="212"/>
                    <a:pt x="1085" y="212"/>
                  </a:cubicBezTo>
                  <a:lnTo>
                    <a:pt x="1165" y="12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33">
              <a:extLst>
                <a:ext uri="{FF2B5EF4-FFF2-40B4-BE49-F238E27FC236}">
                  <a16:creationId xmlns:a16="http://schemas.microsoft.com/office/drawing/2014/main" id="{41A0E548-DCA0-567B-3011-A1239226FD40}"/>
                </a:ext>
              </a:extLst>
            </p:cNvPr>
            <p:cNvSpPr/>
            <p:nvPr/>
          </p:nvSpPr>
          <p:spPr>
            <a:xfrm flipH="1">
              <a:off x="135" y="3774504"/>
              <a:ext cx="1834224" cy="280980"/>
            </a:xfrm>
            <a:custGeom>
              <a:avLst/>
              <a:gdLst/>
              <a:ahLst/>
              <a:cxnLst/>
              <a:rect l="l" t="t" r="r" b="b"/>
              <a:pathLst>
                <a:path w="1051" h="161" extrusionOk="0">
                  <a:moveTo>
                    <a:pt x="30" y="161"/>
                  </a:moveTo>
                  <a:lnTo>
                    <a:pt x="1051" y="161"/>
                  </a:lnTo>
                  <a:lnTo>
                    <a:pt x="1051" y="0"/>
                  </a:lnTo>
                  <a:lnTo>
                    <a:pt x="93" y="0"/>
                  </a:lnTo>
                  <a:lnTo>
                    <a:pt x="0" y="90"/>
                  </a:lnTo>
                  <a:lnTo>
                    <a:pt x="30" y="16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33">
              <a:extLst>
                <a:ext uri="{FF2B5EF4-FFF2-40B4-BE49-F238E27FC236}">
                  <a16:creationId xmlns:a16="http://schemas.microsoft.com/office/drawing/2014/main" id="{0212E3AF-7D67-641B-0A2F-0E6A5290AADF}"/>
                </a:ext>
              </a:extLst>
            </p:cNvPr>
            <p:cNvSpPr/>
            <p:nvPr/>
          </p:nvSpPr>
          <p:spPr>
            <a:xfrm flipH="1">
              <a:off x="1450398" y="3783230"/>
              <a:ext cx="2967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5" name="Google Shape;1825;p33">
              <a:extLst>
                <a:ext uri="{FF2B5EF4-FFF2-40B4-BE49-F238E27FC236}">
                  <a16:creationId xmlns:a16="http://schemas.microsoft.com/office/drawing/2014/main" id="{3DC2D474-42C6-D799-ADCE-D273ADE82C78}"/>
                </a:ext>
              </a:extLst>
            </p:cNvPr>
            <p:cNvSpPr/>
            <p:nvPr/>
          </p:nvSpPr>
          <p:spPr>
            <a:xfrm flipH="1">
              <a:off x="1474865" y="3805918"/>
              <a:ext cx="2478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6" name="Google Shape;1826;p33">
              <a:extLst>
                <a:ext uri="{FF2B5EF4-FFF2-40B4-BE49-F238E27FC236}">
                  <a16:creationId xmlns:a16="http://schemas.microsoft.com/office/drawing/2014/main" id="{58219D40-02CC-2066-887A-145539029726}"/>
                </a:ext>
              </a:extLst>
            </p:cNvPr>
            <p:cNvSpPr/>
            <p:nvPr/>
          </p:nvSpPr>
          <p:spPr>
            <a:xfrm flipH="1">
              <a:off x="1487061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09" y="21"/>
                    <a:pt x="135" y="46"/>
                    <a:pt x="135" y="78"/>
                  </a:cubicBezTo>
                  <a:cubicBezTo>
                    <a:pt x="135" y="109"/>
                    <a:pt x="109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7" name="Google Shape;1827;p33">
              <a:extLst>
                <a:ext uri="{FF2B5EF4-FFF2-40B4-BE49-F238E27FC236}">
                  <a16:creationId xmlns:a16="http://schemas.microsoft.com/office/drawing/2014/main" id="{9D3057A4-E55D-FE48-8518-6157407F28AA}"/>
                </a:ext>
              </a:extLst>
            </p:cNvPr>
            <p:cNvSpPr/>
            <p:nvPr/>
          </p:nvSpPr>
          <p:spPr>
            <a:xfrm flipH="1">
              <a:off x="1141440" y="3783230"/>
              <a:ext cx="2985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8" name="Google Shape;1828;p33">
              <a:extLst>
                <a:ext uri="{FF2B5EF4-FFF2-40B4-BE49-F238E27FC236}">
                  <a16:creationId xmlns:a16="http://schemas.microsoft.com/office/drawing/2014/main" id="{D9541AA3-113E-13D9-2504-370FD5F210D7}"/>
                </a:ext>
              </a:extLst>
            </p:cNvPr>
            <p:cNvSpPr/>
            <p:nvPr/>
          </p:nvSpPr>
          <p:spPr>
            <a:xfrm flipH="1">
              <a:off x="1165907" y="3805918"/>
              <a:ext cx="2496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9" name="Google Shape;1829;p33">
              <a:extLst>
                <a:ext uri="{FF2B5EF4-FFF2-40B4-BE49-F238E27FC236}">
                  <a16:creationId xmlns:a16="http://schemas.microsoft.com/office/drawing/2014/main" id="{73F6A91B-B98F-2353-2A18-9094BE90FFF9}"/>
                </a:ext>
              </a:extLst>
            </p:cNvPr>
            <p:cNvSpPr/>
            <p:nvPr/>
          </p:nvSpPr>
          <p:spPr>
            <a:xfrm flipH="1">
              <a:off x="1179903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09" y="21"/>
                    <a:pt x="135" y="46"/>
                    <a:pt x="135" y="78"/>
                  </a:cubicBezTo>
                  <a:cubicBezTo>
                    <a:pt x="135" y="109"/>
                    <a:pt x="109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0" name="Google Shape;1830;p33">
              <a:extLst>
                <a:ext uri="{FF2B5EF4-FFF2-40B4-BE49-F238E27FC236}">
                  <a16:creationId xmlns:a16="http://schemas.microsoft.com/office/drawing/2014/main" id="{44207B6F-247A-DC46-7F72-E7DCA9C0C7C4}"/>
                </a:ext>
              </a:extLst>
            </p:cNvPr>
            <p:cNvSpPr/>
            <p:nvPr/>
          </p:nvSpPr>
          <p:spPr>
            <a:xfrm flipH="1">
              <a:off x="307226" y="3783230"/>
              <a:ext cx="2985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1" name="Google Shape;1831;p33">
              <a:extLst>
                <a:ext uri="{FF2B5EF4-FFF2-40B4-BE49-F238E27FC236}">
                  <a16:creationId xmlns:a16="http://schemas.microsoft.com/office/drawing/2014/main" id="{5AA53F79-6C0A-5562-EF1C-5E92014CAC61}"/>
                </a:ext>
              </a:extLst>
            </p:cNvPr>
            <p:cNvSpPr/>
            <p:nvPr/>
          </p:nvSpPr>
          <p:spPr>
            <a:xfrm flipH="1">
              <a:off x="331693" y="3805918"/>
              <a:ext cx="2496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2" name="Google Shape;1832;p33">
              <a:extLst>
                <a:ext uri="{FF2B5EF4-FFF2-40B4-BE49-F238E27FC236}">
                  <a16:creationId xmlns:a16="http://schemas.microsoft.com/office/drawing/2014/main" id="{77E90669-E2D0-8A92-231F-E1E5AFC08692}"/>
                </a:ext>
              </a:extLst>
            </p:cNvPr>
            <p:cNvSpPr/>
            <p:nvPr/>
          </p:nvSpPr>
          <p:spPr>
            <a:xfrm flipH="1">
              <a:off x="345689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10" y="21"/>
                    <a:pt x="135" y="46"/>
                    <a:pt x="135" y="78"/>
                  </a:cubicBezTo>
                  <a:cubicBezTo>
                    <a:pt x="135" y="109"/>
                    <a:pt x="110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3" name="Google Shape;1833;p33">
              <a:extLst>
                <a:ext uri="{FF2B5EF4-FFF2-40B4-BE49-F238E27FC236}">
                  <a16:creationId xmlns:a16="http://schemas.microsoft.com/office/drawing/2014/main" id="{1DE87EB9-0245-D7F7-B0B6-DE7D980977A1}"/>
                </a:ext>
              </a:extLst>
            </p:cNvPr>
            <p:cNvSpPr/>
            <p:nvPr/>
          </p:nvSpPr>
          <p:spPr>
            <a:xfrm flipH="1">
              <a:off x="68" y="3783230"/>
              <a:ext cx="2985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4" name="Google Shape;1834;p33">
              <a:extLst>
                <a:ext uri="{FF2B5EF4-FFF2-40B4-BE49-F238E27FC236}">
                  <a16:creationId xmlns:a16="http://schemas.microsoft.com/office/drawing/2014/main" id="{394C6820-4984-7B9C-F533-13625461FEFC}"/>
                </a:ext>
              </a:extLst>
            </p:cNvPr>
            <p:cNvSpPr/>
            <p:nvPr/>
          </p:nvSpPr>
          <p:spPr>
            <a:xfrm flipH="1">
              <a:off x="24535" y="3805918"/>
              <a:ext cx="2496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5" name="Google Shape;1835;p33">
              <a:extLst>
                <a:ext uri="{FF2B5EF4-FFF2-40B4-BE49-F238E27FC236}">
                  <a16:creationId xmlns:a16="http://schemas.microsoft.com/office/drawing/2014/main" id="{48595D3B-F852-68D2-33AD-293C42AC77BB}"/>
                </a:ext>
              </a:extLst>
            </p:cNvPr>
            <p:cNvSpPr/>
            <p:nvPr/>
          </p:nvSpPr>
          <p:spPr>
            <a:xfrm flipH="1">
              <a:off x="36785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10" y="21"/>
                    <a:pt x="135" y="46"/>
                    <a:pt x="135" y="78"/>
                  </a:cubicBezTo>
                  <a:cubicBezTo>
                    <a:pt x="135" y="109"/>
                    <a:pt x="110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6" name="Google Shape;1836;p33">
              <a:extLst>
                <a:ext uri="{FF2B5EF4-FFF2-40B4-BE49-F238E27FC236}">
                  <a16:creationId xmlns:a16="http://schemas.microsoft.com/office/drawing/2014/main" id="{D065F5CA-959E-C810-4A13-05B2C83D744E}"/>
                </a:ext>
              </a:extLst>
            </p:cNvPr>
            <p:cNvSpPr/>
            <p:nvPr/>
          </p:nvSpPr>
          <p:spPr>
            <a:xfrm flipH="1">
              <a:off x="115321" y="3893179"/>
              <a:ext cx="1518339" cy="172777"/>
            </a:xfrm>
            <a:custGeom>
              <a:avLst/>
              <a:gdLst/>
              <a:ahLst/>
              <a:cxnLst/>
              <a:rect l="l" t="t" r="r" b="b"/>
              <a:pathLst>
                <a:path w="1061" h="121" extrusionOk="0">
                  <a:moveTo>
                    <a:pt x="714" y="14"/>
                  </a:moveTo>
                  <a:cubicBezTo>
                    <a:pt x="702" y="0"/>
                    <a:pt x="702" y="0"/>
                    <a:pt x="702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47" y="14"/>
                    <a:pt x="347" y="14"/>
                    <a:pt x="347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16" y="14"/>
                    <a:pt x="11" y="16"/>
                    <a:pt x="7" y="19"/>
                  </a:cubicBezTo>
                  <a:cubicBezTo>
                    <a:pt x="3" y="23"/>
                    <a:pt x="0" y="28"/>
                    <a:pt x="0" y="35"/>
                  </a:cubicBezTo>
                  <a:cubicBezTo>
                    <a:pt x="0" y="39"/>
                    <a:pt x="1" y="43"/>
                    <a:pt x="3" y="46"/>
                  </a:cubicBezTo>
                  <a:cubicBezTo>
                    <a:pt x="7" y="52"/>
                    <a:pt x="13" y="56"/>
                    <a:pt x="21" y="56"/>
                  </a:cubicBezTo>
                  <a:cubicBezTo>
                    <a:pt x="222" y="56"/>
                    <a:pt x="222" y="56"/>
                    <a:pt x="222" y="56"/>
                  </a:cubicBezTo>
                  <a:cubicBezTo>
                    <a:pt x="292" y="121"/>
                    <a:pt x="292" y="121"/>
                    <a:pt x="292" y="121"/>
                  </a:cubicBezTo>
                  <a:cubicBezTo>
                    <a:pt x="769" y="121"/>
                    <a:pt x="769" y="121"/>
                    <a:pt x="769" y="121"/>
                  </a:cubicBezTo>
                  <a:cubicBezTo>
                    <a:pt x="839" y="56"/>
                    <a:pt x="839" y="56"/>
                    <a:pt x="839" y="56"/>
                  </a:cubicBezTo>
                  <a:cubicBezTo>
                    <a:pt x="1040" y="56"/>
                    <a:pt x="1040" y="56"/>
                    <a:pt x="1040" y="56"/>
                  </a:cubicBezTo>
                  <a:cubicBezTo>
                    <a:pt x="1047" y="56"/>
                    <a:pt x="1053" y="53"/>
                    <a:pt x="1057" y="48"/>
                  </a:cubicBezTo>
                  <a:cubicBezTo>
                    <a:pt x="1059" y="45"/>
                    <a:pt x="1061" y="40"/>
                    <a:pt x="1061" y="35"/>
                  </a:cubicBezTo>
                  <a:cubicBezTo>
                    <a:pt x="1061" y="30"/>
                    <a:pt x="1060" y="26"/>
                    <a:pt x="1057" y="23"/>
                  </a:cubicBezTo>
                  <a:cubicBezTo>
                    <a:pt x="1054" y="17"/>
                    <a:pt x="1047" y="14"/>
                    <a:pt x="1040" y="14"/>
                  </a:cubicBezTo>
                  <a:lnTo>
                    <a:pt x="714" y="1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33">
              <a:extLst>
                <a:ext uri="{FF2B5EF4-FFF2-40B4-BE49-F238E27FC236}">
                  <a16:creationId xmlns:a16="http://schemas.microsoft.com/office/drawing/2014/main" id="{A0432010-603D-7C8F-CC43-F79A7447D152}"/>
                </a:ext>
              </a:extLst>
            </p:cNvPr>
            <p:cNvSpPr/>
            <p:nvPr/>
          </p:nvSpPr>
          <p:spPr>
            <a:xfrm flipH="1">
              <a:off x="1457296" y="3758797"/>
              <a:ext cx="1083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33">
              <a:extLst>
                <a:ext uri="{FF2B5EF4-FFF2-40B4-BE49-F238E27FC236}">
                  <a16:creationId xmlns:a16="http://schemas.microsoft.com/office/drawing/2014/main" id="{3FC86941-2CFE-EFCA-4F79-E3C56A4C7322}"/>
                </a:ext>
              </a:extLst>
            </p:cNvPr>
            <p:cNvSpPr/>
            <p:nvPr/>
          </p:nvSpPr>
          <p:spPr>
            <a:xfrm flipH="1">
              <a:off x="1340367" y="3758797"/>
              <a:ext cx="1083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33">
              <a:extLst>
                <a:ext uri="{FF2B5EF4-FFF2-40B4-BE49-F238E27FC236}">
                  <a16:creationId xmlns:a16="http://schemas.microsoft.com/office/drawing/2014/main" id="{F2939F03-F099-33B4-A95F-2C2128C72C1D}"/>
                </a:ext>
              </a:extLst>
            </p:cNvPr>
            <p:cNvSpPr/>
            <p:nvPr/>
          </p:nvSpPr>
          <p:spPr>
            <a:xfrm flipH="1">
              <a:off x="1291607" y="3758797"/>
              <a:ext cx="324600" cy="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33">
              <a:extLst>
                <a:ext uri="{FF2B5EF4-FFF2-40B4-BE49-F238E27FC236}">
                  <a16:creationId xmlns:a16="http://schemas.microsoft.com/office/drawing/2014/main" id="{9706153A-8746-545A-64ED-2AC96AB51C51}"/>
                </a:ext>
              </a:extLst>
            </p:cNvPr>
            <p:cNvSpPr/>
            <p:nvPr/>
          </p:nvSpPr>
          <p:spPr>
            <a:xfrm flipH="1">
              <a:off x="312679" y="3758797"/>
              <a:ext cx="1098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1" name="Google Shape;1841;p33">
              <a:extLst>
                <a:ext uri="{FF2B5EF4-FFF2-40B4-BE49-F238E27FC236}">
                  <a16:creationId xmlns:a16="http://schemas.microsoft.com/office/drawing/2014/main" id="{56246491-5F9E-5586-B851-CAC2BE0C57F1}"/>
                </a:ext>
              </a:extLst>
            </p:cNvPr>
            <p:cNvSpPr/>
            <p:nvPr/>
          </p:nvSpPr>
          <p:spPr>
            <a:xfrm flipH="1">
              <a:off x="195504" y="3758797"/>
              <a:ext cx="1083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33">
              <a:extLst>
                <a:ext uri="{FF2B5EF4-FFF2-40B4-BE49-F238E27FC236}">
                  <a16:creationId xmlns:a16="http://schemas.microsoft.com/office/drawing/2014/main" id="{84880CC3-6B06-AC58-9EAB-9BD69082D844}"/>
                </a:ext>
              </a:extLst>
            </p:cNvPr>
            <p:cNvSpPr/>
            <p:nvPr/>
          </p:nvSpPr>
          <p:spPr>
            <a:xfrm flipH="1">
              <a:off x="146745" y="3758797"/>
              <a:ext cx="324600" cy="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3" name="Google Shape;1843;p33">
              <a:extLst>
                <a:ext uri="{FF2B5EF4-FFF2-40B4-BE49-F238E27FC236}">
                  <a16:creationId xmlns:a16="http://schemas.microsoft.com/office/drawing/2014/main" id="{E40B712A-690C-2D98-2C6E-8C3E17A865BE}"/>
                </a:ext>
              </a:extLst>
            </p:cNvPr>
            <p:cNvSpPr/>
            <p:nvPr/>
          </p:nvSpPr>
          <p:spPr>
            <a:xfrm flipH="1">
              <a:off x="-46" y="2416729"/>
              <a:ext cx="1344000" cy="26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4" name="Google Shape;1844;p33">
              <a:extLst>
                <a:ext uri="{FF2B5EF4-FFF2-40B4-BE49-F238E27FC236}">
                  <a16:creationId xmlns:a16="http://schemas.microsoft.com/office/drawing/2014/main" id="{4BC57F82-B185-130E-5B05-94717D69B659}"/>
                </a:ext>
              </a:extLst>
            </p:cNvPr>
            <p:cNvSpPr/>
            <p:nvPr/>
          </p:nvSpPr>
          <p:spPr>
            <a:xfrm flipH="1">
              <a:off x="490383" y="2299799"/>
              <a:ext cx="769800" cy="76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5" name="Google Shape;1845;p33">
              <a:extLst>
                <a:ext uri="{FF2B5EF4-FFF2-40B4-BE49-F238E27FC236}">
                  <a16:creationId xmlns:a16="http://schemas.microsoft.com/office/drawing/2014/main" id="{9ED6CDE6-745F-2BC7-F41D-D9BD6915F5BA}"/>
                </a:ext>
              </a:extLst>
            </p:cNvPr>
            <p:cNvSpPr/>
            <p:nvPr/>
          </p:nvSpPr>
          <p:spPr>
            <a:xfrm flipH="1">
              <a:off x="572808" y="2376589"/>
              <a:ext cx="642000" cy="40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33">
              <a:extLst>
                <a:ext uri="{FF2B5EF4-FFF2-40B4-BE49-F238E27FC236}">
                  <a16:creationId xmlns:a16="http://schemas.microsoft.com/office/drawing/2014/main" id="{58272EAE-A730-2EC6-CF02-016F260F6049}"/>
                </a:ext>
              </a:extLst>
            </p:cNvPr>
            <p:cNvSpPr/>
            <p:nvPr/>
          </p:nvSpPr>
          <p:spPr>
            <a:xfrm flipH="1">
              <a:off x="530681" y="3956006"/>
              <a:ext cx="685871" cy="66318"/>
            </a:xfrm>
            <a:custGeom>
              <a:avLst/>
              <a:gdLst/>
              <a:ahLst/>
              <a:cxnLst/>
              <a:rect l="l" t="t" r="r" b="b"/>
              <a:pathLst>
                <a:path w="393" h="38" extrusionOk="0">
                  <a:moveTo>
                    <a:pt x="0" y="0"/>
                  </a:moveTo>
                  <a:lnTo>
                    <a:pt x="34" y="38"/>
                  </a:lnTo>
                  <a:lnTo>
                    <a:pt x="359" y="38"/>
                  </a:lnTo>
                  <a:lnTo>
                    <a:pt x="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7" name="Google Shape;1847;p33">
              <a:extLst>
                <a:ext uri="{FF2B5EF4-FFF2-40B4-BE49-F238E27FC236}">
                  <a16:creationId xmlns:a16="http://schemas.microsoft.com/office/drawing/2014/main" id="{1503BFD6-F806-4007-08C4-379D437D54E7}"/>
                </a:ext>
              </a:extLst>
            </p:cNvPr>
            <p:cNvSpPr/>
            <p:nvPr/>
          </p:nvSpPr>
          <p:spPr>
            <a:xfrm flipH="1">
              <a:off x="131" y="3713421"/>
              <a:ext cx="3328134" cy="342062"/>
            </a:xfrm>
            <a:custGeom>
              <a:avLst/>
              <a:gdLst/>
              <a:ahLst/>
              <a:cxnLst/>
              <a:rect l="l" t="t" r="r" b="b"/>
              <a:pathLst>
                <a:path w="2326" h="239" extrusionOk="0">
                  <a:moveTo>
                    <a:pt x="1081" y="239"/>
                  </a:moveTo>
                  <a:cubicBezTo>
                    <a:pt x="1044" y="152"/>
                    <a:pt x="1044" y="152"/>
                    <a:pt x="1044" y="152"/>
                  </a:cubicBezTo>
                  <a:cubicBezTo>
                    <a:pt x="1158" y="42"/>
                    <a:pt x="1158" y="42"/>
                    <a:pt x="1158" y="42"/>
                  </a:cubicBezTo>
                  <a:cubicBezTo>
                    <a:pt x="2326" y="42"/>
                    <a:pt x="2326" y="42"/>
                    <a:pt x="2326" y="42"/>
                  </a:cubicBezTo>
                  <a:cubicBezTo>
                    <a:pt x="2326" y="0"/>
                    <a:pt x="2326" y="0"/>
                    <a:pt x="2326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880" y="125"/>
                    <a:pt x="880" y="125"/>
                    <a:pt x="880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8" y="125"/>
                    <a:pt x="88" y="239"/>
                    <a:pt x="0" y="239"/>
                  </a:cubicBezTo>
                  <a:lnTo>
                    <a:pt x="1081" y="2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8" name="Google Shape;1848;p33">
              <a:extLst>
                <a:ext uri="{FF2B5EF4-FFF2-40B4-BE49-F238E27FC236}">
                  <a16:creationId xmlns:a16="http://schemas.microsoft.com/office/drawing/2014/main" id="{41B735FC-F12F-E898-5FD0-71A0BF95EB30}"/>
                </a:ext>
              </a:extLst>
            </p:cNvPr>
            <p:cNvSpPr/>
            <p:nvPr/>
          </p:nvSpPr>
          <p:spPr>
            <a:xfrm flipH="1">
              <a:off x="135" y="3210800"/>
              <a:ext cx="2947672" cy="530545"/>
            </a:xfrm>
            <a:custGeom>
              <a:avLst/>
              <a:gdLst/>
              <a:ahLst/>
              <a:cxnLst/>
              <a:rect l="l" t="t" r="r" b="b"/>
              <a:pathLst>
                <a:path w="1689" h="304" extrusionOk="0">
                  <a:moveTo>
                    <a:pt x="1689" y="184"/>
                  </a:moveTo>
                  <a:lnTo>
                    <a:pt x="709" y="184"/>
                  </a:lnTo>
                  <a:lnTo>
                    <a:pt x="453" y="304"/>
                  </a:lnTo>
                  <a:lnTo>
                    <a:pt x="0" y="304"/>
                  </a:lnTo>
                  <a:lnTo>
                    <a:pt x="447" y="288"/>
                  </a:lnTo>
                  <a:lnTo>
                    <a:pt x="960" y="0"/>
                  </a:lnTo>
                  <a:lnTo>
                    <a:pt x="1689" y="0"/>
                  </a:lnTo>
                  <a:lnTo>
                    <a:pt x="1689" y="18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9" name="Google Shape;1849;p33">
              <a:extLst>
                <a:ext uri="{FF2B5EF4-FFF2-40B4-BE49-F238E27FC236}">
                  <a16:creationId xmlns:a16="http://schemas.microsoft.com/office/drawing/2014/main" id="{1FE9AC8D-05C5-1275-B769-4ED71DC71C72}"/>
                </a:ext>
              </a:extLst>
            </p:cNvPr>
            <p:cNvSpPr/>
            <p:nvPr/>
          </p:nvSpPr>
          <p:spPr>
            <a:xfrm flipH="1">
              <a:off x="2129398" y="3497015"/>
              <a:ext cx="694500" cy="4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33">
              <a:extLst>
                <a:ext uri="{FF2B5EF4-FFF2-40B4-BE49-F238E27FC236}">
                  <a16:creationId xmlns:a16="http://schemas.microsoft.com/office/drawing/2014/main" id="{6AAD77E2-ED3F-0FCA-D16C-FEEA62E48BA6}"/>
                </a:ext>
              </a:extLst>
            </p:cNvPr>
            <p:cNvSpPr/>
            <p:nvPr/>
          </p:nvSpPr>
          <p:spPr>
            <a:xfrm flipH="1">
              <a:off x="135" y="2554600"/>
              <a:ext cx="769641" cy="394418"/>
            </a:xfrm>
            <a:custGeom>
              <a:avLst/>
              <a:gdLst/>
              <a:ahLst/>
              <a:cxnLst/>
              <a:rect l="l" t="t" r="r" b="b"/>
              <a:pathLst>
                <a:path w="538" h="276" extrusionOk="0">
                  <a:moveTo>
                    <a:pt x="46" y="0"/>
                  </a:moveTo>
                  <a:cubicBezTo>
                    <a:pt x="538" y="0"/>
                    <a:pt x="538" y="0"/>
                    <a:pt x="538" y="0"/>
                  </a:cubicBezTo>
                  <a:cubicBezTo>
                    <a:pt x="538" y="276"/>
                    <a:pt x="538" y="276"/>
                    <a:pt x="538" y="276"/>
                  </a:cubicBezTo>
                  <a:cubicBezTo>
                    <a:pt x="46" y="276"/>
                    <a:pt x="46" y="276"/>
                    <a:pt x="46" y="276"/>
                  </a:cubicBezTo>
                  <a:cubicBezTo>
                    <a:pt x="34" y="276"/>
                    <a:pt x="24" y="272"/>
                    <a:pt x="16" y="265"/>
                  </a:cubicBezTo>
                  <a:cubicBezTo>
                    <a:pt x="6" y="256"/>
                    <a:pt x="0" y="244"/>
                    <a:pt x="0" y="23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2"/>
                    <a:pt x="6" y="20"/>
                    <a:pt x="15" y="12"/>
                  </a:cubicBezTo>
                  <a:cubicBezTo>
                    <a:pt x="23" y="5"/>
                    <a:pt x="34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1" name="Google Shape;1851;p33">
              <a:extLst>
                <a:ext uri="{FF2B5EF4-FFF2-40B4-BE49-F238E27FC236}">
                  <a16:creationId xmlns:a16="http://schemas.microsoft.com/office/drawing/2014/main" id="{4C6939F4-0C1D-5618-9A35-AD6A084906E2}"/>
                </a:ext>
              </a:extLst>
            </p:cNvPr>
            <p:cNvSpPr/>
            <p:nvPr/>
          </p:nvSpPr>
          <p:spPr>
            <a:xfrm flipH="1">
              <a:off x="135" y="2554600"/>
              <a:ext cx="769641" cy="83770"/>
            </a:xfrm>
            <a:custGeom>
              <a:avLst/>
              <a:gdLst/>
              <a:ahLst/>
              <a:cxnLst/>
              <a:rect l="l" t="t" r="r" b="b"/>
              <a:pathLst>
                <a:path w="538" h="59" extrusionOk="0">
                  <a:moveTo>
                    <a:pt x="46" y="0"/>
                  </a:moveTo>
                  <a:cubicBezTo>
                    <a:pt x="34" y="0"/>
                    <a:pt x="23" y="5"/>
                    <a:pt x="15" y="12"/>
                  </a:cubicBezTo>
                  <a:cubicBezTo>
                    <a:pt x="6" y="20"/>
                    <a:pt x="0" y="32"/>
                    <a:pt x="0" y="4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6"/>
                    <a:pt x="6" y="34"/>
                    <a:pt x="15" y="25"/>
                  </a:cubicBezTo>
                  <a:cubicBezTo>
                    <a:pt x="23" y="18"/>
                    <a:pt x="34" y="14"/>
                    <a:pt x="46" y="14"/>
                  </a:cubicBezTo>
                  <a:cubicBezTo>
                    <a:pt x="538" y="14"/>
                    <a:pt x="538" y="14"/>
                    <a:pt x="538" y="14"/>
                  </a:cubicBezTo>
                  <a:cubicBezTo>
                    <a:pt x="538" y="0"/>
                    <a:pt x="538" y="0"/>
                    <a:pt x="538" y="0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2" name="Google Shape;1852;p33">
              <a:extLst>
                <a:ext uri="{FF2B5EF4-FFF2-40B4-BE49-F238E27FC236}">
                  <a16:creationId xmlns:a16="http://schemas.microsoft.com/office/drawing/2014/main" id="{BC0198FC-1C76-2315-3FA7-CE69A2438534}"/>
                </a:ext>
              </a:extLst>
            </p:cNvPr>
            <p:cNvSpPr/>
            <p:nvPr/>
          </p:nvSpPr>
          <p:spPr>
            <a:xfrm flipH="1">
              <a:off x="1511496" y="2540639"/>
              <a:ext cx="1486923" cy="731244"/>
            </a:xfrm>
            <a:custGeom>
              <a:avLst/>
              <a:gdLst/>
              <a:ahLst/>
              <a:cxnLst/>
              <a:rect l="l" t="t" r="r" b="b"/>
              <a:pathLst>
                <a:path w="1039" h="510" extrusionOk="0">
                  <a:moveTo>
                    <a:pt x="988" y="0"/>
                  </a:moveTo>
                  <a:cubicBezTo>
                    <a:pt x="742" y="59"/>
                    <a:pt x="742" y="59"/>
                    <a:pt x="742" y="59"/>
                  </a:cubicBezTo>
                  <a:cubicBezTo>
                    <a:pt x="415" y="213"/>
                    <a:pt x="11" y="503"/>
                    <a:pt x="0" y="510"/>
                  </a:cubicBezTo>
                  <a:cubicBezTo>
                    <a:pt x="28" y="491"/>
                    <a:pt x="47" y="479"/>
                    <a:pt x="47" y="478"/>
                  </a:cubicBezTo>
                  <a:cubicBezTo>
                    <a:pt x="47" y="478"/>
                    <a:pt x="47" y="478"/>
                    <a:pt x="47" y="478"/>
                  </a:cubicBezTo>
                  <a:cubicBezTo>
                    <a:pt x="300" y="341"/>
                    <a:pt x="795" y="239"/>
                    <a:pt x="795" y="239"/>
                  </a:cubicBezTo>
                  <a:cubicBezTo>
                    <a:pt x="1039" y="22"/>
                    <a:pt x="1039" y="22"/>
                    <a:pt x="1039" y="22"/>
                  </a:cubicBezTo>
                  <a:cubicBezTo>
                    <a:pt x="988" y="0"/>
                    <a:pt x="988" y="0"/>
                    <a:pt x="98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3" name="Google Shape;1853;p33">
              <a:extLst>
                <a:ext uri="{FF2B5EF4-FFF2-40B4-BE49-F238E27FC236}">
                  <a16:creationId xmlns:a16="http://schemas.microsoft.com/office/drawing/2014/main" id="{21C70096-63B4-57D5-0091-7608F1ECD2C0}"/>
                </a:ext>
              </a:extLst>
            </p:cNvPr>
            <p:cNvSpPr/>
            <p:nvPr/>
          </p:nvSpPr>
          <p:spPr>
            <a:xfrm flipH="1">
              <a:off x="2930355" y="3224762"/>
              <a:ext cx="68064" cy="48866"/>
            </a:xfrm>
            <a:custGeom>
              <a:avLst/>
              <a:gdLst/>
              <a:ahLst/>
              <a:cxnLst/>
              <a:rect l="l" t="t" r="r" b="b"/>
              <a:pathLst>
                <a:path w="47" h="33" extrusionOk="0">
                  <a:moveTo>
                    <a:pt x="47" y="0"/>
                  </a:moveTo>
                  <a:cubicBezTo>
                    <a:pt x="47" y="1"/>
                    <a:pt x="28" y="13"/>
                    <a:pt x="0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8" y="13"/>
                    <a:pt x="47" y="1"/>
                    <a:pt x="47" y="0"/>
                  </a:cubicBezTo>
                </a:path>
              </a:pathLst>
            </a:custGeom>
            <a:solidFill>
              <a:srgbClr val="2FCBED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4" name="Google Shape;1854;p33">
              <a:extLst>
                <a:ext uri="{FF2B5EF4-FFF2-40B4-BE49-F238E27FC236}">
                  <a16:creationId xmlns:a16="http://schemas.microsoft.com/office/drawing/2014/main" id="{A6AC0176-5076-FD5C-1901-1AFC4D9620C3}"/>
                </a:ext>
              </a:extLst>
            </p:cNvPr>
            <p:cNvSpPr/>
            <p:nvPr/>
          </p:nvSpPr>
          <p:spPr>
            <a:xfrm flipH="1">
              <a:off x="1511494" y="2516206"/>
              <a:ext cx="425833" cy="109949"/>
            </a:xfrm>
            <a:custGeom>
              <a:avLst/>
              <a:gdLst/>
              <a:ahLst/>
              <a:cxnLst/>
              <a:rect l="l" t="t" r="r" b="b"/>
              <a:pathLst>
                <a:path w="244" h="63" extrusionOk="0">
                  <a:moveTo>
                    <a:pt x="189" y="0"/>
                  </a:moveTo>
                  <a:lnTo>
                    <a:pt x="0" y="63"/>
                  </a:lnTo>
                  <a:lnTo>
                    <a:pt x="202" y="14"/>
                  </a:lnTo>
                  <a:lnTo>
                    <a:pt x="244" y="3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5" name="Google Shape;1855;p33">
              <a:extLst>
                <a:ext uri="{FF2B5EF4-FFF2-40B4-BE49-F238E27FC236}">
                  <a16:creationId xmlns:a16="http://schemas.microsoft.com/office/drawing/2014/main" id="{5EC1DD7B-5035-E483-D3DF-2C4FC6DC8BDE}"/>
                </a:ext>
              </a:extLst>
            </p:cNvPr>
            <p:cNvSpPr/>
            <p:nvPr/>
          </p:nvSpPr>
          <p:spPr>
            <a:xfrm flipH="1">
              <a:off x="1511494" y="2516206"/>
              <a:ext cx="425833" cy="109949"/>
            </a:xfrm>
            <a:custGeom>
              <a:avLst/>
              <a:gdLst/>
              <a:ahLst/>
              <a:cxnLst/>
              <a:rect l="l" t="t" r="r" b="b"/>
              <a:pathLst>
                <a:path w="244" h="63" extrusionOk="0">
                  <a:moveTo>
                    <a:pt x="189" y="0"/>
                  </a:moveTo>
                  <a:lnTo>
                    <a:pt x="0" y="63"/>
                  </a:lnTo>
                  <a:lnTo>
                    <a:pt x="202" y="14"/>
                  </a:lnTo>
                  <a:lnTo>
                    <a:pt x="244" y="32"/>
                  </a:lnTo>
                  <a:lnTo>
                    <a:pt x="18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6" name="Google Shape;1856;p33">
              <a:extLst>
                <a:ext uri="{FF2B5EF4-FFF2-40B4-BE49-F238E27FC236}">
                  <a16:creationId xmlns:a16="http://schemas.microsoft.com/office/drawing/2014/main" id="{98902972-2887-4E81-6308-4C25448AF4F7}"/>
                </a:ext>
              </a:extLst>
            </p:cNvPr>
            <p:cNvSpPr/>
            <p:nvPr/>
          </p:nvSpPr>
          <p:spPr>
            <a:xfrm flipH="1">
              <a:off x="1511494" y="2512656"/>
              <a:ext cx="425833" cy="366495"/>
            </a:xfrm>
            <a:custGeom>
              <a:avLst/>
              <a:gdLst/>
              <a:ahLst/>
              <a:cxnLst/>
              <a:rect l="l" t="t" r="r" b="b"/>
              <a:pathLst>
                <a:path w="244" h="210" extrusionOk="0">
                  <a:moveTo>
                    <a:pt x="0" y="63"/>
                  </a:moveTo>
                  <a:lnTo>
                    <a:pt x="189" y="11"/>
                  </a:lnTo>
                  <a:lnTo>
                    <a:pt x="228" y="36"/>
                  </a:lnTo>
                  <a:lnTo>
                    <a:pt x="44" y="210"/>
                  </a:lnTo>
                  <a:lnTo>
                    <a:pt x="244" y="32"/>
                  </a:lnTo>
                  <a:lnTo>
                    <a:pt x="189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7" name="Google Shape;1857;p33">
              <a:extLst>
                <a:ext uri="{FF2B5EF4-FFF2-40B4-BE49-F238E27FC236}">
                  <a16:creationId xmlns:a16="http://schemas.microsoft.com/office/drawing/2014/main" id="{4BA22786-93ED-FF2D-331D-FA0CBBE29698}"/>
                </a:ext>
              </a:extLst>
            </p:cNvPr>
            <p:cNvSpPr/>
            <p:nvPr/>
          </p:nvSpPr>
          <p:spPr>
            <a:xfrm flipH="1">
              <a:off x="136" y="2577289"/>
              <a:ext cx="1853421" cy="465972"/>
            </a:xfrm>
            <a:custGeom>
              <a:avLst/>
              <a:gdLst/>
              <a:ahLst/>
              <a:cxnLst/>
              <a:rect l="l" t="t" r="r" b="b"/>
              <a:pathLst>
                <a:path w="1062" h="267" extrusionOk="0">
                  <a:moveTo>
                    <a:pt x="1062" y="236"/>
                  </a:moveTo>
                  <a:lnTo>
                    <a:pt x="1062" y="234"/>
                  </a:lnTo>
                  <a:lnTo>
                    <a:pt x="599" y="234"/>
                  </a:lnTo>
                  <a:lnTo>
                    <a:pt x="599" y="0"/>
                  </a:lnTo>
                  <a:lnTo>
                    <a:pt x="263" y="0"/>
                  </a:lnTo>
                  <a:lnTo>
                    <a:pt x="0" y="236"/>
                  </a:lnTo>
                  <a:lnTo>
                    <a:pt x="597" y="236"/>
                  </a:lnTo>
                  <a:lnTo>
                    <a:pt x="597" y="267"/>
                  </a:lnTo>
                  <a:lnTo>
                    <a:pt x="1062" y="267"/>
                  </a:lnTo>
                  <a:lnTo>
                    <a:pt x="1062" y="265"/>
                  </a:lnTo>
                  <a:lnTo>
                    <a:pt x="599" y="265"/>
                  </a:lnTo>
                  <a:lnTo>
                    <a:pt x="599" y="236"/>
                  </a:lnTo>
                  <a:lnTo>
                    <a:pt x="1062" y="236"/>
                  </a:lnTo>
                  <a:close/>
                  <a:moveTo>
                    <a:pt x="597" y="234"/>
                  </a:moveTo>
                  <a:lnTo>
                    <a:pt x="7" y="234"/>
                  </a:lnTo>
                  <a:lnTo>
                    <a:pt x="264" y="2"/>
                  </a:lnTo>
                  <a:lnTo>
                    <a:pt x="597" y="2"/>
                  </a:lnTo>
                  <a:lnTo>
                    <a:pt x="597" y="2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8" name="Google Shape;1858;p33">
              <a:extLst>
                <a:ext uri="{FF2B5EF4-FFF2-40B4-BE49-F238E27FC236}">
                  <a16:creationId xmlns:a16="http://schemas.microsoft.com/office/drawing/2014/main" id="{8A4FE6B3-2EF2-637E-64B3-8B224014EEC4}"/>
                </a:ext>
              </a:extLst>
            </p:cNvPr>
            <p:cNvSpPr/>
            <p:nvPr/>
          </p:nvSpPr>
          <p:spPr>
            <a:xfrm flipH="1">
              <a:off x="872625" y="3041515"/>
              <a:ext cx="1284600" cy="6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06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D7F1-5C46-A8D2-F1FA-07011633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Supply Index Calculation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5BB204-046C-53AE-F255-A04D0E518914}"/>
              </a:ext>
            </a:extLst>
          </p:cNvPr>
          <p:cNvSpPr txBox="1"/>
          <p:nvPr/>
        </p:nvSpPr>
        <p:spPr>
          <a:xfrm>
            <a:off x="862641" y="1361057"/>
            <a:ext cx="10684772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/>
              <a:t>Recall the components of the LITA: Service frequency, service coverage, and service capacity. </a:t>
            </a:r>
          </a:p>
          <a:p>
            <a:endParaRPr lang="en-US" sz="240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/>
              <a:t>Scores are calculated for each component and are standardized across the components. </a:t>
            </a:r>
          </a:p>
          <a:p>
            <a:endParaRPr lang="en-US" sz="240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/>
              <a:t>The LITA score for each community is then the average of the three standardized scores.</a:t>
            </a:r>
          </a:p>
          <a:p>
            <a:pPr marL="285750" lvl="1" indent="-285750">
              <a:buFont typeface="Wingdings"/>
              <a:buChar char="v"/>
            </a:pPr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B25FD8-37B8-696A-13F8-0409E138C8D7}"/>
                  </a:ext>
                </a:extLst>
              </p:cNvPr>
              <p:cNvSpPr txBox="1"/>
              <p:nvPr/>
            </p:nvSpPr>
            <p:spPr>
              <a:xfrm>
                <a:off x="2043592" y="4914373"/>
                <a:ext cx="7897761" cy="7034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𝑇𝑆𝐼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𝑍𝑠𝑒𝑟𝑣𝑖𝑐𝑒𝑓𝑟𝑒𝑞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𝑍𝑠𝑒𝑟𝑣𝑖𝑐𝑒𝑐𝑜𝑣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𝑍𝑠𝑒𝑟𝑣𝑖𝑐𝑒𝑐𝑎𝑝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CA" sz="2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B25FD8-37B8-696A-13F8-0409E138C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592" y="4914373"/>
                <a:ext cx="7897761" cy="703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48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AF1A-7D61-2FDC-9A98-FE0D2EF95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Supply Index Table: Current Primary Transit Network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5D59A2-47D3-9A74-50D0-D17D81E11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594658"/>
              </p:ext>
            </p:extLst>
          </p:nvPr>
        </p:nvGraphicFramePr>
        <p:xfrm>
          <a:off x="503683" y="1356967"/>
          <a:ext cx="11184633" cy="446319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13043">
                  <a:extLst>
                    <a:ext uri="{9D8B030D-6E8A-4147-A177-3AD203B41FA5}">
                      <a16:colId xmlns:a16="http://schemas.microsoft.com/office/drawing/2014/main" val="2839348746"/>
                    </a:ext>
                  </a:extLst>
                </a:gridCol>
                <a:gridCol w="3935795">
                  <a:extLst>
                    <a:ext uri="{9D8B030D-6E8A-4147-A177-3AD203B41FA5}">
                      <a16:colId xmlns:a16="http://schemas.microsoft.com/office/drawing/2014/main" val="3546957185"/>
                    </a:ext>
                  </a:extLst>
                </a:gridCol>
                <a:gridCol w="3935795">
                  <a:extLst>
                    <a:ext uri="{9D8B030D-6E8A-4147-A177-3AD203B41FA5}">
                      <a16:colId xmlns:a16="http://schemas.microsoft.com/office/drawing/2014/main" val="1000642901"/>
                    </a:ext>
                  </a:extLst>
                </a:gridCol>
              </a:tblGrid>
              <a:tr h="33886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u="none" strike="noStrike" cap="none">
                          <a:solidFill>
                            <a:srgbClr val="E2EAEC"/>
                          </a:solidFill>
                          <a:effectLst/>
                          <a:latin typeface="Sora ExtraBold"/>
                          <a:ea typeface="+mn-ea"/>
                          <a:cs typeface="+mn-cs"/>
                          <a:sym typeface="Arial"/>
                        </a:rPr>
                        <a:t>Community</a:t>
                      </a:r>
                    </a:p>
                  </a:txBody>
                  <a:tcPr marL="31547" marR="31547" marT="31547" marB="31547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2000" b="1" i="0" u="none" strike="noStrike">
                          <a:solidFill>
                            <a:srgbClr val="E2EAEC"/>
                          </a:solidFill>
                          <a:effectLst/>
                          <a:latin typeface="Sora ExtraBold"/>
                        </a:rPr>
                        <a:t>Supply Index</a:t>
                      </a:r>
                      <a:endParaRPr lang="en-CA" b="1" i="0">
                        <a:solidFill>
                          <a:srgbClr val="3B3A3A"/>
                        </a:solidFill>
                        <a:effectLst/>
                      </a:endParaRPr>
                    </a:p>
                  </a:txBody>
                  <a:tcPr marL="31547" marR="31547" marT="31547" marB="31547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2000" b="1" i="0" u="none" strike="noStrike">
                          <a:solidFill>
                            <a:srgbClr val="E2EAEC"/>
                          </a:solidFill>
                          <a:effectLst/>
                          <a:latin typeface="Sora ExtraBold"/>
                        </a:rPr>
                        <a:t>Letter Grade Score</a:t>
                      </a:r>
                      <a:endParaRPr lang="en-CA" b="1" i="0">
                        <a:solidFill>
                          <a:srgbClr val="3B3A3A"/>
                        </a:solidFill>
                        <a:effectLst/>
                      </a:endParaRPr>
                    </a:p>
                  </a:txBody>
                  <a:tcPr marL="31547" marR="31547" marT="31547" marB="31547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51323"/>
                  </a:ext>
                </a:extLst>
              </a:tr>
              <a:tr h="409530"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latin typeface="Hanken Grotesk"/>
                        </a:rPr>
                        <a:t>94 Communities</a:t>
                      </a:r>
                      <a:endParaRPr lang="en-CA" sz="2000" b="1">
                        <a:latin typeface="Hanken Grotesk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Hanken Grotesk"/>
                        </a:rPr>
                        <a:t>0.0000</a:t>
                      </a:r>
                      <a:endParaRPr lang="en-CA" sz="2000">
                        <a:latin typeface="Hanken Grotesk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Hanken Grotesk"/>
                        </a:rPr>
                        <a:t>F</a:t>
                      </a:r>
                      <a:endParaRPr lang="en-CA" sz="2000">
                        <a:latin typeface="Hanken Grotesk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029302"/>
                  </a:ext>
                </a:extLst>
              </a:tr>
              <a:tr h="40953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1">
                          <a:latin typeface="Hanken Grotesk"/>
                        </a:rPr>
                        <a:t>Montgomery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0.0088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5308"/>
                  </a:ext>
                </a:extLst>
              </a:tr>
              <a:tr h="40953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1">
                          <a:latin typeface="Hanken Grotesk"/>
                        </a:rPr>
                        <a:t>Royal Oak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0.0123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37201"/>
                  </a:ext>
                </a:extLst>
              </a:tr>
              <a:tr h="40953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1">
                          <a:latin typeface="Hanken Grotesk"/>
                        </a:rPr>
                        <a:t>Pineridge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0.0279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879156"/>
                  </a:ext>
                </a:extLst>
              </a:tr>
              <a:tr h="40953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1">
                          <a:latin typeface="Hanken Grotesk"/>
                        </a:rPr>
                        <a:t>Downtown East Village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0.6777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387634"/>
                  </a:ext>
                </a:extLst>
              </a:tr>
              <a:tr h="40953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1">
                          <a:latin typeface="Hanken Grotesk"/>
                        </a:rPr>
                        <a:t>Haysboro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0.6975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A</a:t>
                      </a:r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7613"/>
                  </a:ext>
                </a:extLst>
              </a:tr>
              <a:tr h="40953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1">
                          <a:latin typeface="Hanken Grotesk"/>
                        </a:rPr>
                        <a:t>Chinook Park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0.7271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A</a:t>
                      </a:r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788034"/>
                  </a:ext>
                </a:extLst>
              </a:tr>
              <a:tr h="409530"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latin typeface="Hanken Grotesk"/>
                        </a:rPr>
                        <a:t>Downtown West End</a:t>
                      </a:r>
                      <a:endParaRPr lang="en-CA" sz="2000" b="1">
                        <a:latin typeface="Hanken Grotesk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0.7609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77813"/>
                  </a:ext>
                </a:extLst>
              </a:tr>
              <a:tr h="409530"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latin typeface="Hanken Grotesk"/>
                        </a:rPr>
                        <a:t>Beltline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0.8961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Hanken Grotesk"/>
                        </a:rPr>
                        <a:t>A</a:t>
                      </a:r>
                      <a:endParaRPr lang="en-CA" sz="2000">
                        <a:latin typeface="Hanken Grotesk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9059"/>
                  </a:ext>
                </a:extLst>
              </a:tr>
              <a:tr h="409530">
                <a:tc>
                  <a:txBody>
                    <a:bodyPr/>
                    <a:lstStyle/>
                    <a:p>
                      <a:pPr algn="l"/>
                      <a:r>
                        <a:rPr lang="en-US" sz="2000" b="1">
                          <a:latin typeface="Hanken Grotesk"/>
                        </a:rPr>
                        <a:t>Downtown Commercial Core</a:t>
                      </a:r>
                      <a:endParaRPr lang="en-CA" sz="2000" b="1">
                        <a:latin typeface="Hanken Grotesk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Hanken Grotesk"/>
                        </a:rPr>
                        <a:t>1.0000</a:t>
                      </a:r>
                      <a:endParaRPr lang="en-CA" sz="2000">
                        <a:latin typeface="Hanken Grotesk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Hanken Grotesk"/>
                        </a:rPr>
                        <a:t>A</a:t>
                      </a:r>
                      <a:endParaRPr lang="en-CA" sz="2000">
                        <a:latin typeface="Hanken Grotesk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47698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54E9AF1-F9EE-5CF5-E71E-978941328EFF}"/>
              </a:ext>
            </a:extLst>
          </p:cNvPr>
          <p:cNvSpPr txBox="1"/>
          <p:nvPr/>
        </p:nvSpPr>
        <p:spPr>
          <a:xfrm>
            <a:off x="2507530" y="5956856"/>
            <a:ext cx="745660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The 200 communities are split into 5 quantiles and assigned letter grades accordingly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3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9FB8-62CF-16A4-C23B-E4B36B960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Supply Index Table: Future Primary Transit Network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5C934E-BBC9-9C8D-D593-1F5CEBE2A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508467"/>
              </p:ext>
            </p:extLst>
          </p:nvPr>
        </p:nvGraphicFramePr>
        <p:xfrm>
          <a:off x="448351" y="1355852"/>
          <a:ext cx="11510184" cy="446319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09476">
                  <a:extLst>
                    <a:ext uri="{9D8B030D-6E8A-4147-A177-3AD203B41FA5}">
                      <a16:colId xmlns:a16="http://schemas.microsoft.com/office/drawing/2014/main" val="2839348746"/>
                    </a:ext>
                  </a:extLst>
                </a:gridCol>
                <a:gridCol w="4050354">
                  <a:extLst>
                    <a:ext uri="{9D8B030D-6E8A-4147-A177-3AD203B41FA5}">
                      <a16:colId xmlns:a16="http://schemas.microsoft.com/office/drawing/2014/main" val="3546957185"/>
                    </a:ext>
                  </a:extLst>
                </a:gridCol>
                <a:gridCol w="4050354">
                  <a:extLst>
                    <a:ext uri="{9D8B030D-6E8A-4147-A177-3AD203B41FA5}">
                      <a16:colId xmlns:a16="http://schemas.microsoft.com/office/drawing/2014/main" val="1000642901"/>
                    </a:ext>
                  </a:extLst>
                </a:gridCol>
              </a:tblGrid>
              <a:tr h="33886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u="none" strike="noStrike" cap="none">
                          <a:solidFill>
                            <a:srgbClr val="E2EAEC"/>
                          </a:solidFill>
                          <a:effectLst/>
                          <a:latin typeface="Sora ExtraBold"/>
                          <a:ea typeface="+mn-ea"/>
                          <a:cs typeface="+mn-cs"/>
                          <a:sym typeface="Arial"/>
                        </a:rPr>
                        <a:t>Community</a:t>
                      </a:r>
                    </a:p>
                  </a:txBody>
                  <a:tcPr marL="31547" marR="31547" marT="31547" marB="31547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2000" b="1" i="0" u="none" strike="noStrike">
                          <a:solidFill>
                            <a:srgbClr val="E2EAEC"/>
                          </a:solidFill>
                          <a:effectLst/>
                          <a:latin typeface="Sora ExtraBold"/>
                        </a:rPr>
                        <a:t>Supply Index</a:t>
                      </a:r>
                      <a:endParaRPr lang="en-CA" b="1" i="0">
                        <a:solidFill>
                          <a:srgbClr val="3B3A3A"/>
                        </a:solidFill>
                        <a:effectLst/>
                      </a:endParaRPr>
                    </a:p>
                  </a:txBody>
                  <a:tcPr marL="31547" marR="31547" marT="31547" marB="31547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2000" b="1" i="0" u="none" strike="noStrike">
                          <a:solidFill>
                            <a:srgbClr val="E2EAEC"/>
                          </a:solidFill>
                          <a:effectLst/>
                          <a:latin typeface="Sora ExtraBold"/>
                        </a:rPr>
                        <a:t>Letter Grade Score</a:t>
                      </a:r>
                      <a:endParaRPr lang="en-CA" b="1" i="0">
                        <a:solidFill>
                          <a:srgbClr val="3B3A3A"/>
                        </a:solidFill>
                        <a:effectLst/>
                      </a:endParaRPr>
                    </a:p>
                  </a:txBody>
                  <a:tcPr marL="31547" marR="31547" marT="31547" marB="31547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51323"/>
                  </a:ext>
                </a:extLst>
              </a:tr>
              <a:tr h="409530">
                <a:tc>
                  <a:txBody>
                    <a:bodyPr/>
                    <a:lstStyle/>
                    <a:p>
                      <a:pPr algn="l"/>
                      <a:r>
                        <a:rPr lang="en-CA" sz="2000" b="1">
                          <a:latin typeface="Hanken Grotesk"/>
                        </a:rPr>
                        <a:t>53 Communities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>
                          <a:latin typeface="Hanken Grotesk"/>
                        </a:rPr>
                        <a:t>0.0000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>
                          <a:latin typeface="Hanken Grotesk"/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029302"/>
                  </a:ext>
                </a:extLst>
              </a:tr>
              <a:tr h="40953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1">
                          <a:latin typeface="Hanken Grotesk"/>
                        </a:rPr>
                        <a:t>Hidden Valley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0.0097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5308"/>
                  </a:ext>
                </a:extLst>
              </a:tr>
              <a:tr h="40953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1">
                          <a:latin typeface="Hanken Grotesk"/>
                        </a:rPr>
                        <a:t>Hamptons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0.01195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37201"/>
                  </a:ext>
                </a:extLst>
              </a:tr>
              <a:tr h="40953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1">
                          <a:latin typeface="Hanken Grotesk"/>
                        </a:rPr>
                        <a:t>Edgemont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0.0127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D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879156"/>
                  </a:ext>
                </a:extLst>
              </a:tr>
              <a:tr h="40953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1">
                          <a:latin typeface="Hanken Grotesk"/>
                        </a:rPr>
                        <a:t>Lincoln Park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0.8237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387634"/>
                  </a:ext>
                </a:extLst>
              </a:tr>
              <a:tr h="40953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1">
                          <a:latin typeface="Hanken Grotesk"/>
                        </a:rPr>
                        <a:t>Hounsfield Heights/Briar Hill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0.8294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CA" sz="2000">
                          <a:latin typeface="Hanken Grotesk"/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7613"/>
                  </a:ext>
                </a:extLst>
              </a:tr>
              <a:tr h="40953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1">
                          <a:latin typeface="Hanken Grotesk"/>
                        </a:rPr>
                        <a:t>Tuxedo Park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0.8557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CA" sz="2000">
                          <a:latin typeface="Hanken Grotesk"/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788034"/>
                  </a:ext>
                </a:extLst>
              </a:tr>
              <a:tr h="40953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CA" sz="2000" b="1">
                          <a:latin typeface="Hanken Grotesk"/>
                        </a:rPr>
                        <a:t>Downtown Commercial Core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0.8806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CA" sz="2000">
                          <a:latin typeface="Hanken Grotesk"/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77813"/>
                  </a:ext>
                </a:extLst>
              </a:tr>
              <a:tr h="40953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1">
                          <a:latin typeface="Hanken Grotesk"/>
                        </a:rPr>
                        <a:t>Beltline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0.9348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>
                          <a:latin typeface="Hanken Grotesk"/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9059"/>
                  </a:ext>
                </a:extLst>
              </a:tr>
              <a:tr h="40953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CA" sz="2000" b="1">
                          <a:latin typeface="Hanken Grotesk"/>
                        </a:rPr>
                        <a:t>Chinook Park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>
                          <a:latin typeface="Hanken Grotesk"/>
                        </a:rPr>
                        <a:t>1.0000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>
                          <a:latin typeface="Hanken Grotesk"/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4769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D8894B0-6781-00DB-29E7-386AE9CA97BB}"/>
              </a:ext>
            </a:extLst>
          </p:cNvPr>
          <p:cNvSpPr txBox="1"/>
          <p:nvPr/>
        </p:nvSpPr>
        <p:spPr>
          <a:xfrm>
            <a:off x="2337847" y="5956856"/>
            <a:ext cx="744717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The 200 communities are split into 5 quantiles and assigned letter grades accordingly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1FB2CE5-3A70-336D-1E5B-C8CC81642B67}"/>
              </a:ext>
            </a:extLst>
          </p:cNvPr>
          <p:cNvSpPr/>
          <p:nvPr/>
        </p:nvSpPr>
        <p:spPr>
          <a:xfrm>
            <a:off x="5299501" y="1861244"/>
            <a:ext cx="952173" cy="702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>
                <a:solidFill>
                  <a:schemeClr val="accent6"/>
                </a:solidFill>
              </a:rPr>
              <a:t>Current Supply Index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60B965-6A41-D9CF-2857-21FA7C27D2E4}"/>
              </a:ext>
            </a:extLst>
          </p:cNvPr>
          <p:cNvSpPr/>
          <p:nvPr/>
        </p:nvSpPr>
        <p:spPr>
          <a:xfrm>
            <a:off x="5924145" y="4294734"/>
            <a:ext cx="957233" cy="702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CA" b="1">
                <a:solidFill>
                  <a:schemeClr val="accent6"/>
                </a:solidFill>
              </a:rPr>
              <a:t>Future Supply Index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5BB8D85-4125-0460-D918-8D1F5AD68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98114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7C9CD2-686F-6E68-59CB-7F50AC0DE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097" y="0"/>
            <a:ext cx="52969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8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CDDA-29E1-9E70-23F6-5AB3E8F9D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0967" y="2210887"/>
            <a:ext cx="8570000" cy="1109600"/>
          </a:xfrm>
        </p:spPr>
        <p:txBody>
          <a:bodyPr/>
          <a:lstStyle/>
          <a:p>
            <a:r>
              <a:rPr lang="en-US" sz="4800" b="1"/>
              <a:t>Transit Gap Analysis</a:t>
            </a:r>
          </a:p>
        </p:txBody>
      </p:sp>
      <p:sp>
        <p:nvSpPr>
          <p:cNvPr id="5" name="Google Shape;1796;p33">
            <a:extLst>
              <a:ext uri="{FF2B5EF4-FFF2-40B4-BE49-F238E27FC236}">
                <a16:creationId xmlns:a16="http://schemas.microsoft.com/office/drawing/2014/main" id="{FD9ECB2E-B753-2119-3049-FD304CBA64E5}"/>
              </a:ext>
            </a:extLst>
          </p:cNvPr>
          <p:cNvSpPr txBox="1">
            <a:spLocks/>
          </p:cNvSpPr>
          <p:nvPr/>
        </p:nvSpPr>
        <p:spPr>
          <a:xfrm>
            <a:off x="5623399" y="1557567"/>
            <a:ext cx="1453200" cy="882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4400">
                <a:solidFill>
                  <a:schemeClr val="bg1"/>
                </a:solidFill>
              </a:rPr>
              <a:t>05</a:t>
            </a:r>
          </a:p>
        </p:txBody>
      </p:sp>
      <p:cxnSp>
        <p:nvCxnSpPr>
          <p:cNvPr id="7" name="Google Shape;1797;p33">
            <a:extLst>
              <a:ext uri="{FF2B5EF4-FFF2-40B4-BE49-F238E27FC236}">
                <a16:creationId xmlns:a16="http://schemas.microsoft.com/office/drawing/2014/main" id="{06F72170-E006-A87D-CD60-957BDCF494C7}"/>
              </a:ext>
            </a:extLst>
          </p:cNvPr>
          <p:cNvCxnSpPr/>
          <p:nvPr/>
        </p:nvCxnSpPr>
        <p:spPr>
          <a:xfrm>
            <a:off x="6096000" y="-140433"/>
            <a:ext cx="0" cy="169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</p:spTree>
    <p:extLst>
      <p:ext uri="{BB962C8B-B14F-4D97-AF65-F5344CB8AC3E}">
        <p14:creationId xmlns:p14="http://schemas.microsoft.com/office/powerpoint/2010/main" val="212901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A676E-54D8-2F8B-52A9-EEB292AB9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 Gap Table (Demand Method 1): Current Primary Transit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9765FA-6B42-FF02-4A37-009159AE4D84}"/>
              </a:ext>
            </a:extLst>
          </p:cNvPr>
          <p:cNvSpPr txBox="1"/>
          <p:nvPr/>
        </p:nvSpPr>
        <p:spPr>
          <a:xfrm>
            <a:off x="2424073" y="6213708"/>
            <a:ext cx="751177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The 200 communities are split into 5 quantiles and assigned letter grades accordingly 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C15C42-7BAA-97C9-7F48-79DA3B382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442116"/>
              </p:ext>
            </p:extLst>
          </p:nvPr>
        </p:nvGraphicFramePr>
        <p:xfrm>
          <a:off x="512862" y="1716359"/>
          <a:ext cx="11166276" cy="444573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51476">
                  <a:extLst>
                    <a:ext uri="{9D8B030D-6E8A-4147-A177-3AD203B41FA5}">
                      <a16:colId xmlns:a16="http://schemas.microsoft.com/office/drawing/2014/main" val="2839348746"/>
                    </a:ext>
                  </a:extLst>
                </a:gridCol>
                <a:gridCol w="3779005">
                  <a:extLst>
                    <a:ext uri="{9D8B030D-6E8A-4147-A177-3AD203B41FA5}">
                      <a16:colId xmlns:a16="http://schemas.microsoft.com/office/drawing/2014/main" val="3546957185"/>
                    </a:ext>
                  </a:extLst>
                </a:gridCol>
                <a:gridCol w="3935795">
                  <a:extLst>
                    <a:ext uri="{9D8B030D-6E8A-4147-A177-3AD203B41FA5}">
                      <a16:colId xmlns:a16="http://schemas.microsoft.com/office/drawing/2014/main" val="1000642901"/>
                    </a:ext>
                  </a:extLst>
                </a:gridCol>
              </a:tblGrid>
              <a:tr h="34757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u="none" strike="noStrike" cap="none">
                          <a:solidFill>
                            <a:srgbClr val="E2EAEC"/>
                          </a:solidFill>
                          <a:effectLst/>
                          <a:latin typeface="Sora ExtraBold"/>
                          <a:ea typeface="+mn-ea"/>
                          <a:cs typeface="+mn-cs"/>
                          <a:sym typeface="Arial"/>
                        </a:rPr>
                        <a:t>Community</a:t>
                      </a:r>
                    </a:p>
                  </a:txBody>
                  <a:tcPr marL="31547" marR="31547" marT="31547" marB="31547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2000" b="1" i="0" u="none" strike="noStrike">
                          <a:solidFill>
                            <a:srgbClr val="E2EAEC"/>
                          </a:solidFill>
                          <a:effectLst/>
                          <a:latin typeface="Sora ExtraBold"/>
                        </a:rPr>
                        <a:t>Demand - Supply</a:t>
                      </a:r>
                      <a:endParaRPr lang="en-CA" b="1" i="0">
                        <a:solidFill>
                          <a:srgbClr val="3B3A3A"/>
                        </a:solidFill>
                        <a:effectLst/>
                      </a:endParaRPr>
                    </a:p>
                  </a:txBody>
                  <a:tcPr marL="31547" marR="31547" marT="31547" marB="31547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2000" b="1" i="0" u="none" strike="noStrike">
                          <a:solidFill>
                            <a:srgbClr val="E2EAEC"/>
                          </a:solidFill>
                          <a:effectLst/>
                          <a:latin typeface="Sora ExtraBold"/>
                        </a:rPr>
                        <a:t>Letter Grade Score</a:t>
                      </a:r>
                      <a:endParaRPr lang="en-CA" b="1" i="0">
                        <a:solidFill>
                          <a:srgbClr val="3B3A3A"/>
                        </a:solidFill>
                        <a:effectLst/>
                      </a:endParaRPr>
                    </a:p>
                  </a:txBody>
                  <a:tcPr marL="31547" marR="31547" marT="31547" marB="31547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51323"/>
                  </a:ext>
                </a:extLst>
              </a:tr>
              <a:tr h="407784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Hanken Grotesk"/>
                        </a:rPr>
                        <a:t>Chinook Park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-0.5482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Hanken Grotesk"/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029302"/>
                  </a:ext>
                </a:extLst>
              </a:tr>
              <a:tr h="4077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>
                          <a:latin typeface="Hanken Grotesk"/>
                        </a:rPr>
                        <a:t>Downtown West End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-0.3936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Hanken Grotesk"/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5308"/>
                  </a:ext>
                </a:extLst>
              </a:tr>
              <a:tr h="4077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>
                          <a:latin typeface="Hanken Grotesk"/>
                        </a:rPr>
                        <a:t>Downtown Commercial Core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-0.3621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37201"/>
                  </a:ext>
                </a:extLst>
              </a:tr>
              <a:tr h="4077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>
                          <a:latin typeface="Hanken Grotesk"/>
                        </a:rPr>
                        <a:t>Downtown East Village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-0.2667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879156"/>
                  </a:ext>
                </a:extLst>
              </a:tr>
              <a:tr h="4077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>
                          <a:latin typeface="Hanken Grotesk"/>
                        </a:rPr>
                        <a:t>Haysboro</a:t>
                      </a:r>
                      <a:endParaRPr lang="en-US" sz="2000" b="1" err="1">
                        <a:latin typeface="Hanken Grotesk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-0.2579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387634"/>
                  </a:ext>
                </a:extLst>
              </a:tr>
              <a:tr h="4077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>
                          <a:latin typeface="Hanken Grotesk"/>
                        </a:rPr>
                        <a:t>Edgemont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0.4179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Hanken Grotesk"/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7613"/>
                  </a:ext>
                </a:extLst>
              </a:tr>
              <a:tr h="4077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>
                          <a:latin typeface="Hanken Grotesk"/>
                        </a:rPr>
                        <a:t>Bowness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0.4254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Hanken Grotesk"/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788034"/>
                  </a:ext>
                </a:extLst>
              </a:tr>
              <a:tr h="4077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>
                          <a:latin typeface="Hanken Grotesk"/>
                        </a:rPr>
                        <a:t>Dover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0.4350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77813"/>
                  </a:ext>
                </a:extLst>
              </a:tr>
              <a:tr h="4077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>
                          <a:latin typeface="Hanken Grotesk"/>
                        </a:rPr>
                        <a:t>Huntington Hills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0.4628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9059"/>
                  </a:ext>
                </a:extLst>
              </a:tr>
              <a:tr h="4077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>
                          <a:latin typeface="Hanken Grotesk"/>
                        </a:rPr>
                        <a:t>Panorama Hills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0.4673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47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5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BA62-9E0C-87FE-F442-E4F52A3B8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 Gap Table (Demand Method 1): Future Primary Transit Network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2A1785-FF06-A291-8E60-660A30FA35F9}"/>
              </a:ext>
            </a:extLst>
          </p:cNvPr>
          <p:cNvSpPr txBox="1"/>
          <p:nvPr/>
        </p:nvSpPr>
        <p:spPr>
          <a:xfrm>
            <a:off x="2251080" y="6246232"/>
            <a:ext cx="786878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The 200 communities are split into 5 quantiles and assigned letter grades accordingly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BAA2A55-2F2F-0C23-3908-5531F4E0C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454307"/>
              </p:ext>
            </p:extLst>
          </p:nvPr>
        </p:nvGraphicFramePr>
        <p:xfrm>
          <a:off x="512862" y="1721928"/>
          <a:ext cx="11166276" cy="444573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51476">
                  <a:extLst>
                    <a:ext uri="{9D8B030D-6E8A-4147-A177-3AD203B41FA5}">
                      <a16:colId xmlns:a16="http://schemas.microsoft.com/office/drawing/2014/main" val="2839348746"/>
                    </a:ext>
                  </a:extLst>
                </a:gridCol>
                <a:gridCol w="3779005">
                  <a:extLst>
                    <a:ext uri="{9D8B030D-6E8A-4147-A177-3AD203B41FA5}">
                      <a16:colId xmlns:a16="http://schemas.microsoft.com/office/drawing/2014/main" val="3546957185"/>
                    </a:ext>
                  </a:extLst>
                </a:gridCol>
                <a:gridCol w="3935795">
                  <a:extLst>
                    <a:ext uri="{9D8B030D-6E8A-4147-A177-3AD203B41FA5}">
                      <a16:colId xmlns:a16="http://schemas.microsoft.com/office/drawing/2014/main" val="1000642901"/>
                    </a:ext>
                  </a:extLst>
                </a:gridCol>
              </a:tblGrid>
              <a:tr h="34757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u="none" strike="noStrike" cap="none">
                          <a:solidFill>
                            <a:srgbClr val="E2EAEC"/>
                          </a:solidFill>
                          <a:effectLst/>
                          <a:latin typeface="Sora ExtraBold"/>
                          <a:ea typeface="+mn-ea"/>
                          <a:cs typeface="+mn-cs"/>
                          <a:sym typeface="Arial"/>
                        </a:rPr>
                        <a:t>Community</a:t>
                      </a:r>
                    </a:p>
                  </a:txBody>
                  <a:tcPr marL="31547" marR="31547" marT="31547" marB="31547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2000" b="1" i="0" u="none" strike="noStrike">
                          <a:solidFill>
                            <a:srgbClr val="E2EAEC"/>
                          </a:solidFill>
                          <a:effectLst/>
                          <a:latin typeface="Sora ExtraBold"/>
                        </a:rPr>
                        <a:t>Demand - Supply</a:t>
                      </a:r>
                      <a:endParaRPr lang="en-CA" sz="2000" b="1" i="0">
                        <a:solidFill>
                          <a:srgbClr val="3B3A3A"/>
                        </a:solidFill>
                        <a:effectLst/>
                      </a:endParaRPr>
                    </a:p>
                  </a:txBody>
                  <a:tcPr marL="31547" marR="31547" marT="31547" marB="31547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2000" b="1" i="0" u="none" strike="noStrike">
                          <a:solidFill>
                            <a:srgbClr val="E2EAEC"/>
                          </a:solidFill>
                          <a:effectLst/>
                          <a:latin typeface="Sora ExtraBold"/>
                        </a:rPr>
                        <a:t>Letter Grade Score</a:t>
                      </a:r>
                      <a:endParaRPr lang="en-CA" b="1" i="0">
                        <a:solidFill>
                          <a:srgbClr val="3B3A3A"/>
                        </a:solidFill>
                        <a:effectLst/>
                      </a:endParaRPr>
                    </a:p>
                  </a:txBody>
                  <a:tcPr marL="31547" marR="31547" marT="31547" marB="31547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51323"/>
                  </a:ext>
                </a:extLst>
              </a:tr>
              <a:tr h="407784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Hanken Grotesk"/>
                        </a:rPr>
                        <a:t>Chinook Park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-0.8211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Hanken Grotesk"/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029302"/>
                  </a:ext>
                </a:extLst>
              </a:tr>
              <a:tr h="4077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>
                          <a:latin typeface="Hanken Grotesk"/>
                        </a:rPr>
                        <a:t>Hounsfield Heights/Briar Hill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-0.6207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Hanken Grotesk"/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5308"/>
                  </a:ext>
                </a:extLst>
              </a:tr>
              <a:tr h="4077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>
                          <a:latin typeface="Hanken Grotesk"/>
                        </a:rPr>
                        <a:t>Lincoln Park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-0.5755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Hanken Grotesk"/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37201"/>
                  </a:ext>
                </a:extLst>
              </a:tr>
              <a:tr h="4077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>
                          <a:latin typeface="Hanken Grotesk"/>
                        </a:rPr>
                        <a:t>Tuxedo Park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-0.5674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Hanken Grotesk"/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879156"/>
                  </a:ext>
                </a:extLst>
              </a:tr>
              <a:tr h="4077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>
                          <a:latin typeface="Hanken Grotesk"/>
                        </a:rPr>
                        <a:t>Riverbend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-0.5346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Hanken Grotesk"/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387634"/>
                  </a:ext>
                </a:extLst>
              </a:tr>
              <a:tr h="4077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>
                          <a:latin typeface="Hanken Grotesk"/>
                        </a:rPr>
                        <a:t>Bowness</a:t>
                      </a:r>
                      <a:endParaRPr 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0.3807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Hanken Grotesk"/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7613"/>
                  </a:ext>
                </a:extLst>
              </a:tr>
              <a:tr h="4077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>
                          <a:latin typeface="Hanken Grotesk"/>
                        </a:rPr>
                        <a:t>Panorama Hills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0.4017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Hanken Grotesk"/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788034"/>
                  </a:ext>
                </a:extLst>
              </a:tr>
              <a:tr h="4077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>
                          <a:latin typeface="Hanken Grotesk"/>
                        </a:rPr>
                        <a:t>Edgemont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0.4052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77813"/>
                  </a:ext>
                </a:extLst>
              </a:tr>
              <a:tr h="4077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>
                          <a:latin typeface="Hanken Grotesk"/>
                        </a:rPr>
                        <a:t>Evergreen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0.4092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9059"/>
                  </a:ext>
                </a:extLst>
              </a:tr>
              <a:tr h="4077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>
                          <a:latin typeface="Hanken Grotesk"/>
                        </a:rPr>
                        <a:t>Dover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0.4351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47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79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1FB2CE5-3A70-336D-1E5B-C8CC81642B67}"/>
              </a:ext>
            </a:extLst>
          </p:cNvPr>
          <p:cNvSpPr/>
          <p:nvPr/>
        </p:nvSpPr>
        <p:spPr>
          <a:xfrm>
            <a:off x="5299501" y="1861244"/>
            <a:ext cx="952173" cy="702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>
                <a:solidFill>
                  <a:schemeClr val="accent6"/>
                </a:solidFill>
              </a:rPr>
              <a:t>Current Gap 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60B965-6A41-D9CF-2857-21FA7C27D2E4}"/>
              </a:ext>
            </a:extLst>
          </p:cNvPr>
          <p:cNvSpPr/>
          <p:nvPr/>
        </p:nvSpPr>
        <p:spPr>
          <a:xfrm>
            <a:off x="5924145" y="4294734"/>
            <a:ext cx="957233" cy="702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CA" b="1">
                <a:solidFill>
                  <a:schemeClr val="accent6"/>
                </a:solidFill>
              </a:rPr>
              <a:t>Future Gap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F8A557-9ED1-4E67-62C5-A5414E67A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96879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943761-533E-808C-EB52-D01125CB6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030" y="0"/>
            <a:ext cx="52968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9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4">
          <a:extLst>
            <a:ext uri="{FF2B5EF4-FFF2-40B4-BE49-F238E27FC236}">
              <a16:creationId xmlns:a16="http://schemas.microsoft.com/office/drawing/2014/main" id="{1DA85EE2-0C1E-0CA7-4D76-37A9ED845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33">
            <a:extLst>
              <a:ext uri="{FF2B5EF4-FFF2-40B4-BE49-F238E27FC236}">
                <a16:creationId xmlns:a16="http://schemas.microsoft.com/office/drawing/2014/main" id="{7120A061-7BD0-CD6A-A28B-F350594FEE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20360" y="2431609"/>
            <a:ext cx="6151280" cy="882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b="1"/>
              <a:t>Way Forward</a:t>
            </a:r>
            <a:endParaRPr b="1"/>
          </a:p>
        </p:txBody>
      </p:sp>
      <p:sp>
        <p:nvSpPr>
          <p:cNvPr id="1796" name="Google Shape;1796;p33">
            <a:extLst>
              <a:ext uri="{FF2B5EF4-FFF2-40B4-BE49-F238E27FC236}">
                <a16:creationId xmlns:a16="http://schemas.microsoft.com/office/drawing/2014/main" id="{FE3B774B-D054-7A11-321D-23801CEB037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369400" y="1557567"/>
            <a:ext cx="1453200" cy="882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4250"/>
              <a:t>06</a:t>
            </a:r>
            <a:endParaRPr/>
          </a:p>
        </p:txBody>
      </p:sp>
      <p:cxnSp>
        <p:nvCxnSpPr>
          <p:cNvPr id="1797" name="Google Shape;1797;p33">
            <a:extLst>
              <a:ext uri="{FF2B5EF4-FFF2-40B4-BE49-F238E27FC236}">
                <a16:creationId xmlns:a16="http://schemas.microsoft.com/office/drawing/2014/main" id="{A6747748-C59F-D23C-6C4A-408896EEB9D2}"/>
              </a:ext>
            </a:extLst>
          </p:cNvPr>
          <p:cNvCxnSpPr>
            <a:endCxn id="1796" idx="0"/>
          </p:cNvCxnSpPr>
          <p:nvPr/>
        </p:nvCxnSpPr>
        <p:spPr>
          <a:xfrm>
            <a:off x="6096000" y="-140433"/>
            <a:ext cx="0" cy="169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1798" name="Google Shape;1798;p33">
            <a:extLst>
              <a:ext uri="{FF2B5EF4-FFF2-40B4-BE49-F238E27FC236}">
                <a16:creationId xmlns:a16="http://schemas.microsoft.com/office/drawing/2014/main" id="{7B80BD97-3C97-4D89-4A64-86E046B4E715}"/>
              </a:ext>
            </a:extLst>
          </p:cNvPr>
          <p:cNvGrpSpPr/>
          <p:nvPr/>
        </p:nvGrpSpPr>
        <p:grpSpPr>
          <a:xfrm>
            <a:off x="8207838" y="4831460"/>
            <a:ext cx="1028353" cy="1313193"/>
            <a:chOff x="5958353" y="3536019"/>
            <a:chExt cx="771265" cy="984895"/>
          </a:xfrm>
        </p:grpSpPr>
        <p:grpSp>
          <p:nvGrpSpPr>
            <p:cNvPr id="1799" name="Google Shape;1799;p33">
              <a:extLst>
                <a:ext uri="{FF2B5EF4-FFF2-40B4-BE49-F238E27FC236}">
                  <a16:creationId xmlns:a16="http://schemas.microsoft.com/office/drawing/2014/main" id="{D9F5CA4B-B216-EB4B-9862-8BCB2D02269C}"/>
                </a:ext>
              </a:extLst>
            </p:cNvPr>
            <p:cNvGrpSpPr/>
            <p:nvPr/>
          </p:nvGrpSpPr>
          <p:grpSpPr>
            <a:xfrm>
              <a:off x="6466976" y="3536019"/>
              <a:ext cx="262642" cy="905380"/>
              <a:chOff x="1539875" y="3257551"/>
              <a:chExt cx="511176" cy="1762125"/>
            </a:xfrm>
          </p:grpSpPr>
          <p:sp>
            <p:nvSpPr>
              <p:cNvPr id="1800" name="Google Shape;1800;p33">
                <a:extLst>
                  <a:ext uri="{FF2B5EF4-FFF2-40B4-BE49-F238E27FC236}">
                    <a16:creationId xmlns:a16="http://schemas.microsoft.com/office/drawing/2014/main" id="{4C656EA6-3F73-E3A1-3A61-10C4BDE22083}"/>
                  </a:ext>
                </a:extLst>
              </p:cNvPr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1" name="Google Shape;1801;p33">
                <a:extLst>
                  <a:ext uri="{FF2B5EF4-FFF2-40B4-BE49-F238E27FC236}">
                    <a16:creationId xmlns:a16="http://schemas.microsoft.com/office/drawing/2014/main" id="{870DF73D-A9F2-3E1E-DE34-0295DAC65D6D}"/>
                  </a:ext>
                </a:extLst>
              </p:cNvPr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2" name="Google Shape;1802;p33">
                <a:extLst>
                  <a:ext uri="{FF2B5EF4-FFF2-40B4-BE49-F238E27FC236}">
                    <a16:creationId xmlns:a16="http://schemas.microsoft.com/office/drawing/2014/main" id="{5D855C32-A726-5852-0786-0B1C4FE122D9}"/>
                  </a:ext>
                </a:extLst>
              </p:cNvPr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3" name="Google Shape;1803;p33">
                <a:extLst>
                  <a:ext uri="{FF2B5EF4-FFF2-40B4-BE49-F238E27FC236}">
                    <a16:creationId xmlns:a16="http://schemas.microsoft.com/office/drawing/2014/main" id="{FEC41984-C29E-9B68-FA3C-2173F0DB4202}"/>
                  </a:ext>
                </a:extLst>
              </p:cNvPr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4" name="Google Shape;1804;p33">
                <a:extLst>
                  <a:ext uri="{FF2B5EF4-FFF2-40B4-BE49-F238E27FC236}">
                    <a16:creationId xmlns:a16="http://schemas.microsoft.com/office/drawing/2014/main" id="{48052371-A26C-11E6-8316-BB3B8D832B94}"/>
                  </a:ext>
                </a:extLst>
              </p:cNvPr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5" name="Google Shape;1805;p33">
                <a:extLst>
                  <a:ext uri="{FF2B5EF4-FFF2-40B4-BE49-F238E27FC236}">
                    <a16:creationId xmlns:a16="http://schemas.microsoft.com/office/drawing/2014/main" id="{FD1743B3-B786-ADAA-01A3-190869D71176}"/>
                  </a:ext>
                </a:extLst>
              </p:cNvPr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6" name="Google Shape;1806;p33">
              <a:extLst>
                <a:ext uri="{FF2B5EF4-FFF2-40B4-BE49-F238E27FC236}">
                  <a16:creationId xmlns:a16="http://schemas.microsoft.com/office/drawing/2014/main" id="{A10B15DA-2E1C-3C46-1518-02E55FCABA20}"/>
                </a:ext>
              </a:extLst>
            </p:cNvPr>
            <p:cNvGrpSpPr/>
            <p:nvPr/>
          </p:nvGrpSpPr>
          <p:grpSpPr>
            <a:xfrm>
              <a:off x="6221460" y="3978354"/>
              <a:ext cx="142363" cy="490752"/>
              <a:chOff x="1539875" y="3257551"/>
              <a:chExt cx="511176" cy="1762125"/>
            </a:xfrm>
          </p:grpSpPr>
          <p:sp>
            <p:nvSpPr>
              <p:cNvPr id="1807" name="Google Shape;1807;p33">
                <a:extLst>
                  <a:ext uri="{FF2B5EF4-FFF2-40B4-BE49-F238E27FC236}">
                    <a16:creationId xmlns:a16="http://schemas.microsoft.com/office/drawing/2014/main" id="{28D788AE-5983-F465-4BAF-742D68D59135}"/>
                  </a:ext>
                </a:extLst>
              </p:cNvPr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8" name="Google Shape;1808;p33">
                <a:extLst>
                  <a:ext uri="{FF2B5EF4-FFF2-40B4-BE49-F238E27FC236}">
                    <a16:creationId xmlns:a16="http://schemas.microsoft.com/office/drawing/2014/main" id="{1E291AD4-CCF0-5213-0EB8-AD800326FA54}"/>
                  </a:ext>
                </a:extLst>
              </p:cNvPr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9" name="Google Shape;1809;p33">
                <a:extLst>
                  <a:ext uri="{FF2B5EF4-FFF2-40B4-BE49-F238E27FC236}">
                    <a16:creationId xmlns:a16="http://schemas.microsoft.com/office/drawing/2014/main" id="{E5B73F07-219C-2097-DDF4-E5C98A43F3E0}"/>
                  </a:ext>
                </a:extLst>
              </p:cNvPr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33">
                <a:extLst>
                  <a:ext uri="{FF2B5EF4-FFF2-40B4-BE49-F238E27FC236}">
                    <a16:creationId xmlns:a16="http://schemas.microsoft.com/office/drawing/2014/main" id="{23ACBC9E-B4C6-C190-C2B1-9787AD1F432D}"/>
                  </a:ext>
                </a:extLst>
              </p:cNvPr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1" name="Google Shape;1811;p33">
                <a:extLst>
                  <a:ext uri="{FF2B5EF4-FFF2-40B4-BE49-F238E27FC236}">
                    <a16:creationId xmlns:a16="http://schemas.microsoft.com/office/drawing/2014/main" id="{F2DE9EFC-6C46-8D6E-A166-910C1543AF8A}"/>
                  </a:ext>
                </a:extLst>
              </p:cNvPr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2" name="Google Shape;1812;p33">
                <a:extLst>
                  <a:ext uri="{FF2B5EF4-FFF2-40B4-BE49-F238E27FC236}">
                    <a16:creationId xmlns:a16="http://schemas.microsoft.com/office/drawing/2014/main" id="{58103F36-C502-C26E-CDCC-741135168562}"/>
                  </a:ext>
                </a:extLst>
              </p:cNvPr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3" name="Google Shape;1813;p33">
              <a:extLst>
                <a:ext uri="{FF2B5EF4-FFF2-40B4-BE49-F238E27FC236}">
                  <a16:creationId xmlns:a16="http://schemas.microsoft.com/office/drawing/2014/main" id="{61310330-83CE-3CE6-3156-10BF0397F502}"/>
                </a:ext>
              </a:extLst>
            </p:cNvPr>
            <p:cNvGrpSpPr/>
            <p:nvPr/>
          </p:nvGrpSpPr>
          <p:grpSpPr>
            <a:xfrm flipH="1">
              <a:off x="5958353" y="3926549"/>
              <a:ext cx="172369" cy="594365"/>
              <a:chOff x="1539875" y="3257551"/>
              <a:chExt cx="511176" cy="1762125"/>
            </a:xfrm>
          </p:grpSpPr>
          <p:sp>
            <p:nvSpPr>
              <p:cNvPr id="1814" name="Google Shape;1814;p33">
                <a:extLst>
                  <a:ext uri="{FF2B5EF4-FFF2-40B4-BE49-F238E27FC236}">
                    <a16:creationId xmlns:a16="http://schemas.microsoft.com/office/drawing/2014/main" id="{E53DA8B5-8A14-F879-93BE-5651C4130045}"/>
                  </a:ext>
                </a:extLst>
              </p:cNvPr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5" name="Google Shape;1815;p33">
                <a:extLst>
                  <a:ext uri="{FF2B5EF4-FFF2-40B4-BE49-F238E27FC236}">
                    <a16:creationId xmlns:a16="http://schemas.microsoft.com/office/drawing/2014/main" id="{DAD060A8-6C06-576B-E253-64E34E071AEC}"/>
                  </a:ext>
                </a:extLst>
              </p:cNvPr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6" name="Google Shape;1816;p33">
                <a:extLst>
                  <a:ext uri="{FF2B5EF4-FFF2-40B4-BE49-F238E27FC236}">
                    <a16:creationId xmlns:a16="http://schemas.microsoft.com/office/drawing/2014/main" id="{787AA605-8C84-4329-D209-3EC6BCE6201F}"/>
                  </a:ext>
                </a:extLst>
              </p:cNvPr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7" name="Google Shape;1817;p33">
                <a:extLst>
                  <a:ext uri="{FF2B5EF4-FFF2-40B4-BE49-F238E27FC236}">
                    <a16:creationId xmlns:a16="http://schemas.microsoft.com/office/drawing/2014/main" id="{2D52C349-106D-AA3B-AF1C-F1B4262102AE}"/>
                  </a:ext>
                </a:extLst>
              </p:cNvPr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8" name="Google Shape;1818;p33">
                <a:extLst>
                  <a:ext uri="{FF2B5EF4-FFF2-40B4-BE49-F238E27FC236}">
                    <a16:creationId xmlns:a16="http://schemas.microsoft.com/office/drawing/2014/main" id="{B2369545-61F4-011B-7400-0A86473756C9}"/>
                  </a:ext>
                </a:extLst>
              </p:cNvPr>
              <p:cNvSpPr/>
              <p:nvPr/>
            </p:nvSpPr>
            <p:spPr>
              <a:xfrm>
                <a:off x="1801813" y="3711460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9" name="Google Shape;1819;p33">
                <a:extLst>
                  <a:ext uri="{FF2B5EF4-FFF2-40B4-BE49-F238E27FC236}">
                    <a16:creationId xmlns:a16="http://schemas.microsoft.com/office/drawing/2014/main" id="{7C39F9F0-BC93-E830-7F8B-BE9E6A368E44}"/>
                  </a:ext>
                </a:extLst>
              </p:cNvPr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20" name="Google Shape;1820;p33">
            <a:extLst>
              <a:ext uri="{FF2B5EF4-FFF2-40B4-BE49-F238E27FC236}">
                <a16:creationId xmlns:a16="http://schemas.microsoft.com/office/drawing/2014/main" id="{B2347AB7-9CEA-4056-5D01-2F9A52CB168F}"/>
              </a:ext>
            </a:extLst>
          </p:cNvPr>
          <p:cNvGrpSpPr/>
          <p:nvPr/>
        </p:nvGrpSpPr>
        <p:grpSpPr>
          <a:xfrm>
            <a:off x="-62932" y="4287131"/>
            <a:ext cx="3701483" cy="1891432"/>
            <a:chOff x="-46" y="2299799"/>
            <a:chExt cx="3480146" cy="1778330"/>
          </a:xfrm>
        </p:grpSpPr>
        <p:sp>
          <p:nvSpPr>
            <p:cNvPr id="1821" name="Google Shape;1821;p33">
              <a:extLst>
                <a:ext uri="{FF2B5EF4-FFF2-40B4-BE49-F238E27FC236}">
                  <a16:creationId xmlns:a16="http://schemas.microsoft.com/office/drawing/2014/main" id="{875E8554-7BA0-4EC8-0941-454110B0D2BC}"/>
                </a:ext>
              </a:extLst>
            </p:cNvPr>
            <p:cNvSpPr/>
            <p:nvPr/>
          </p:nvSpPr>
          <p:spPr>
            <a:xfrm flipH="1">
              <a:off x="138" y="2416729"/>
              <a:ext cx="3479961" cy="1476449"/>
            </a:xfrm>
            <a:custGeom>
              <a:avLst/>
              <a:gdLst/>
              <a:ahLst/>
              <a:cxnLst/>
              <a:rect l="l" t="t" r="r" b="b"/>
              <a:pathLst>
                <a:path w="2432" h="1031" extrusionOk="0">
                  <a:moveTo>
                    <a:pt x="2432" y="0"/>
                  </a:moveTo>
                  <a:cubicBezTo>
                    <a:pt x="1493" y="0"/>
                    <a:pt x="1493" y="0"/>
                    <a:pt x="1493" y="0"/>
                  </a:cubicBezTo>
                  <a:cubicBezTo>
                    <a:pt x="1493" y="18"/>
                    <a:pt x="1493" y="18"/>
                    <a:pt x="1493" y="18"/>
                  </a:cubicBezTo>
                  <a:cubicBezTo>
                    <a:pt x="1493" y="18"/>
                    <a:pt x="1262" y="18"/>
                    <a:pt x="1104" y="127"/>
                  </a:cubicBezTo>
                  <a:cubicBezTo>
                    <a:pt x="1079" y="146"/>
                    <a:pt x="1079" y="146"/>
                    <a:pt x="1079" y="146"/>
                  </a:cubicBezTo>
                  <a:cubicBezTo>
                    <a:pt x="1325" y="87"/>
                    <a:pt x="1325" y="87"/>
                    <a:pt x="1325" y="87"/>
                  </a:cubicBezTo>
                  <a:cubicBezTo>
                    <a:pt x="1376" y="109"/>
                    <a:pt x="1376" y="109"/>
                    <a:pt x="1376" y="109"/>
                  </a:cubicBezTo>
                  <a:cubicBezTo>
                    <a:pt x="1132" y="326"/>
                    <a:pt x="1132" y="326"/>
                    <a:pt x="1132" y="326"/>
                  </a:cubicBezTo>
                  <a:cubicBezTo>
                    <a:pt x="1132" y="326"/>
                    <a:pt x="637" y="428"/>
                    <a:pt x="384" y="565"/>
                  </a:cubicBezTo>
                  <a:cubicBezTo>
                    <a:pt x="384" y="565"/>
                    <a:pt x="0" y="819"/>
                    <a:pt x="34" y="875"/>
                  </a:cubicBezTo>
                  <a:cubicBezTo>
                    <a:pt x="67" y="931"/>
                    <a:pt x="284" y="1031"/>
                    <a:pt x="284" y="1031"/>
                  </a:cubicBezTo>
                  <a:cubicBezTo>
                    <a:pt x="1117" y="1031"/>
                    <a:pt x="1117" y="1031"/>
                    <a:pt x="1117" y="1031"/>
                  </a:cubicBezTo>
                  <a:cubicBezTo>
                    <a:pt x="1197" y="948"/>
                    <a:pt x="1197" y="948"/>
                    <a:pt x="1197" y="948"/>
                  </a:cubicBezTo>
                  <a:cubicBezTo>
                    <a:pt x="2432" y="948"/>
                    <a:pt x="2432" y="948"/>
                    <a:pt x="2432" y="948"/>
                  </a:cubicBezTo>
                  <a:cubicBezTo>
                    <a:pt x="2432" y="0"/>
                    <a:pt x="2432" y="0"/>
                    <a:pt x="2432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33">
              <a:extLst>
                <a:ext uri="{FF2B5EF4-FFF2-40B4-BE49-F238E27FC236}">
                  <a16:creationId xmlns:a16="http://schemas.microsoft.com/office/drawing/2014/main" id="{23B8B9D7-C2ED-FD40-9B78-AD24B2354B32}"/>
                </a:ext>
              </a:extLst>
            </p:cNvPr>
            <p:cNvSpPr/>
            <p:nvPr/>
          </p:nvSpPr>
          <p:spPr>
            <a:xfrm flipH="1">
              <a:off x="137" y="3589512"/>
              <a:ext cx="3434586" cy="303667"/>
            </a:xfrm>
            <a:custGeom>
              <a:avLst/>
              <a:gdLst/>
              <a:ahLst/>
              <a:cxnLst/>
              <a:rect l="l" t="t" r="r" b="b"/>
              <a:pathLst>
                <a:path w="2400" h="212" extrusionOk="0">
                  <a:moveTo>
                    <a:pt x="1165" y="129"/>
                  </a:moveTo>
                  <a:cubicBezTo>
                    <a:pt x="2400" y="129"/>
                    <a:pt x="2400" y="129"/>
                    <a:pt x="2400" y="129"/>
                  </a:cubicBezTo>
                  <a:cubicBezTo>
                    <a:pt x="2400" y="0"/>
                    <a:pt x="2400" y="0"/>
                    <a:pt x="2400" y="0"/>
                  </a:cubicBezTo>
                  <a:cubicBezTo>
                    <a:pt x="1222" y="0"/>
                    <a:pt x="1222" y="0"/>
                    <a:pt x="1222" y="0"/>
                  </a:cubicBezTo>
                  <a:cubicBezTo>
                    <a:pt x="903" y="121"/>
                    <a:pt x="903" y="121"/>
                    <a:pt x="903" y="121"/>
                  </a:cubicBezTo>
                  <a:cubicBezTo>
                    <a:pt x="903" y="121"/>
                    <a:pt x="552" y="121"/>
                    <a:pt x="305" y="121"/>
                  </a:cubicBezTo>
                  <a:cubicBezTo>
                    <a:pt x="58" y="121"/>
                    <a:pt x="3" y="48"/>
                    <a:pt x="3" y="48"/>
                  </a:cubicBezTo>
                  <a:cubicBezTo>
                    <a:pt x="3" y="48"/>
                    <a:pt x="2" y="48"/>
                    <a:pt x="0" y="50"/>
                  </a:cubicBezTo>
                  <a:cubicBezTo>
                    <a:pt x="0" y="52"/>
                    <a:pt x="0" y="54"/>
                    <a:pt x="2" y="56"/>
                  </a:cubicBezTo>
                  <a:cubicBezTo>
                    <a:pt x="35" y="112"/>
                    <a:pt x="252" y="212"/>
                    <a:pt x="252" y="212"/>
                  </a:cubicBezTo>
                  <a:cubicBezTo>
                    <a:pt x="1085" y="212"/>
                    <a:pt x="1085" y="212"/>
                    <a:pt x="1085" y="212"/>
                  </a:cubicBezTo>
                  <a:lnTo>
                    <a:pt x="1165" y="12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33">
              <a:extLst>
                <a:ext uri="{FF2B5EF4-FFF2-40B4-BE49-F238E27FC236}">
                  <a16:creationId xmlns:a16="http://schemas.microsoft.com/office/drawing/2014/main" id="{372B38EA-1C9E-B703-63E3-CF3F5CFE85B2}"/>
                </a:ext>
              </a:extLst>
            </p:cNvPr>
            <p:cNvSpPr/>
            <p:nvPr/>
          </p:nvSpPr>
          <p:spPr>
            <a:xfrm flipH="1">
              <a:off x="135" y="3774504"/>
              <a:ext cx="1834224" cy="280980"/>
            </a:xfrm>
            <a:custGeom>
              <a:avLst/>
              <a:gdLst/>
              <a:ahLst/>
              <a:cxnLst/>
              <a:rect l="l" t="t" r="r" b="b"/>
              <a:pathLst>
                <a:path w="1051" h="161" extrusionOk="0">
                  <a:moveTo>
                    <a:pt x="30" y="161"/>
                  </a:moveTo>
                  <a:lnTo>
                    <a:pt x="1051" y="161"/>
                  </a:lnTo>
                  <a:lnTo>
                    <a:pt x="1051" y="0"/>
                  </a:lnTo>
                  <a:lnTo>
                    <a:pt x="93" y="0"/>
                  </a:lnTo>
                  <a:lnTo>
                    <a:pt x="0" y="90"/>
                  </a:lnTo>
                  <a:lnTo>
                    <a:pt x="30" y="16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33">
              <a:extLst>
                <a:ext uri="{FF2B5EF4-FFF2-40B4-BE49-F238E27FC236}">
                  <a16:creationId xmlns:a16="http://schemas.microsoft.com/office/drawing/2014/main" id="{137A9C64-0F78-9613-43D2-812191E08763}"/>
                </a:ext>
              </a:extLst>
            </p:cNvPr>
            <p:cNvSpPr/>
            <p:nvPr/>
          </p:nvSpPr>
          <p:spPr>
            <a:xfrm flipH="1">
              <a:off x="1450398" y="3783230"/>
              <a:ext cx="2967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5" name="Google Shape;1825;p33">
              <a:extLst>
                <a:ext uri="{FF2B5EF4-FFF2-40B4-BE49-F238E27FC236}">
                  <a16:creationId xmlns:a16="http://schemas.microsoft.com/office/drawing/2014/main" id="{9C208682-1B7A-6FC3-3DD8-0C8C7E4D52B1}"/>
                </a:ext>
              </a:extLst>
            </p:cNvPr>
            <p:cNvSpPr/>
            <p:nvPr/>
          </p:nvSpPr>
          <p:spPr>
            <a:xfrm flipH="1">
              <a:off x="1474865" y="3805918"/>
              <a:ext cx="2478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6" name="Google Shape;1826;p33">
              <a:extLst>
                <a:ext uri="{FF2B5EF4-FFF2-40B4-BE49-F238E27FC236}">
                  <a16:creationId xmlns:a16="http://schemas.microsoft.com/office/drawing/2014/main" id="{BD5E8C8C-B183-90B3-359C-0399640A02BB}"/>
                </a:ext>
              </a:extLst>
            </p:cNvPr>
            <p:cNvSpPr/>
            <p:nvPr/>
          </p:nvSpPr>
          <p:spPr>
            <a:xfrm flipH="1">
              <a:off x="1487061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09" y="21"/>
                    <a:pt x="135" y="46"/>
                    <a:pt x="135" y="78"/>
                  </a:cubicBezTo>
                  <a:cubicBezTo>
                    <a:pt x="135" y="109"/>
                    <a:pt x="109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7" name="Google Shape;1827;p33">
              <a:extLst>
                <a:ext uri="{FF2B5EF4-FFF2-40B4-BE49-F238E27FC236}">
                  <a16:creationId xmlns:a16="http://schemas.microsoft.com/office/drawing/2014/main" id="{2E200C1C-590D-AD2B-739B-2E6D2E0A55C7}"/>
                </a:ext>
              </a:extLst>
            </p:cNvPr>
            <p:cNvSpPr/>
            <p:nvPr/>
          </p:nvSpPr>
          <p:spPr>
            <a:xfrm flipH="1">
              <a:off x="1141440" y="3783230"/>
              <a:ext cx="2985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8" name="Google Shape;1828;p33">
              <a:extLst>
                <a:ext uri="{FF2B5EF4-FFF2-40B4-BE49-F238E27FC236}">
                  <a16:creationId xmlns:a16="http://schemas.microsoft.com/office/drawing/2014/main" id="{1D996D0F-D299-A070-858E-E7D4A9685BB5}"/>
                </a:ext>
              </a:extLst>
            </p:cNvPr>
            <p:cNvSpPr/>
            <p:nvPr/>
          </p:nvSpPr>
          <p:spPr>
            <a:xfrm flipH="1">
              <a:off x="1165907" y="3805918"/>
              <a:ext cx="2496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9" name="Google Shape;1829;p33">
              <a:extLst>
                <a:ext uri="{FF2B5EF4-FFF2-40B4-BE49-F238E27FC236}">
                  <a16:creationId xmlns:a16="http://schemas.microsoft.com/office/drawing/2014/main" id="{8CCADB5A-4505-705D-7291-7F17BD87194D}"/>
                </a:ext>
              </a:extLst>
            </p:cNvPr>
            <p:cNvSpPr/>
            <p:nvPr/>
          </p:nvSpPr>
          <p:spPr>
            <a:xfrm flipH="1">
              <a:off x="1179903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09" y="21"/>
                    <a:pt x="135" y="46"/>
                    <a:pt x="135" y="78"/>
                  </a:cubicBezTo>
                  <a:cubicBezTo>
                    <a:pt x="135" y="109"/>
                    <a:pt x="109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0" name="Google Shape;1830;p33">
              <a:extLst>
                <a:ext uri="{FF2B5EF4-FFF2-40B4-BE49-F238E27FC236}">
                  <a16:creationId xmlns:a16="http://schemas.microsoft.com/office/drawing/2014/main" id="{52F75E4C-14DF-C7DD-689C-F0630CBBF8AC}"/>
                </a:ext>
              </a:extLst>
            </p:cNvPr>
            <p:cNvSpPr/>
            <p:nvPr/>
          </p:nvSpPr>
          <p:spPr>
            <a:xfrm flipH="1">
              <a:off x="307226" y="3783230"/>
              <a:ext cx="2985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1" name="Google Shape;1831;p33">
              <a:extLst>
                <a:ext uri="{FF2B5EF4-FFF2-40B4-BE49-F238E27FC236}">
                  <a16:creationId xmlns:a16="http://schemas.microsoft.com/office/drawing/2014/main" id="{34DE3E72-BDC9-29F4-8B7F-8ECA5DC65D10}"/>
                </a:ext>
              </a:extLst>
            </p:cNvPr>
            <p:cNvSpPr/>
            <p:nvPr/>
          </p:nvSpPr>
          <p:spPr>
            <a:xfrm flipH="1">
              <a:off x="331693" y="3805918"/>
              <a:ext cx="2496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2" name="Google Shape;1832;p33">
              <a:extLst>
                <a:ext uri="{FF2B5EF4-FFF2-40B4-BE49-F238E27FC236}">
                  <a16:creationId xmlns:a16="http://schemas.microsoft.com/office/drawing/2014/main" id="{FC89A6E9-66E2-60AF-3299-D1ED1D7F0765}"/>
                </a:ext>
              </a:extLst>
            </p:cNvPr>
            <p:cNvSpPr/>
            <p:nvPr/>
          </p:nvSpPr>
          <p:spPr>
            <a:xfrm flipH="1">
              <a:off x="345689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10" y="21"/>
                    <a:pt x="135" y="46"/>
                    <a:pt x="135" y="78"/>
                  </a:cubicBezTo>
                  <a:cubicBezTo>
                    <a:pt x="135" y="109"/>
                    <a:pt x="110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3" name="Google Shape;1833;p33">
              <a:extLst>
                <a:ext uri="{FF2B5EF4-FFF2-40B4-BE49-F238E27FC236}">
                  <a16:creationId xmlns:a16="http://schemas.microsoft.com/office/drawing/2014/main" id="{3BB6116E-E724-B120-E616-FE6016A86A3C}"/>
                </a:ext>
              </a:extLst>
            </p:cNvPr>
            <p:cNvSpPr/>
            <p:nvPr/>
          </p:nvSpPr>
          <p:spPr>
            <a:xfrm flipH="1">
              <a:off x="68" y="3783230"/>
              <a:ext cx="2985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4" name="Google Shape;1834;p33">
              <a:extLst>
                <a:ext uri="{FF2B5EF4-FFF2-40B4-BE49-F238E27FC236}">
                  <a16:creationId xmlns:a16="http://schemas.microsoft.com/office/drawing/2014/main" id="{69341714-B88A-CF47-7E69-636071B00D7C}"/>
                </a:ext>
              </a:extLst>
            </p:cNvPr>
            <p:cNvSpPr/>
            <p:nvPr/>
          </p:nvSpPr>
          <p:spPr>
            <a:xfrm flipH="1">
              <a:off x="24535" y="3805918"/>
              <a:ext cx="2496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5" name="Google Shape;1835;p33">
              <a:extLst>
                <a:ext uri="{FF2B5EF4-FFF2-40B4-BE49-F238E27FC236}">
                  <a16:creationId xmlns:a16="http://schemas.microsoft.com/office/drawing/2014/main" id="{FB3CF0CA-57F0-EED5-247F-E173264C029C}"/>
                </a:ext>
              </a:extLst>
            </p:cNvPr>
            <p:cNvSpPr/>
            <p:nvPr/>
          </p:nvSpPr>
          <p:spPr>
            <a:xfrm flipH="1">
              <a:off x="36785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10" y="21"/>
                    <a:pt x="135" y="46"/>
                    <a:pt x="135" y="78"/>
                  </a:cubicBezTo>
                  <a:cubicBezTo>
                    <a:pt x="135" y="109"/>
                    <a:pt x="110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6" name="Google Shape;1836;p33">
              <a:extLst>
                <a:ext uri="{FF2B5EF4-FFF2-40B4-BE49-F238E27FC236}">
                  <a16:creationId xmlns:a16="http://schemas.microsoft.com/office/drawing/2014/main" id="{A56FC777-7F43-AE14-9043-E79832DBF643}"/>
                </a:ext>
              </a:extLst>
            </p:cNvPr>
            <p:cNvSpPr/>
            <p:nvPr/>
          </p:nvSpPr>
          <p:spPr>
            <a:xfrm flipH="1">
              <a:off x="115321" y="3893179"/>
              <a:ext cx="1518339" cy="172777"/>
            </a:xfrm>
            <a:custGeom>
              <a:avLst/>
              <a:gdLst/>
              <a:ahLst/>
              <a:cxnLst/>
              <a:rect l="l" t="t" r="r" b="b"/>
              <a:pathLst>
                <a:path w="1061" h="121" extrusionOk="0">
                  <a:moveTo>
                    <a:pt x="714" y="14"/>
                  </a:moveTo>
                  <a:cubicBezTo>
                    <a:pt x="702" y="0"/>
                    <a:pt x="702" y="0"/>
                    <a:pt x="702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47" y="14"/>
                    <a:pt x="347" y="14"/>
                    <a:pt x="347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16" y="14"/>
                    <a:pt x="11" y="16"/>
                    <a:pt x="7" y="19"/>
                  </a:cubicBezTo>
                  <a:cubicBezTo>
                    <a:pt x="3" y="23"/>
                    <a:pt x="0" y="28"/>
                    <a:pt x="0" y="35"/>
                  </a:cubicBezTo>
                  <a:cubicBezTo>
                    <a:pt x="0" y="39"/>
                    <a:pt x="1" y="43"/>
                    <a:pt x="3" y="46"/>
                  </a:cubicBezTo>
                  <a:cubicBezTo>
                    <a:pt x="7" y="52"/>
                    <a:pt x="13" y="56"/>
                    <a:pt x="21" y="56"/>
                  </a:cubicBezTo>
                  <a:cubicBezTo>
                    <a:pt x="222" y="56"/>
                    <a:pt x="222" y="56"/>
                    <a:pt x="222" y="56"/>
                  </a:cubicBezTo>
                  <a:cubicBezTo>
                    <a:pt x="292" y="121"/>
                    <a:pt x="292" y="121"/>
                    <a:pt x="292" y="121"/>
                  </a:cubicBezTo>
                  <a:cubicBezTo>
                    <a:pt x="769" y="121"/>
                    <a:pt x="769" y="121"/>
                    <a:pt x="769" y="121"/>
                  </a:cubicBezTo>
                  <a:cubicBezTo>
                    <a:pt x="839" y="56"/>
                    <a:pt x="839" y="56"/>
                    <a:pt x="839" y="56"/>
                  </a:cubicBezTo>
                  <a:cubicBezTo>
                    <a:pt x="1040" y="56"/>
                    <a:pt x="1040" y="56"/>
                    <a:pt x="1040" y="56"/>
                  </a:cubicBezTo>
                  <a:cubicBezTo>
                    <a:pt x="1047" y="56"/>
                    <a:pt x="1053" y="53"/>
                    <a:pt x="1057" y="48"/>
                  </a:cubicBezTo>
                  <a:cubicBezTo>
                    <a:pt x="1059" y="45"/>
                    <a:pt x="1061" y="40"/>
                    <a:pt x="1061" y="35"/>
                  </a:cubicBezTo>
                  <a:cubicBezTo>
                    <a:pt x="1061" y="30"/>
                    <a:pt x="1060" y="26"/>
                    <a:pt x="1057" y="23"/>
                  </a:cubicBezTo>
                  <a:cubicBezTo>
                    <a:pt x="1054" y="17"/>
                    <a:pt x="1047" y="14"/>
                    <a:pt x="1040" y="14"/>
                  </a:cubicBezTo>
                  <a:lnTo>
                    <a:pt x="714" y="1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33">
              <a:extLst>
                <a:ext uri="{FF2B5EF4-FFF2-40B4-BE49-F238E27FC236}">
                  <a16:creationId xmlns:a16="http://schemas.microsoft.com/office/drawing/2014/main" id="{759C8AA8-FEF3-E018-485E-DF4AE0CF50C3}"/>
                </a:ext>
              </a:extLst>
            </p:cNvPr>
            <p:cNvSpPr/>
            <p:nvPr/>
          </p:nvSpPr>
          <p:spPr>
            <a:xfrm flipH="1">
              <a:off x="1457296" y="3758797"/>
              <a:ext cx="1083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33">
              <a:extLst>
                <a:ext uri="{FF2B5EF4-FFF2-40B4-BE49-F238E27FC236}">
                  <a16:creationId xmlns:a16="http://schemas.microsoft.com/office/drawing/2014/main" id="{23723E4A-844D-69C2-CAB8-DFCB2090FD24}"/>
                </a:ext>
              </a:extLst>
            </p:cNvPr>
            <p:cNvSpPr/>
            <p:nvPr/>
          </p:nvSpPr>
          <p:spPr>
            <a:xfrm flipH="1">
              <a:off x="1340367" y="3758797"/>
              <a:ext cx="1083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33">
              <a:extLst>
                <a:ext uri="{FF2B5EF4-FFF2-40B4-BE49-F238E27FC236}">
                  <a16:creationId xmlns:a16="http://schemas.microsoft.com/office/drawing/2014/main" id="{F2099456-659E-205C-DCED-39C1937CF398}"/>
                </a:ext>
              </a:extLst>
            </p:cNvPr>
            <p:cNvSpPr/>
            <p:nvPr/>
          </p:nvSpPr>
          <p:spPr>
            <a:xfrm flipH="1">
              <a:off x="1291607" y="3758797"/>
              <a:ext cx="324600" cy="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33">
              <a:extLst>
                <a:ext uri="{FF2B5EF4-FFF2-40B4-BE49-F238E27FC236}">
                  <a16:creationId xmlns:a16="http://schemas.microsoft.com/office/drawing/2014/main" id="{8A8BEC22-897B-253A-1FD7-1726D37589C6}"/>
                </a:ext>
              </a:extLst>
            </p:cNvPr>
            <p:cNvSpPr/>
            <p:nvPr/>
          </p:nvSpPr>
          <p:spPr>
            <a:xfrm flipH="1">
              <a:off x="312679" y="3758797"/>
              <a:ext cx="1098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1" name="Google Shape;1841;p33">
              <a:extLst>
                <a:ext uri="{FF2B5EF4-FFF2-40B4-BE49-F238E27FC236}">
                  <a16:creationId xmlns:a16="http://schemas.microsoft.com/office/drawing/2014/main" id="{448C8FDA-47EF-A36A-F4D2-437A028CC71B}"/>
                </a:ext>
              </a:extLst>
            </p:cNvPr>
            <p:cNvSpPr/>
            <p:nvPr/>
          </p:nvSpPr>
          <p:spPr>
            <a:xfrm flipH="1">
              <a:off x="195504" y="3758797"/>
              <a:ext cx="1083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33">
              <a:extLst>
                <a:ext uri="{FF2B5EF4-FFF2-40B4-BE49-F238E27FC236}">
                  <a16:creationId xmlns:a16="http://schemas.microsoft.com/office/drawing/2014/main" id="{87BAF5FA-0DF1-F7A7-11C7-586086AADE21}"/>
                </a:ext>
              </a:extLst>
            </p:cNvPr>
            <p:cNvSpPr/>
            <p:nvPr/>
          </p:nvSpPr>
          <p:spPr>
            <a:xfrm flipH="1">
              <a:off x="146745" y="3758797"/>
              <a:ext cx="324600" cy="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3" name="Google Shape;1843;p33">
              <a:extLst>
                <a:ext uri="{FF2B5EF4-FFF2-40B4-BE49-F238E27FC236}">
                  <a16:creationId xmlns:a16="http://schemas.microsoft.com/office/drawing/2014/main" id="{4662FB46-86B0-E3C0-A720-C8F6911F2229}"/>
                </a:ext>
              </a:extLst>
            </p:cNvPr>
            <p:cNvSpPr/>
            <p:nvPr/>
          </p:nvSpPr>
          <p:spPr>
            <a:xfrm flipH="1">
              <a:off x="-46" y="2416729"/>
              <a:ext cx="1344000" cy="26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4" name="Google Shape;1844;p33">
              <a:extLst>
                <a:ext uri="{FF2B5EF4-FFF2-40B4-BE49-F238E27FC236}">
                  <a16:creationId xmlns:a16="http://schemas.microsoft.com/office/drawing/2014/main" id="{871F8EEA-B863-A34B-7BB9-303B9E83368E}"/>
                </a:ext>
              </a:extLst>
            </p:cNvPr>
            <p:cNvSpPr/>
            <p:nvPr/>
          </p:nvSpPr>
          <p:spPr>
            <a:xfrm flipH="1">
              <a:off x="490383" y="2299799"/>
              <a:ext cx="769800" cy="76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5" name="Google Shape;1845;p33">
              <a:extLst>
                <a:ext uri="{FF2B5EF4-FFF2-40B4-BE49-F238E27FC236}">
                  <a16:creationId xmlns:a16="http://schemas.microsoft.com/office/drawing/2014/main" id="{0D0F7DA5-C7C7-8B26-CCE0-A37B9EDE5DDC}"/>
                </a:ext>
              </a:extLst>
            </p:cNvPr>
            <p:cNvSpPr/>
            <p:nvPr/>
          </p:nvSpPr>
          <p:spPr>
            <a:xfrm flipH="1">
              <a:off x="572808" y="2376589"/>
              <a:ext cx="642000" cy="40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33">
              <a:extLst>
                <a:ext uri="{FF2B5EF4-FFF2-40B4-BE49-F238E27FC236}">
                  <a16:creationId xmlns:a16="http://schemas.microsoft.com/office/drawing/2014/main" id="{85301FCC-0A1A-3CA9-96B7-F99763C2700E}"/>
                </a:ext>
              </a:extLst>
            </p:cNvPr>
            <p:cNvSpPr/>
            <p:nvPr/>
          </p:nvSpPr>
          <p:spPr>
            <a:xfrm flipH="1">
              <a:off x="530681" y="3956006"/>
              <a:ext cx="685871" cy="66318"/>
            </a:xfrm>
            <a:custGeom>
              <a:avLst/>
              <a:gdLst/>
              <a:ahLst/>
              <a:cxnLst/>
              <a:rect l="l" t="t" r="r" b="b"/>
              <a:pathLst>
                <a:path w="393" h="38" extrusionOk="0">
                  <a:moveTo>
                    <a:pt x="0" y="0"/>
                  </a:moveTo>
                  <a:lnTo>
                    <a:pt x="34" y="38"/>
                  </a:lnTo>
                  <a:lnTo>
                    <a:pt x="359" y="38"/>
                  </a:lnTo>
                  <a:lnTo>
                    <a:pt x="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7" name="Google Shape;1847;p33">
              <a:extLst>
                <a:ext uri="{FF2B5EF4-FFF2-40B4-BE49-F238E27FC236}">
                  <a16:creationId xmlns:a16="http://schemas.microsoft.com/office/drawing/2014/main" id="{C4DC57B3-D3FE-F4DF-46B8-A9D4098F15C8}"/>
                </a:ext>
              </a:extLst>
            </p:cNvPr>
            <p:cNvSpPr/>
            <p:nvPr/>
          </p:nvSpPr>
          <p:spPr>
            <a:xfrm flipH="1">
              <a:off x="131" y="3713421"/>
              <a:ext cx="3328134" cy="342062"/>
            </a:xfrm>
            <a:custGeom>
              <a:avLst/>
              <a:gdLst/>
              <a:ahLst/>
              <a:cxnLst/>
              <a:rect l="l" t="t" r="r" b="b"/>
              <a:pathLst>
                <a:path w="2326" h="239" extrusionOk="0">
                  <a:moveTo>
                    <a:pt x="1081" y="239"/>
                  </a:moveTo>
                  <a:cubicBezTo>
                    <a:pt x="1044" y="152"/>
                    <a:pt x="1044" y="152"/>
                    <a:pt x="1044" y="152"/>
                  </a:cubicBezTo>
                  <a:cubicBezTo>
                    <a:pt x="1158" y="42"/>
                    <a:pt x="1158" y="42"/>
                    <a:pt x="1158" y="42"/>
                  </a:cubicBezTo>
                  <a:cubicBezTo>
                    <a:pt x="2326" y="42"/>
                    <a:pt x="2326" y="42"/>
                    <a:pt x="2326" y="42"/>
                  </a:cubicBezTo>
                  <a:cubicBezTo>
                    <a:pt x="2326" y="0"/>
                    <a:pt x="2326" y="0"/>
                    <a:pt x="2326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880" y="125"/>
                    <a:pt x="880" y="125"/>
                    <a:pt x="880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8" y="125"/>
                    <a:pt x="88" y="239"/>
                    <a:pt x="0" y="239"/>
                  </a:cubicBezTo>
                  <a:lnTo>
                    <a:pt x="1081" y="2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8" name="Google Shape;1848;p33">
              <a:extLst>
                <a:ext uri="{FF2B5EF4-FFF2-40B4-BE49-F238E27FC236}">
                  <a16:creationId xmlns:a16="http://schemas.microsoft.com/office/drawing/2014/main" id="{CB05BBD6-AE19-9E0A-6F79-A91AE70469F9}"/>
                </a:ext>
              </a:extLst>
            </p:cNvPr>
            <p:cNvSpPr/>
            <p:nvPr/>
          </p:nvSpPr>
          <p:spPr>
            <a:xfrm flipH="1">
              <a:off x="135" y="3210800"/>
              <a:ext cx="2947672" cy="530545"/>
            </a:xfrm>
            <a:custGeom>
              <a:avLst/>
              <a:gdLst/>
              <a:ahLst/>
              <a:cxnLst/>
              <a:rect l="l" t="t" r="r" b="b"/>
              <a:pathLst>
                <a:path w="1689" h="304" extrusionOk="0">
                  <a:moveTo>
                    <a:pt x="1689" y="184"/>
                  </a:moveTo>
                  <a:lnTo>
                    <a:pt x="709" y="184"/>
                  </a:lnTo>
                  <a:lnTo>
                    <a:pt x="453" y="304"/>
                  </a:lnTo>
                  <a:lnTo>
                    <a:pt x="0" y="304"/>
                  </a:lnTo>
                  <a:lnTo>
                    <a:pt x="447" y="288"/>
                  </a:lnTo>
                  <a:lnTo>
                    <a:pt x="960" y="0"/>
                  </a:lnTo>
                  <a:lnTo>
                    <a:pt x="1689" y="0"/>
                  </a:lnTo>
                  <a:lnTo>
                    <a:pt x="1689" y="18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9" name="Google Shape;1849;p33">
              <a:extLst>
                <a:ext uri="{FF2B5EF4-FFF2-40B4-BE49-F238E27FC236}">
                  <a16:creationId xmlns:a16="http://schemas.microsoft.com/office/drawing/2014/main" id="{67F9AAE2-6855-CA06-AB03-E9F7546080EC}"/>
                </a:ext>
              </a:extLst>
            </p:cNvPr>
            <p:cNvSpPr/>
            <p:nvPr/>
          </p:nvSpPr>
          <p:spPr>
            <a:xfrm flipH="1">
              <a:off x="2129398" y="3497015"/>
              <a:ext cx="694500" cy="4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33">
              <a:extLst>
                <a:ext uri="{FF2B5EF4-FFF2-40B4-BE49-F238E27FC236}">
                  <a16:creationId xmlns:a16="http://schemas.microsoft.com/office/drawing/2014/main" id="{E93CA735-8C44-C547-6A91-5A6FA0273E61}"/>
                </a:ext>
              </a:extLst>
            </p:cNvPr>
            <p:cNvSpPr/>
            <p:nvPr/>
          </p:nvSpPr>
          <p:spPr>
            <a:xfrm flipH="1">
              <a:off x="135" y="2554600"/>
              <a:ext cx="769641" cy="394418"/>
            </a:xfrm>
            <a:custGeom>
              <a:avLst/>
              <a:gdLst/>
              <a:ahLst/>
              <a:cxnLst/>
              <a:rect l="l" t="t" r="r" b="b"/>
              <a:pathLst>
                <a:path w="538" h="276" extrusionOk="0">
                  <a:moveTo>
                    <a:pt x="46" y="0"/>
                  </a:moveTo>
                  <a:cubicBezTo>
                    <a:pt x="538" y="0"/>
                    <a:pt x="538" y="0"/>
                    <a:pt x="538" y="0"/>
                  </a:cubicBezTo>
                  <a:cubicBezTo>
                    <a:pt x="538" y="276"/>
                    <a:pt x="538" y="276"/>
                    <a:pt x="538" y="276"/>
                  </a:cubicBezTo>
                  <a:cubicBezTo>
                    <a:pt x="46" y="276"/>
                    <a:pt x="46" y="276"/>
                    <a:pt x="46" y="276"/>
                  </a:cubicBezTo>
                  <a:cubicBezTo>
                    <a:pt x="34" y="276"/>
                    <a:pt x="24" y="272"/>
                    <a:pt x="16" y="265"/>
                  </a:cubicBezTo>
                  <a:cubicBezTo>
                    <a:pt x="6" y="256"/>
                    <a:pt x="0" y="244"/>
                    <a:pt x="0" y="23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2"/>
                    <a:pt x="6" y="20"/>
                    <a:pt x="15" y="12"/>
                  </a:cubicBezTo>
                  <a:cubicBezTo>
                    <a:pt x="23" y="5"/>
                    <a:pt x="34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1" name="Google Shape;1851;p33">
              <a:extLst>
                <a:ext uri="{FF2B5EF4-FFF2-40B4-BE49-F238E27FC236}">
                  <a16:creationId xmlns:a16="http://schemas.microsoft.com/office/drawing/2014/main" id="{BEA6B170-FD1D-A57D-7EF0-BBDF0BA865D2}"/>
                </a:ext>
              </a:extLst>
            </p:cNvPr>
            <p:cNvSpPr/>
            <p:nvPr/>
          </p:nvSpPr>
          <p:spPr>
            <a:xfrm flipH="1">
              <a:off x="135" y="2554600"/>
              <a:ext cx="769641" cy="83770"/>
            </a:xfrm>
            <a:custGeom>
              <a:avLst/>
              <a:gdLst/>
              <a:ahLst/>
              <a:cxnLst/>
              <a:rect l="l" t="t" r="r" b="b"/>
              <a:pathLst>
                <a:path w="538" h="59" extrusionOk="0">
                  <a:moveTo>
                    <a:pt x="46" y="0"/>
                  </a:moveTo>
                  <a:cubicBezTo>
                    <a:pt x="34" y="0"/>
                    <a:pt x="23" y="5"/>
                    <a:pt x="15" y="12"/>
                  </a:cubicBezTo>
                  <a:cubicBezTo>
                    <a:pt x="6" y="20"/>
                    <a:pt x="0" y="32"/>
                    <a:pt x="0" y="4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6"/>
                    <a:pt x="6" y="34"/>
                    <a:pt x="15" y="25"/>
                  </a:cubicBezTo>
                  <a:cubicBezTo>
                    <a:pt x="23" y="18"/>
                    <a:pt x="34" y="14"/>
                    <a:pt x="46" y="14"/>
                  </a:cubicBezTo>
                  <a:cubicBezTo>
                    <a:pt x="538" y="14"/>
                    <a:pt x="538" y="14"/>
                    <a:pt x="538" y="14"/>
                  </a:cubicBezTo>
                  <a:cubicBezTo>
                    <a:pt x="538" y="0"/>
                    <a:pt x="538" y="0"/>
                    <a:pt x="538" y="0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2" name="Google Shape;1852;p33">
              <a:extLst>
                <a:ext uri="{FF2B5EF4-FFF2-40B4-BE49-F238E27FC236}">
                  <a16:creationId xmlns:a16="http://schemas.microsoft.com/office/drawing/2014/main" id="{35FB8523-EA4F-0115-219C-679F73315B41}"/>
                </a:ext>
              </a:extLst>
            </p:cNvPr>
            <p:cNvSpPr/>
            <p:nvPr/>
          </p:nvSpPr>
          <p:spPr>
            <a:xfrm flipH="1">
              <a:off x="1511496" y="2540639"/>
              <a:ext cx="1486923" cy="731244"/>
            </a:xfrm>
            <a:custGeom>
              <a:avLst/>
              <a:gdLst/>
              <a:ahLst/>
              <a:cxnLst/>
              <a:rect l="l" t="t" r="r" b="b"/>
              <a:pathLst>
                <a:path w="1039" h="510" extrusionOk="0">
                  <a:moveTo>
                    <a:pt x="988" y="0"/>
                  </a:moveTo>
                  <a:cubicBezTo>
                    <a:pt x="742" y="59"/>
                    <a:pt x="742" y="59"/>
                    <a:pt x="742" y="59"/>
                  </a:cubicBezTo>
                  <a:cubicBezTo>
                    <a:pt x="415" y="213"/>
                    <a:pt x="11" y="503"/>
                    <a:pt x="0" y="510"/>
                  </a:cubicBezTo>
                  <a:cubicBezTo>
                    <a:pt x="28" y="491"/>
                    <a:pt x="47" y="479"/>
                    <a:pt x="47" y="478"/>
                  </a:cubicBezTo>
                  <a:cubicBezTo>
                    <a:pt x="47" y="478"/>
                    <a:pt x="47" y="478"/>
                    <a:pt x="47" y="478"/>
                  </a:cubicBezTo>
                  <a:cubicBezTo>
                    <a:pt x="300" y="341"/>
                    <a:pt x="795" y="239"/>
                    <a:pt x="795" y="239"/>
                  </a:cubicBezTo>
                  <a:cubicBezTo>
                    <a:pt x="1039" y="22"/>
                    <a:pt x="1039" y="22"/>
                    <a:pt x="1039" y="22"/>
                  </a:cubicBezTo>
                  <a:cubicBezTo>
                    <a:pt x="988" y="0"/>
                    <a:pt x="988" y="0"/>
                    <a:pt x="98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3" name="Google Shape;1853;p33">
              <a:extLst>
                <a:ext uri="{FF2B5EF4-FFF2-40B4-BE49-F238E27FC236}">
                  <a16:creationId xmlns:a16="http://schemas.microsoft.com/office/drawing/2014/main" id="{F80797A2-E092-945B-0AE8-144C821A0D73}"/>
                </a:ext>
              </a:extLst>
            </p:cNvPr>
            <p:cNvSpPr/>
            <p:nvPr/>
          </p:nvSpPr>
          <p:spPr>
            <a:xfrm flipH="1">
              <a:off x="2930355" y="3224762"/>
              <a:ext cx="68064" cy="48866"/>
            </a:xfrm>
            <a:custGeom>
              <a:avLst/>
              <a:gdLst/>
              <a:ahLst/>
              <a:cxnLst/>
              <a:rect l="l" t="t" r="r" b="b"/>
              <a:pathLst>
                <a:path w="47" h="33" extrusionOk="0">
                  <a:moveTo>
                    <a:pt x="47" y="0"/>
                  </a:moveTo>
                  <a:cubicBezTo>
                    <a:pt x="47" y="1"/>
                    <a:pt x="28" y="13"/>
                    <a:pt x="0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8" y="13"/>
                    <a:pt x="47" y="1"/>
                    <a:pt x="47" y="0"/>
                  </a:cubicBezTo>
                </a:path>
              </a:pathLst>
            </a:custGeom>
            <a:solidFill>
              <a:srgbClr val="2FCBED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4" name="Google Shape;1854;p33">
              <a:extLst>
                <a:ext uri="{FF2B5EF4-FFF2-40B4-BE49-F238E27FC236}">
                  <a16:creationId xmlns:a16="http://schemas.microsoft.com/office/drawing/2014/main" id="{57BCB213-D557-D6BE-BFF3-26B50C875385}"/>
                </a:ext>
              </a:extLst>
            </p:cNvPr>
            <p:cNvSpPr/>
            <p:nvPr/>
          </p:nvSpPr>
          <p:spPr>
            <a:xfrm flipH="1">
              <a:off x="1511494" y="2516206"/>
              <a:ext cx="425833" cy="109949"/>
            </a:xfrm>
            <a:custGeom>
              <a:avLst/>
              <a:gdLst/>
              <a:ahLst/>
              <a:cxnLst/>
              <a:rect l="l" t="t" r="r" b="b"/>
              <a:pathLst>
                <a:path w="244" h="63" extrusionOk="0">
                  <a:moveTo>
                    <a:pt x="189" y="0"/>
                  </a:moveTo>
                  <a:lnTo>
                    <a:pt x="0" y="63"/>
                  </a:lnTo>
                  <a:lnTo>
                    <a:pt x="202" y="14"/>
                  </a:lnTo>
                  <a:lnTo>
                    <a:pt x="244" y="3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5" name="Google Shape;1855;p33">
              <a:extLst>
                <a:ext uri="{FF2B5EF4-FFF2-40B4-BE49-F238E27FC236}">
                  <a16:creationId xmlns:a16="http://schemas.microsoft.com/office/drawing/2014/main" id="{ABEEEC0E-B21A-1EC7-87F3-0B1E80721741}"/>
                </a:ext>
              </a:extLst>
            </p:cNvPr>
            <p:cNvSpPr/>
            <p:nvPr/>
          </p:nvSpPr>
          <p:spPr>
            <a:xfrm flipH="1">
              <a:off x="1511494" y="2516206"/>
              <a:ext cx="425833" cy="109949"/>
            </a:xfrm>
            <a:custGeom>
              <a:avLst/>
              <a:gdLst/>
              <a:ahLst/>
              <a:cxnLst/>
              <a:rect l="l" t="t" r="r" b="b"/>
              <a:pathLst>
                <a:path w="244" h="63" extrusionOk="0">
                  <a:moveTo>
                    <a:pt x="189" y="0"/>
                  </a:moveTo>
                  <a:lnTo>
                    <a:pt x="0" y="63"/>
                  </a:lnTo>
                  <a:lnTo>
                    <a:pt x="202" y="14"/>
                  </a:lnTo>
                  <a:lnTo>
                    <a:pt x="244" y="32"/>
                  </a:lnTo>
                  <a:lnTo>
                    <a:pt x="18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6" name="Google Shape;1856;p33">
              <a:extLst>
                <a:ext uri="{FF2B5EF4-FFF2-40B4-BE49-F238E27FC236}">
                  <a16:creationId xmlns:a16="http://schemas.microsoft.com/office/drawing/2014/main" id="{D27B41C2-E460-88E7-AC45-BDF4C193EE72}"/>
                </a:ext>
              </a:extLst>
            </p:cNvPr>
            <p:cNvSpPr/>
            <p:nvPr/>
          </p:nvSpPr>
          <p:spPr>
            <a:xfrm flipH="1">
              <a:off x="1511494" y="2512656"/>
              <a:ext cx="425833" cy="366495"/>
            </a:xfrm>
            <a:custGeom>
              <a:avLst/>
              <a:gdLst/>
              <a:ahLst/>
              <a:cxnLst/>
              <a:rect l="l" t="t" r="r" b="b"/>
              <a:pathLst>
                <a:path w="244" h="210" extrusionOk="0">
                  <a:moveTo>
                    <a:pt x="0" y="63"/>
                  </a:moveTo>
                  <a:lnTo>
                    <a:pt x="189" y="11"/>
                  </a:lnTo>
                  <a:lnTo>
                    <a:pt x="228" y="36"/>
                  </a:lnTo>
                  <a:lnTo>
                    <a:pt x="44" y="210"/>
                  </a:lnTo>
                  <a:lnTo>
                    <a:pt x="244" y="32"/>
                  </a:lnTo>
                  <a:lnTo>
                    <a:pt x="189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7" name="Google Shape;1857;p33">
              <a:extLst>
                <a:ext uri="{FF2B5EF4-FFF2-40B4-BE49-F238E27FC236}">
                  <a16:creationId xmlns:a16="http://schemas.microsoft.com/office/drawing/2014/main" id="{E19B466C-F792-C8EA-78D2-DAA58C222557}"/>
                </a:ext>
              </a:extLst>
            </p:cNvPr>
            <p:cNvSpPr/>
            <p:nvPr/>
          </p:nvSpPr>
          <p:spPr>
            <a:xfrm flipH="1">
              <a:off x="136" y="2577289"/>
              <a:ext cx="1853421" cy="465972"/>
            </a:xfrm>
            <a:custGeom>
              <a:avLst/>
              <a:gdLst/>
              <a:ahLst/>
              <a:cxnLst/>
              <a:rect l="l" t="t" r="r" b="b"/>
              <a:pathLst>
                <a:path w="1062" h="267" extrusionOk="0">
                  <a:moveTo>
                    <a:pt x="1062" y="236"/>
                  </a:moveTo>
                  <a:lnTo>
                    <a:pt x="1062" y="234"/>
                  </a:lnTo>
                  <a:lnTo>
                    <a:pt x="599" y="234"/>
                  </a:lnTo>
                  <a:lnTo>
                    <a:pt x="599" y="0"/>
                  </a:lnTo>
                  <a:lnTo>
                    <a:pt x="263" y="0"/>
                  </a:lnTo>
                  <a:lnTo>
                    <a:pt x="0" y="236"/>
                  </a:lnTo>
                  <a:lnTo>
                    <a:pt x="597" y="236"/>
                  </a:lnTo>
                  <a:lnTo>
                    <a:pt x="597" y="267"/>
                  </a:lnTo>
                  <a:lnTo>
                    <a:pt x="1062" y="267"/>
                  </a:lnTo>
                  <a:lnTo>
                    <a:pt x="1062" y="265"/>
                  </a:lnTo>
                  <a:lnTo>
                    <a:pt x="599" y="265"/>
                  </a:lnTo>
                  <a:lnTo>
                    <a:pt x="599" y="236"/>
                  </a:lnTo>
                  <a:lnTo>
                    <a:pt x="1062" y="236"/>
                  </a:lnTo>
                  <a:close/>
                  <a:moveTo>
                    <a:pt x="597" y="234"/>
                  </a:moveTo>
                  <a:lnTo>
                    <a:pt x="7" y="234"/>
                  </a:lnTo>
                  <a:lnTo>
                    <a:pt x="264" y="2"/>
                  </a:lnTo>
                  <a:lnTo>
                    <a:pt x="597" y="2"/>
                  </a:lnTo>
                  <a:lnTo>
                    <a:pt x="597" y="2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8" name="Google Shape;1858;p33">
              <a:extLst>
                <a:ext uri="{FF2B5EF4-FFF2-40B4-BE49-F238E27FC236}">
                  <a16:creationId xmlns:a16="http://schemas.microsoft.com/office/drawing/2014/main" id="{ED6C220E-17B1-7B86-ECE9-672564E9B3D7}"/>
                </a:ext>
              </a:extLst>
            </p:cNvPr>
            <p:cNvSpPr/>
            <p:nvPr/>
          </p:nvSpPr>
          <p:spPr>
            <a:xfrm flipH="1">
              <a:off x="872625" y="3041515"/>
              <a:ext cx="1284600" cy="6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586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p3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Table of contents</a:t>
            </a:r>
            <a:endParaRPr/>
          </a:p>
        </p:txBody>
      </p:sp>
      <p:sp>
        <p:nvSpPr>
          <p:cNvPr id="1771" name="Google Shape;1771;p31"/>
          <p:cNvSpPr txBox="1">
            <a:spLocks noGrp="1"/>
          </p:cNvSpPr>
          <p:nvPr>
            <p:ph type="title" idx="2"/>
          </p:nvPr>
        </p:nvSpPr>
        <p:spPr>
          <a:xfrm>
            <a:off x="1163167" y="2095044"/>
            <a:ext cx="979600" cy="59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1772" name="Google Shape;1772;p31"/>
          <p:cNvSpPr txBox="1">
            <a:spLocks noGrp="1"/>
          </p:cNvSpPr>
          <p:nvPr>
            <p:ph type="title" idx="3"/>
          </p:nvPr>
        </p:nvSpPr>
        <p:spPr>
          <a:xfrm>
            <a:off x="1163167" y="3716255"/>
            <a:ext cx="979600" cy="59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04</a:t>
            </a:r>
            <a:endParaRPr/>
          </a:p>
        </p:txBody>
      </p:sp>
      <p:sp>
        <p:nvSpPr>
          <p:cNvPr id="1773" name="Google Shape;1773;p31"/>
          <p:cNvSpPr txBox="1">
            <a:spLocks noGrp="1"/>
          </p:cNvSpPr>
          <p:nvPr>
            <p:ph type="title" idx="4"/>
          </p:nvPr>
        </p:nvSpPr>
        <p:spPr>
          <a:xfrm>
            <a:off x="4559000" y="2095044"/>
            <a:ext cx="979600" cy="59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1774" name="Google Shape;1774;p31"/>
          <p:cNvSpPr txBox="1">
            <a:spLocks noGrp="1"/>
          </p:cNvSpPr>
          <p:nvPr>
            <p:ph type="title" idx="5"/>
          </p:nvPr>
        </p:nvSpPr>
        <p:spPr>
          <a:xfrm>
            <a:off x="4559000" y="3716255"/>
            <a:ext cx="979600" cy="59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05</a:t>
            </a:r>
            <a:endParaRPr/>
          </a:p>
        </p:txBody>
      </p:sp>
      <p:sp>
        <p:nvSpPr>
          <p:cNvPr id="1775" name="Google Shape;1775;p31"/>
          <p:cNvSpPr txBox="1">
            <a:spLocks noGrp="1"/>
          </p:cNvSpPr>
          <p:nvPr>
            <p:ph type="title" idx="6"/>
          </p:nvPr>
        </p:nvSpPr>
        <p:spPr>
          <a:xfrm>
            <a:off x="7954833" y="2095044"/>
            <a:ext cx="979600" cy="59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03</a:t>
            </a:r>
            <a:endParaRPr/>
          </a:p>
        </p:txBody>
      </p:sp>
      <p:sp>
        <p:nvSpPr>
          <p:cNvPr id="1776" name="Google Shape;1776;p31"/>
          <p:cNvSpPr txBox="1">
            <a:spLocks noGrp="1"/>
          </p:cNvSpPr>
          <p:nvPr>
            <p:ph type="title" idx="7"/>
          </p:nvPr>
        </p:nvSpPr>
        <p:spPr>
          <a:xfrm>
            <a:off x="7954833" y="3716255"/>
            <a:ext cx="979600" cy="59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06</a:t>
            </a:r>
            <a:endParaRPr/>
          </a:p>
        </p:txBody>
      </p:sp>
      <p:sp>
        <p:nvSpPr>
          <p:cNvPr id="1777" name="Google Shape;1777;p31"/>
          <p:cNvSpPr txBox="1">
            <a:spLocks noGrp="1"/>
          </p:cNvSpPr>
          <p:nvPr>
            <p:ph type="subTitle" idx="1"/>
          </p:nvPr>
        </p:nvSpPr>
        <p:spPr>
          <a:xfrm>
            <a:off x="1163167" y="2590067"/>
            <a:ext cx="3200766" cy="9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b="1"/>
              <a:t>Project Background</a:t>
            </a:r>
            <a:endParaRPr b="1"/>
          </a:p>
        </p:txBody>
      </p:sp>
      <p:sp>
        <p:nvSpPr>
          <p:cNvPr id="1778" name="Google Shape;1778;p31"/>
          <p:cNvSpPr txBox="1">
            <a:spLocks noGrp="1"/>
          </p:cNvSpPr>
          <p:nvPr>
            <p:ph type="subTitle" idx="8"/>
          </p:nvPr>
        </p:nvSpPr>
        <p:spPr>
          <a:xfrm>
            <a:off x="4559000" y="2590067"/>
            <a:ext cx="3074000" cy="9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b="1"/>
              <a:t>Methodology</a:t>
            </a:r>
            <a:endParaRPr b="1"/>
          </a:p>
        </p:txBody>
      </p:sp>
      <p:sp>
        <p:nvSpPr>
          <p:cNvPr id="1779" name="Google Shape;1779;p31"/>
          <p:cNvSpPr txBox="1">
            <a:spLocks noGrp="1"/>
          </p:cNvSpPr>
          <p:nvPr>
            <p:ph type="subTitle" idx="9"/>
          </p:nvPr>
        </p:nvSpPr>
        <p:spPr>
          <a:xfrm>
            <a:off x="7954832" y="2590067"/>
            <a:ext cx="3277167" cy="9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b="1"/>
              <a:t>Demand Index</a:t>
            </a:r>
          </a:p>
        </p:txBody>
      </p:sp>
      <p:sp>
        <p:nvSpPr>
          <p:cNvPr id="1780" name="Google Shape;1780;p31"/>
          <p:cNvSpPr txBox="1">
            <a:spLocks noGrp="1"/>
          </p:cNvSpPr>
          <p:nvPr>
            <p:ph type="subTitle" idx="13"/>
          </p:nvPr>
        </p:nvSpPr>
        <p:spPr>
          <a:xfrm>
            <a:off x="1163167" y="4211467"/>
            <a:ext cx="3074000" cy="9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b="1"/>
              <a:t>Supply Index</a:t>
            </a:r>
          </a:p>
        </p:txBody>
      </p:sp>
      <p:sp>
        <p:nvSpPr>
          <p:cNvPr id="1781" name="Google Shape;1781;p31"/>
          <p:cNvSpPr txBox="1">
            <a:spLocks noGrp="1"/>
          </p:cNvSpPr>
          <p:nvPr>
            <p:ph type="subTitle" idx="14"/>
          </p:nvPr>
        </p:nvSpPr>
        <p:spPr>
          <a:xfrm>
            <a:off x="4559000" y="4211467"/>
            <a:ext cx="3074000" cy="9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b="1"/>
              <a:t>Transit Gap Analysis</a:t>
            </a:r>
            <a:endParaRPr lang="en-US"/>
          </a:p>
        </p:txBody>
      </p:sp>
      <p:sp>
        <p:nvSpPr>
          <p:cNvPr id="1782" name="Google Shape;1782;p31"/>
          <p:cNvSpPr txBox="1">
            <a:spLocks noGrp="1"/>
          </p:cNvSpPr>
          <p:nvPr>
            <p:ph type="subTitle" idx="15"/>
          </p:nvPr>
        </p:nvSpPr>
        <p:spPr>
          <a:xfrm>
            <a:off x="7954833" y="4211467"/>
            <a:ext cx="3074000" cy="90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b="1"/>
              <a:t>Way Forward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4" name="Google Shape;2474;p45"/>
          <p:cNvSpPr txBox="1"/>
          <p:nvPr/>
        </p:nvSpPr>
        <p:spPr>
          <a:xfrm>
            <a:off x="1525565" y="2830600"/>
            <a:ext cx="14488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267">
                <a:solidFill>
                  <a:schemeClr val="dk2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$100M</a:t>
            </a:r>
            <a:endParaRPr sz="2267">
              <a:solidFill>
                <a:schemeClr val="dk2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sp>
        <p:nvSpPr>
          <p:cNvPr id="2475" name="Google Shape;2475;p45"/>
          <p:cNvSpPr txBox="1"/>
          <p:nvPr/>
        </p:nvSpPr>
        <p:spPr>
          <a:xfrm>
            <a:off x="2797267" y="3375867"/>
            <a:ext cx="14488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267">
                <a:solidFill>
                  <a:schemeClr val="dk2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$20M</a:t>
            </a:r>
            <a:endParaRPr sz="2267">
              <a:solidFill>
                <a:schemeClr val="dk2"/>
              </a:solidFill>
              <a:latin typeface="Sora ExtraBold"/>
              <a:ea typeface="Sora ExtraBold"/>
              <a:cs typeface="Sora ExtraBold"/>
              <a:sym typeface="Sora ExtraBold"/>
            </a:endParaRPr>
          </a:p>
        </p:txBody>
      </p:sp>
      <p:sp>
        <p:nvSpPr>
          <p:cNvPr id="4" name="Google Shape;2079;p37">
            <a:extLst>
              <a:ext uri="{FF2B5EF4-FFF2-40B4-BE49-F238E27FC236}">
                <a16:creationId xmlns:a16="http://schemas.microsoft.com/office/drawing/2014/main" id="{B29B8D64-A4D7-372B-4799-EEF503B227EC}"/>
              </a:ext>
            </a:extLst>
          </p:cNvPr>
          <p:cNvSpPr txBox="1">
            <a:spLocks/>
          </p:cNvSpPr>
          <p:nvPr/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32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r>
              <a:rPr lang="en"/>
              <a:t>F</a:t>
            </a:r>
            <a:r>
              <a:rPr lang="en-CA" err="1"/>
              <a:t>i</a:t>
            </a:r>
            <a:r>
              <a:rPr lang="en"/>
              <a:t>nal Goal Before Submission to Client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35D48-E432-5C12-81A9-1EA20F790EDB}"/>
              </a:ext>
            </a:extLst>
          </p:cNvPr>
          <p:cNvSpPr txBox="1"/>
          <p:nvPr/>
        </p:nvSpPr>
        <p:spPr>
          <a:xfrm>
            <a:off x="862641" y="1374425"/>
            <a:ext cx="10684772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/>
              <a:t>Reach Goal: Create a dashboard for different weights using method 2 demand index calculation</a:t>
            </a:r>
            <a:endParaRPr lang="en-US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/>
          </a:p>
          <a:p>
            <a:endParaRPr lang="en-US" sz="2400"/>
          </a:p>
          <a:p>
            <a:pPr marL="285750" lvl="1" indent="-285750">
              <a:buFont typeface="Wingdings"/>
              <a:buChar char="v"/>
            </a:pP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A676E-54D8-2F8B-52A9-EEB292AB9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 Gap Table (Demand Method 2): Current Primary Transit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5D6F5-25C4-9FEB-04FE-AB0A28585F2D}"/>
              </a:ext>
            </a:extLst>
          </p:cNvPr>
          <p:cNvSpPr txBox="1"/>
          <p:nvPr/>
        </p:nvSpPr>
        <p:spPr>
          <a:xfrm>
            <a:off x="2328372" y="6167662"/>
            <a:ext cx="753525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The 200 communities are split into 5 quantiles and assigned letter grades accordingly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781124-F8D1-0BC1-102B-F2EBCED13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592992"/>
              </p:ext>
            </p:extLst>
          </p:nvPr>
        </p:nvGraphicFramePr>
        <p:xfrm>
          <a:off x="512862" y="1721928"/>
          <a:ext cx="11166276" cy="444573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51476">
                  <a:extLst>
                    <a:ext uri="{9D8B030D-6E8A-4147-A177-3AD203B41FA5}">
                      <a16:colId xmlns:a16="http://schemas.microsoft.com/office/drawing/2014/main" val="2839348746"/>
                    </a:ext>
                  </a:extLst>
                </a:gridCol>
                <a:gridCol w="3779005">
                  <a:extLst>
                    <a:ext uri="{9D8B030D-6E8A-4147-A177-3AD203B41FA5}">
                      <a16:colId xmlns:a16="http://schemas.microsoft.com/office/drawing/2014/main" val="3546957185"/>
                    </a:ext>
                  </a:extLst>
                </a:gridCol>
                <a:gridCol w="3935795">
                  <a:extLst>
                    <a:ext uri="{9D8B030D-6E8A-4147-A177-3AD203B41FA5}">
                      <a16:colId xmlns:a16="http://schemas.microsoft.com/office/drawing/2014/main" val="1000642901"/>
                    </a:ext>
                  </a:extLst>
                </a:gridCol>
              </a:tblGrid>
              <a:tr h="34757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u="none" strike="noStrike" cap="none">
                          <a:solidFill>
                            <a:srgbClr val="E2EAEC"/>
                          </a:solidFill>
                          <a:effectLst/>
                          <a:latin typeface="Sora ExtraBold"/>
                          <a:ea typeface="+mn-ea"/>
                          <a:cs typeface="+mn-cs"/>
                          <a:sym typeface="Arial"/>
                        </a:rPr>
                        <a:t>Community</a:t>
                      </a:r>
                    </a:p>
                  </a:txBody>
                  <a:tcPr marL="31547" marR="31547" marT="31547" marB="31547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2000" b="1" i="0" u="none" strike="noStrike">
                          <a:solidFill>
                            <a:srgbClr val="E2EAEC"/>
                          </a:solidFill>
                          <a:effectLst/>
                          <a:latin typeface="Sora ExtraBold"/>
                        </a:rPr>
                        <a:t>Demand - Supply</a:t>
                      </a:r>
                      <a:endParaRPr lang="en-CA" sz="2000" b="1" i="0">
                        <a:solidFill>
                          <a:srgbClr val="3B3A3A"/>
                        </a:solidFill>
                        <a:effectLst/>
                      </a:endParaRPr>
                    </a:p>
                  </a:txBody>
                  <a:tcPr marL="31547" marR="31547" marT="31547" marB="31547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2000" b="1" i="0" u="none" strike="noStrike">
                          <a:solidFill>
                            <a:srgbClr val="E2EAEC"/>
                          </a:solidFill>
                          <a:effectLst/>
                          <a:latin typeface="Sora ExtraBold"/>
                        </a:rPr>
                        <a:t>Letter Grade Score</a:t>
                      </a:r>
                      <a:endParaRPr lang="en-CA" b="1" i="0">
                        <a:solidFill>
                          <a:srgbClr val="3B3A3A"/>
                        </a:solidFill>
                        <a:effectLst/>
                      </a:endParaRPr>
                    </a:p>
                  </a:txBody>
                  <a:tcPr marL="31547" marR="31547" marT="31547" marB="31547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51323"/>
                  </a:ext>
                </a:extLst>
              </a:tr>
              <a:tr h="407784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Hanken Grotesk"/>
                        </a:rPr>
                        <a:t>Chinook Park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-0.6854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Hanken Grotesk"/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029302"/>
                  </a:ext>
                </a:extLst>
              </a:tr>
              <a:tr h="407784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Hanken Grotesk"/>
                        </a:rPr>
                        <a:t>Downtown West End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-0.6547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Hanken Grotesk"/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5308"/>
                  </a:ext>
                </a:extLst>
              </a:tr>
              <a:tr h="4077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>
                          <a:latin typeface="Hanken Grotesk"/>
                        </a:rPr>
                        <a:t>Downtown East Village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-0.5368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37201"/>
                  </a:ext>
                </a:extLst>
              </a:tr>
              <a:tr h="4077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>
                          <a:latin typeface="Hanken Grotesk"/>
                        </a:rPr>
                        <a:t>Downtown Commercial Core</a:t>
                      </a:r>
                      <a:endParaRPr lang="en-US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-0.5337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879156"/>
                  </a:ext>
                </a:extLst>
              </a:tr>
              <a:tr h="4077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>
                          <a:latin typeface="Hanken Grotesk"/>
                        </a:rPr>
                        <a:t>Haysboro</a:t>
                      </a:r>
                      <a:endParaRPr lang="en-US" sz="2000" b="1" err="1">
                        <a:latin typeface="Hanken Grotesk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-0.4740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387634"/>
                  </a:ext>
                </a:extLst>
              </a:tr>
              <a:tr h="4077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>
                          <a:latin typeface="Hanken Grotesk"/>
                        </a:rPr>
                        <a:t>Highland Park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0.3685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Hanken Grotesk"/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7613"/>
                  </a:ext>
                </a:extLst>
              </a:tr>
              <a:tr h="4077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>
                          <a:latin typeface="Hanken Grotesk"/>
                        </a:rPr>
                        <a:t>Dover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0.3769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Hanken Grotesk"/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788034"/>
                  </a:ext>
                </a:extLst>
              </a:tr>
              <a:tr h="4077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>
                          <a:latin typeface="Hanken Grotesk"/>
                        </a:rPr>
                        <a:t>Huntington Hills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0.4257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77813"/>
                  </a:ext>
                </a:extLst>
              </a:tr>
              <a:tr h="4077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>
                          <a:latin typeface="Hanken Grotesk"/>
                        </a:rPr>
                        <a:t>Edgemont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0.4307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9059"/>
                  </a:ext>
                </a:extLst>
              </a:tr>
              <a:tr h="4077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>
                          <a:latin typeface="Hanken Grotesk"/>
                        </a:rPr>
                        <a:t>Panorama Hills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0.4441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47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25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A676E-54D8-2F8B-52A9-EEB292AB9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 Gap Table (Demand Method 2): Future Primary Transit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531DC8-B94A-F769-F41F-77D95DEC844E}"/>
              </a:ext>
            </a:extLst>
          </p:cNvPr>
          <p:cNvSpPr txBox="1"/>
          <p:nvPr/>
        </p:nvSpPr>
        <p:spPr>
          <a:xfrm>
            <a:off x="2400810" y="6167662"/>
            <a:ext cx="762931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The 200 communities are split into 5 quantiles and assigned letter grades accordingly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DA4D15-194C-4927-02E0-3DDCEEF54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002391"/>
              </p:ext>
            </p:extLst>
          </p:nvPr>
        </p:nvGraphicFramePr>
        <p:xfrm>
          <a:off x="512862" y="1721928"/>
          <a:ext cx="11465381" cy="444573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43929">
                  <a:extLst>
                    <a:ext uri="{9D8B030D-6E8A-4147-A177-3AD203B41FA5}">
                      <a16:colId xmlns:a16="http://schemas.microsoft.com/office/drawing/2014/main" val="2839348746"/>
                    </a:ext>
                  </a:extLst>
                </a:gridCol>
                <a:gridCol w="3880231">
                  <a:extLst>
                    <a:ext uri="{9D8B030D-6E8A-4147-A177-3AD203B41FA5}">
                      <a16:colId xmlns:a16="http://schemas.microsoft.com/office/drawing/2014/main" val="3546957185"/>
                    </a:ext>
                  </a:extLst>
                </a:gridCol>
                <a:gridCol w="4041221">
                  <a:extLst>
                    <a:ext uri="{9D8B030D-6E8A-4147-A177-3AD203B41FA5}">
                      <a16:colId xmlns:a16="http://schemas.microsoft.com/office/drawing/2014/main" val="1000642901"/>
                    </a:ext>
                  </a:extLst>
                </a:gridCol>
              </a:tblGrid>
              <a:tr h="34757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000" b="1" i="0" u="none" strike="noStrike" cap="none">
                          <a:solidFill>
                            <a:srgbClr val="E2EAEC"/>
                          </a:solidFill>
                          <a:effectLst/>
                          <a:latin typeface="Sora ExtraBold"/>
                          <a:ea typeface="+mn-ea"/>
                          <a:cs typeface="+mn-cs"/>
                          <a:sym typeface="Arial"/>
                        </a:rPr>
                        <a:t>Community</a:t>
                      </a:r>
                    </a:p>
                  </a:txBody>
                  <a:tcPr marL="31547" marR="31547" marT="31547" marB="31547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2000" b="1" i="0" u="none" strike="noStrike">
                          <a:solidFill>
                            <a:srgbClr val="E2EAEC"/>
                          </a:solidFill>
                          <a:effectLst/>
                          <a:latin typeface="Sora ExtraBold"/>
                        </a:rPr>
                        <a:t>Demand - Supply</a:t>
                      </a:r>
                      <a:endParaRPr lang="en-CA" sz="2000" b="1" i="0">
                        <a:solidFill>
                          <a:srgbClr val="3B3A3A"/>
                        </a:solidFill>
                        <a:effectLst/>
                      </a:endParaRPr>
                    </a:p>
                  </a:txBody>
                  <a:tcPr marL="31547" marR="31547" marT="31547" marB="31547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2000" b="1" i="0" u="none" strike="noStrike">
                          <a:solidFill>
                            <a:srgbClr val="E2EAEC"/>
                          </a:solidFill>
                          <a:effectLst/>
                          <a:latin typeface="Sora ExtraBold"/>
                        </a:rPr>
                        <a:t>Letter Grade Score</a:t>
                      </a:r>
                      <a:endParaRPr lang="en-CA" b="1" i="0">
                        <a:solidFill>
                          <a:srgbClr val="3B3A3A"/>
                        </a:solidFill>
                        <a:effectLst/>
                      </a:endParaRPr>
                    </a:p>
                  </a:txBody>
                  <a:tcPr marL="31547" marR="31547" marT="31547" marB="31547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51323"/>
                  </a:ext>
                </a:extLst>
              </a:tr>
              <a:tr h="407784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Hanken Grotesk"/>
                        </a:rPr>
                        <a:t>Chinook Park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-0.9583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Hanken Grotesk"/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029302"/>
                  </a:ext>
                </a:extLst>
              </a:tr>
              <a:tr h="4077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>
                          <a:latin typeface="Hanken Grotesk"/>
                        </a:rPr>
                        <a:t>Hounsfield Heights/ Briar Hill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-0.7603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Hanken Grotesk"/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5308"/>
                  </a:ext>
                </a:extLst>
              </a:tr>
              <a:tr h="4077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>
                          <a:latin typeface="Hanken Grotesk"/>
                        </a:rPr>
                        <a:t>Lincoln Park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-0.7439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Hanken Grotesk"/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37201"/>
                  </a:ext>
                </a:extLst>
              </a:tr>
              <a:tr h="4077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>
                          <a:latin typeface="Hanken Grotesk"/>
                        </a:rPr>
                        <a:t>Tuxedo Park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-0.7108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Hanken Grotesk"/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879156"/>
                  </a:ext>
                </a:extLst>
              </a:tr>
              <a:tr h="4077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>
                          <a:latin typeface="Hanken Grotesk"/>
                        </a:rPr>
                        <a:t>Riverbend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-0.6260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Hanken Grotesk"/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5387634"/>
                  </a:ext>
                </a:extLst>
              </a:tr>
              <a:tr h="4077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>
                          <a:latin typeface="Hanken Grotesk"/>
                        </a:rPr>
                        <a:t>Bowness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0.3112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Hanken Grotesk"/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27613"/>
                  </a:ext>
                </a:extLst>
              </a:tr>
              <a:tr h="4077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>
                          <a:latin typeface="Hanken Grotesk"/>
                        </a:rPr>
                        <a:t>Evergreen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0.3544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latin typeface="Hanken Grotesk"/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788034"/>
                  </a:ext>
                </a:extLst>
              </a:tr>
              <a:tr h="4077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>
                          <a:latin typeface="Hanken Grotesk"/>
                        </a:rPr>
                        <a:t>Dover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0.3769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77813"/>
                  </a:ext>
                </a:extLst>
              </a:tr>
              <a:tr h="4077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>
                          <a:latin typeface="Hanken Grotesk"/>
                        </a:rPr>
                        <a:t>Panorama Hills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0.3785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D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529059"/>
                  </a:ext>
                </a:extLst>
              </a:tr>
              <a:tr h="40778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>
                          <a:latin typeface="Hanken Grotesk"/>
                        </a:rPr>
                        <a:t>Edgemont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0.4180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>
                          <a:latin typeface="Hanken Grotesk"/>
                        </a:rPr>
                        <a:t>F</a:t>
                      </a:r>
                    </a:p>
                  </a:txBody>
                  <a:tcPr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47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38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1FB2CE5-3A70-336D-1E5B-C8CC81642B67}"/>
              </a:ext>
            </a:extLst>
          </p:cNvPr>
          <p:cNvSpPr/>
          <p:nvPr/>
        </p:nvSpPr>
        <p:spPr>
          <a:xfrm>
            <a:off x="5299501" y="1861244"/>
            <a:ext cx="952173" cy="702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b="1">
                <a:solidFill>
                  <a:schemeClr val="accent6"/>
                </a:solidFill>
              </a:rPr>
              <a:t>Current Gap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60B965-6A41-D9CF-2857-21FA7C27D2E4}"/>
              </a:ext>
            </a:extLst>
          </p:cNvPr>
          <p:cNvSpPr/>
          <p:nvPr/>
        </p:nvSpPr>
        <p:spPr>
          <a:xfrm>
            <a:off x="5924145" y="4294734"/>
            <a:ext cx="957233" cy="702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CA" b="1">
                <a:solidFill>
                  <a:schemeClr val="accent6"/>
                </a:solidFill>
              </a:rPr>
              <a:t>Future Gap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2DDDBF-98A4-29C4-F8B7-4BAF36D2A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9884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6AAE7F-F23A-A54F-35D6-E4B6AB7B0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121" y="0"/>
            <a:ext cx="52968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8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8" name="Google Shape;2658;p48"/>
          <p:cNvSpPr txBox="1">
            <a:spLocks noGrp="1"/>
          </p:cNvSpPr>
          <p:nvPr>
            <p:ph type="subTitle" idx="1"/>
          </p:nvPr>
        </p:nvSpPr>
        <p:spPr>
          <a:xfrm>
            <a:off x="3176467" y="2141667"/>
            <a:ext cx="5839200" cy="114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sz="1867" b="1"/>
              <a:t>Do you have any questions?</a:t>
            </a:r>
            <a:endParaRPr sz="1867" b="1"/>
          </a:p>
        </p:txBody>
      </p:sp>
      <p:sp>
        <p:nvSpPr>
          <p:cNvPr id="2660" name="Google Shape;2660;p48"/>
          <p:cNvSpPr txBox="1">
            <a:spLocks noGrp="1"/>
          </p:cNvSpPr>
          <p:nvPr>
            <p:ph type="ctrTitle"/>
          </p:nvPr>
        </p:nvSpPr>
        <p:spPr>
          <a:xfrm>
            <a:off x="3176333" y="1104800"/>
            <a:ext cx="5839200" cy="122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Thanks!</a:t>
            </a:r>
            <a:endParaRPr/>
          </a:p>
        </p:txBody>
      </p:sp>
      <p:cxnSp>
        <p:nvCxnSpPr>
          <p:cNvPr id="2674" name="Google Shape;2674;p48"/>
          <p:cNvCxnSpPr>
            <a:endCxn id="2660" idx="0"/>
          </p:cNvCxnSpPr>
          <p:nvPr/>
        </p:nvCxnSpPr>
        <p:spPr>
          <a:xfrm>
            <a:off x="6095933" y="-152800"/>
            <a:ext cx="0" cy="1257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2675" name="Google Shape;2675;p48"/>
          <p:cNvGrpSpPr/>
          <p:nvPr/>
        </p:nvGrpSpPr>
        <p:grpSpPr>
          <a:xfrm>
            <a:off x="-7028475" y="5068278"/>
            <a:ext cx="11346611" cy="1789717"/>
            <a:chOff x="-6328831" y="1568883"/>
            <a:chExt cx="8509958" cy="1342288"/>
          </a:xfrm>
        </p:grpSpPr>
        <p:sp>
          <p:nvSpPr>
            <p:cNvPr id="2676" name="Google Shape;2676;p48"/>
            <p:cNvSpPr/>
            <p:nvPr/>
          </p:nvSpPr>
          <p:spPr>
            <a:xfrm>
              <a:off x="-6328831" y="1568883"/>
              <a:ext cx="8509958" cy="1342288"/>
            </a:xfrm>
            <a:custGeom>
              <a:avLst/>
              <a:gdLst/>
              <a:ahLst/>
              <a:cxnLst/>
              <a:rect l="l" t="t" r="r" b="b"/>
              <a:pathLst>
                <a:path w="1958" h="309" extrusionOk="0">
                  <a:moveTo>
                    <a:pt x="1801" y="309"/>
                  </a:moveTo>
                  <a:cubicBezTo>
                    <a:pt x="18" y="309"/>
                    <a:pt x="18" y="309"/>
                    <a:pt x="18" y="309"/>
                  </a:cubicBezTo>
                  <a:cubicBezTo>
                    <a:pt x="8" y="309"/>
                    <a:pt x="0" y="301"/>
                    <a:pt x="0" y="29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376" y="0"/>
                    <a:pt x="1376" y="0"/>
                    <a:pt x="1376" y="0"/>
                  </a:cubicBezTo>
                  <a:cubicBezTo>
                    <a:pt x="1528" y="0"/>
                    <a:pt x="1706" y="45"/>
                    <a:pt x="1811" y="115"/>
                  </a:cubicBezTo>
                  <a:cubicBezTo>
                    <a:pt x="1916" y="184"/>
                    <a:pt x="1955" y="230"/>
                    <a:pt x="1955" y="240"/>
                  </a:cubicBezTo>
                  <a:cubicBezTo>
                    <a:pt x="1955" y="249"/>
                    <a:pt x="1958" y="264"/>
                    <a:pt x="1930" y="276"/>
                  </a:cubicBezTo>
                  <a:cubicBezTo>
                    <a:pt x="1903" y="288"/>
                    <a:pt x="1885" y="290"/>
                    <a:pt x="1885" y="290"/>
                  </a:cubicBezTo>
                  <a:cubicBezTo>
                    <a:pt x="1885" y="309"/>
                    <a:pt x="1885" y="309"/>
                    <a:pt x="1885" y="309"/>
                  </a:cubicBezTo>
                  <a:cubicBezTo>
                    <a:pt x="1801" y="309"/>
                    <a:pt x="1801" y="309"/>
                    <a:pt x="1801" y="30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7" name="Google Shape;2677;p48"/>
            <p:cNvSpPr/>
            <p:nvPr/>
          </p:nvSpPr>
          <p:spPr>
            <a:xfrm>
              <a:off x="-4952608" y="2737729"/>
              <a:ext cx="3261459" cy="173442"/>
            </a:xfrm>
            <a:custGeom>
              <a:avLst/>
              <a:gdLst/>
              <a:ahLst/>
              <a:cxnLst/>
              <a:rect l="l" t="t" r="r" b="b"/>
              <a:pathLst>
                <a:path w="750" h="40" extrusionOk="0">
                  <a:moveTo>
                    <a:pt x="750" y="40"/>
                  </a:moveTo>
                  <a:cubicBezTo>
                    <a:pt x="750" y="20"/>
                    <a:pt x="750" y="20"/>
                    <a:pt x="750" y="20"/>
                  </a:cubicBezTo>
                  <a:cubicBezTo>
                    <a:pt x="750" y="9"/>
                    <a:pt x="741" y="0"/>
                    <a:pt x="73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0" y="0"/>
                    <a:pt x="0" y="9"/>
                    <a:pt x="0" y="20"/>
                  </a:cubicBezTo>
                  <a:cubicBezTo>
                    <a:pt x="0" y="40"/>
                    <a:pt x="0" y="40"/>
                    <a:pt x="0" y="40"/>
                  </a:cubicBezTo>
                  <a:lnTo>
                    <a:pt x="750" y="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8" name="Google Shape;2678;p48"/>
            <p:cNvSpPr/>
            <p:nvPr/>
          </p:nvSpPr>
          <p:spPr>
            <a:xfrm>
              <a:off x="-6328831" y="2319208"/>
              <a:ext cx="8506179" cy="418521"/>
            </a:xfrm>
            <a:custGeom>
              <a:avLst/>
              <a:gdLst/>
              <a:ahLst/>
              <a:cxnLst/>
              <a:rect l="l" t="t" r="r" b="b"/>
              <a:pathLst>
                <a:path w="1957" h="96" extrusionOk="0">
                  <a:moveTo>
                    <a:pt x="0" y="0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1363" y="37"/>
                    <a:pt x="1363" y="37"/>
                    <a:pt x="1363" y="37"/>
                  </a:cubicBezTo>
                  <a:cubicBezTo>
                    <a:pt x="1536" y="37"/>
                    <a:pt x="1714" y="37"/>
                    <a:pt x="1943" y="96"/>
                  </a:cubicBezTo>
                  <a:cubicBezTo>
                    <a:pt x="1957" y="86"/>
                    <a:pt x="1955" y="74"/>
                    <a:pt x="1955" y="67"/>
                  </a:cubicBezTo>
                  <a:cubicBezTo>
                    <a:pt x="1955" y="66"/>
                    <a:pt x="1955" y="64"/>
                    <a:pt x="1953" y="61"/>
                  </a:cubicBezTo>
                  <a:cubicBezTo>
                    <a:pt x="1719" y="0"/>
                    <a:pt x="1538" y="0"/>
                    <a:pt x="1363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9" name="Google Shape;2679;p48"/>
            <p:cNvSpPr/>
            <p:nvPr/>
          </p:nvSpPr>
          <p:spPr>
            <a:xfrm>
              <a:off x="-560010" y="1874292"/>
              <a:ext cx="2066217" cy="459997"/>
            </a:xfrm>
            <a:custGeom>
              <a:avLst/>
              <a:gdLst/>
              <a:ahLst/>
              <a:cxnLst/>
              <a:rect l="l" t="t" r="r" b="b"/>
              <a:pathLst>
                <a:path w="476" h="106" extrusionOk="0">
                  <a:moveTo>
                    <a:pt x="0" y="6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194" y="79"/>
                    <a:pt x="260" y="79"/>
                  </a:cubicBezTo>
                  <a:cubicBezTo>
                    <a:pt x="326" y="79"/>
                    <a:pt x="476" y="106"/>
                    <a:pt x="476" y="101"/>
                  </a:cubicBezTo>
                  <a:cubicBezTo>
                    <a:pt x="475" y="97"/>
                    <a:pt x="362" y="36"/>
                    <a:pt x="265" y="16"/>
                  </a:cubicBezTo>
                  <a:cubicBezTo>
                    <a:pt x="189" y="0"/>
                    <a:pt x="42" y="6"/>
                    <a:pt x="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0" name="Google Shape;2680;p48"/>
            <p:cNvSpPr/>
            <p:nvPr/>
          </p:nvSpPr>
          <p:spPr>
            <a:xfrm>
              <a:off x="819983" y="1746096"/>
              <a:ext cx="908685" cy="459997"/>
            </a:xfrm>
            <a:custGeom>
              <a:avLst/>
              <a:gdLst/>
              <a:ahLst/>
              <a:cxnLst/>
              <a:rect l="l" t="t" r="r" b="b"/>
              <a:pathLst>
                <a:path w="209" h="106" extrusionOk="0">
                  <a:moveTo>
                    <a:pt x="166" y="74"/>
                  </a:moveTo>
                  <a:cubicBezTo>
                    <a:pt x="121" y="44"/>
                    <a:pt x="63" y="19"/>
                    <a:pt x="0" y="0"/>
                  </a:cubicBezTo>
                  <a:cubicBezTo>
                    <a:pt x="7" y="13"/>
                    <a:pt x="23" y="36"/>
                    <a:pt x="52" y="51"/>
                  </a:cubicBezTo>
                  <a:cubicBezTo>
                    <a:pt x="93" y="71"/>
                    <a:pt x="145" y="97"/>
                    <a:pt x="159" y="102"/>
                  </a:cubicBezTo>
                  <a:cubicBezTo>
                    <a:pt x="168" y="106"/>
                    <a:pt x="193" y="105"/>
                    <a:pt x="209" y="104"/>
                  </a:cubicBezTo>
                  <a:cubicBezTo>
                    <a:pt x="196" y="94"/>
                    <a:pt x="182" y="84"/>
                    <a:pt x="166" y="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1" name="Google Shape;2681;p48"/>
            <p:cNvSpPr/>
            <p:nvPr/>
          </p:nvSpPr>
          <p:spPr>
            <a:xfrm>
              <a:off x="1868174" y="2828220"/>
              <a:ext cx="3772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8C9295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2" name="Google Shape;2682;p48"/>
            <p:cNvSpPr/>
            <p:nvPr/>
          </p:nvSpPr>
          <p:spPr>
            <a:xfrm>
              <a:off x="-6328831" y="2688980"/>
              <a:ext cx="8200779" cy="169670"/>
            </a:xfrm>
            <a:custGeom>
              <a:avLst/>
              <a:gdLst/>
              <a:ahLst/>
              <a:cxnLst/>
              <a:rect l="l" t="t" r="r" b="b"/>
              <a:pathLst>
                <a:path w="1887" h="39" extrusionOk="0">
                  <a:moveTo>
                    <a:pt x="18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815" y="2"/>
                    <a:pt x="1815" y="2"/>
                    <a:pt x="1815" y="2"/>
                  </a:cubicBezTo>
                  <a:cubicBezTo>
                    <a:pt x="1885" y="38"/>
                    <a:pt x="1885" y="38"/>
                    <a:pt x="1885" y="38"/>
                  </a:cubicBezTo>
                  <a:cubicBezTo>
                    <a:pt x="1885" y="39"/>
                    <a:pt x="1885" y="39"/>
                    <a:pt x="1885" y="39"/>
                  </a:cubicBezTo>
                  <a:cubicBezTo>
                    <a:pt x="1885" y="37"/>
                    <a:pt x="1885" y="37"/>
                    <a:pt x="1885" y="37"/>
                  </a:cubicBezTo>
                  <a:cubicBezTo>
                    <a:pt x="1885" y="37"/>
                    <a:pt x="1885" y="37"/>
                    <a:pt x="1885" y="37"/>
                  </a:cubicBezTo>
                  <a:cubicBezTo>
                    <a:pt x="1885" y="37"/>
                    <a:pt x="1886" y="37"/>
                    <a:pt x="1886" y="37"/>
                  </a:cubicBezTo>
                  <a:cubicBezTo>
                    <a:pt x="1887" y="37"/>
                    <a:pt x="1887" y="37"/>
                    <a:pt x="1887" y="37"/>
                  </a:cubicBezTo>
                  <a:cubicBezTo>
                    <a:pt x="1886" y="36"/>
                    <a:pt x="1886" y="36"/>
                    <a:pt x="1886" y="36"/>
                  </a:cubicBezTo>
                  <a:cubicBezTo>
                    <a:pt x="1815" y="0"/>
                    <a:pt x="1815" y="0"/>
                    <a:pt x="1815" y="0"/>
                  </a:cubicBezTo>
                  <a:cubicBezTo>
                    <a:pt x="1815" y="0"/>
                    <a:pt x="1815" y="0"/>
                    <a:pt x="1815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3" name="Google Shape;2683;p48"/>
            <p:cNvSpPr/>
            <p:nvPr/>
          </p:nvSpPr>
          <p:spPr>
            <a:xfrm>
              <a:off x="-1193449" y="1644292"/>
              <a:ext cx="471310" cy="1014256"/>
            </a:xfrm>
            <a:custGeom>
              <a:avLst/>
              <a:gdLst/>
              <a:ahLst/>
              <a:cxnLst/>
              <a:rect l="l" t="t" r="r" b="b"/>
              <a:pathLst>
                <a:path w="108" h="234" extrusionOk="0">
                  <a:moveTo>
                    <a:pt x="108" y="193"/>
                  </a:moveTo>
                  <a:cubicBezTo>
                    <a:pt x="106" y="193"/>
                    <a:pt x="106" y="193"/>
                    <a:pt x="106" y="193"/>
                  </a:cubicBezTo>
                  <a:cubicBezTo>
                    <a:pt x="106" y="221"/>
                    <a:pt x="106" y="221"/>
                    <a:pt x="106" y="221"/>
                  </a:cubicBezTo>
                  <a:cubicBezTo>
                    <a:pt x="106" y="227"/>
                    <a:pt x="101" y="232"/>
                    <a:pt x="95" y="232"/>
                  </a:cubicBezTo>
                  <a:cubicBezTo>
                    <a:pt x="13" y="232"/>
                    <a:pt x="13" y="232"/>
                    <a:pt x="13" y="232"/>
                  </a:cubicBezTo>
                  <a:cubicBezTo>
                    <a:pt x="7" y="232"/>
                    <a:pt x="2" y="227"/>
                    <a:pt x="2" y="221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5" y="234"/>
                    <a:pt x="13" y="234"/>
                  </a:cubicBezTo>
                  <a:cubicBezTo>
                    <a:pt x="95" y="234"/>
                    <a:pt x="95" y="234"/>
                    <a:pt x="95" y="234"/>
                  </a:cubicBezTo>
                  <a:cubicBezTo>
                    <a:pt x="102" y="234"/>
                    <a:pt x="108" y="228"/>
                    <a:pt x="108" y="221"/>
                  </a:cubicBezTo>
                  <a:cubicBezTo>
                    <a:pt x="108" y="193"/>
                    <a:pt x="108" y="193"/>
                    <a:pt x="108" y="193"/>
                  </a:cubicBezTo>
                  <a:moveTo>
                    <a:pt x="95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2" y="156"/>
                    <a:pt x="2" y="156"/>
                    <a:pt x="2" y="156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7"/>
                    <a:pt x="7" y="2"/>
                    <a:pt x="13" y="2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101" y="2"/>
                    <a:pt x="106" y="7"/>
                    <a:pt x="106" y="13"/>
                  </a:cubicBezTo>
                  <a:cubicBezTo>
                    <a:pt x="106" y="156"/>
                    <a:pt x="106" y="156"/>
                    <a:pt x="106" y="156"/>
                  </a:cubicBezTo>
                  <a:cubicBezTo>
                    <a:pt x="108" y="156"/>
                    <a:pt x="108" y="156"/>
                    <a:pt x="108" y="156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6"/>
                    <a:pt x="102" y="0"/>
                    <a:pt x="95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4" name="Google Shape;2684;p48"/>
            <p:cNvSpPr/>
            <p:nvPr/>
          </p:nvSpPr>
          <p:spPr>
            <a:xfrm>
              <a:off x="-1193449" y="2319208"/>
              <a:ext cx="471310" cy="162129"/>
            </a:xfrm>
            <a:custGeom>
              <a:avLst/>
              <a:gdLst/>
              <a:ahLst/>
              <a:cxnLst/>
              <a:rect l="l" t="t" r="r" b="b"/>
              <a:pathLst>
                <a:path w="125" h="43" extrusionOk="0">
                  <a:moveTo>
                    <a:pt x="3" y="0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3" y="0"/>
                  </a:lnTo>
                  <a:close/>
                  <a:moveTo>
                    <a:pt x="125" y="0"/>
                  </a:moveTo>
                  <a:lnTo>
                    <a:pt x="123" y="0"/>
                  </a:lnTo>
                  <a:lnTo>
                    <a:pt x="123" y="43"/>
                  </a:lnTo>
                  <a:lnTo>
                    <a:pt x="125" y="4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BC4540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5" name="Google Shape;2685;p48"/>
            <p:cNvSpPr/>
            <p:nvPr/>
          </p:nvSpPr>
          <p:spPr>
            <a:xfrm>
              <a:off x="-5917848" y="1644292"/>
              <a:ext cx="471310" cy="1014256"/>
            </a:xfrm>
            <a:custGeom>
              <a:avLst/>
              <a:gdLst/>
              <a:ahLst/>
              <a:cxnLst/>
              <a:rect l="l" t="t" r="r" b="b"/>
              <a:pathLst>
                <a:path w="108" h="234" extrusionOk="0">
                  <a:moveTo>
                    <a:pt x="108" y="193"/>
                  </a:moveTo>
                  <a:cubicBezTo>
                    <a:pt x="106" y="193"/>
                    <a:pt x="106" y="193"/>
                    <a:pt x="106" y="193"/>
                  </a:cubicBezTo>
                  <a:cubicBezTo>
                    <a:pt x="106" y="221"/>
                    <a:pt x="106" y="221"/>
                    <a:pt x="106" y="221"/>
                  </a:cubicBezTo>
                  <a:cubicBezTo>
                    <a:pt x="106" y="227"/>
                    <a:pt x="101" y="232"/>
                    <a:pt x="95" y="232"/>
                  </a:cubicBezTo>
                  <a:cubicBezTo>
                    <a:pt x="13" y="232"/>
                    <a:pt x="13" y="232"/>
                    <a:pt x="13" y="232"/>
                  </a:cubicBezTo>
                  <a:cubicBezTo>
                    <a:pt x="7" y="232"/>
                    <a:pt x="2" y="227"/>
                    <a:pt x="2" y="221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8"/>
                    <a:pt x="5" y="234"/>
                    <a:pt x="13" y="234"/>
                  </a:cubicBezTo>
                  <a:cubicBezTo>
                    <a:pt x="95" y="234"/>
                    <a:pt x="95" y="234"/>
                    <a:pt x="95" y="234"/>
                  </a:cubicBezTo>
                  <a:cubicBezTo>
                    <a:pt x="102" y="234"/>
                    <a:pt x="108" y="228"/>
                    <a:pt x="108" y="221"/>
                  </a:cubicBezTo>
                  <a:cubicBezTo>
                    <a:pt x="108" y="193"/>
                    <a:pt x="108" y="193"/>
                    <a:pt x="108" y="193"/>
                  </a:cubicBezTo>
                  <a:moveTo>
                    <a:pt x="95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6"/>
                    <a:pt x="0" y="13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2" y="156"/>
                    <a:pt x="2" y="156"/>
                    <a:pt x="2" y="156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7"/>
                    <a:pt x="7" y="2"/>
                    <a:pt x="13" y="2"/>
                  </a:cubicBezTo>
                  <a:cubicBezTo>
                    <a:pt x="95" y="2"/>
                    <a:pt x="95" y="2"/>
                    <a:pt x="95" y="2"/>
                  </a:cubicBezTo>
                  <a:cubicBezTo>
                    <a:pt x="101" y="2"/>
                    <a:pt x="106" y="7"/>
                    <a:pt x="106" y="13"/>
                  </a:cubicBezTo>
                  <a:cubicBezTo>
                    <a:pt x="106" y="156"/>
                    <a:pt x="106" y="156"/>
                    <a:pt x="106" y="156"/>
                  </a:cubicBezTo>
                  <a:cubicBezTo>
                    <a:pt x="108" y="156"/>
                    <a:pt x="108" y="156"/>
                    <a:pt x="108" y="156"/>
                  </a:cubicBezTo>
                  <a:cubicBezTo>
                    <a:pt x="108" y="13"/>
                    <a:pt x="108" y="13"/>
                    <a:pt x="108" y="13"/>
                  </a:cubicBezTo>
                  <a:cubicBezTo>
                    <a:pt x="108" y="6"/>
                    <a:pt x="102" y="0"/>
                    <a:pt x="95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6" name="Google Shape;2686;p48"/>
            <p:cNvSpPr/>
            <p:nvPr/>
          </p:nvSpPr>
          <p:spPr>
            <a:xfrm>
              <a:off x="-5917851" y="2319208"/>
              <a:ext cx="471310" cy="162129"/>
            </a:xfrm>
            <a:custGeom>
              <a:avLst/>
              <a:gdLst/>
              <a:ahLst/>
              <a:cxnLst/>
              <a:rect l="l" t="t" r="r" b="b"/>
              <a:pathLst>
                <a:path w="125" h="43" extrusionOk="0">
                  <a:moveTo>
                    <a:pt x="3" y="0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3" y="0"/>
                  </a:lnTo>
                  <a:close/>
                  <a:moveTo>
                    <a:pt x="125" y="0"/>
                  </a:moveTo>
                  <a:lnTo>
                    <a:pt x="123" y="0"/>
                  </a:lnTo>
                  <a:lnTo>
                    <a:pt x="123" y="43"/>
                  </a:lnTo>
                  <a:lnTo>
                    <a:pt x="125" y="4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BC4540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7" name="Google Shape;2687;p48"/>
            <p:cNvSpPr/>
            <p:nvPr/>
          </p:nvSpPr>
          <p:spPr>
            <a:xfrm>
              <a:off x="-5917851" y="2319208"/>
              <a:ext cx="471310" cy="162129"/>
            </a:xfrm>
            <a:custGeom>
              <a:avLst/>
              <a:gdLst/>
              <a:ahLst/>
              <a:cxnLst/>
              <a:rect l="l" t="t" r="r" b="b"/>
              <a:pathLst>
                <a:path w="125" h="43" extrusionOk="0">
                  <a:moveTo>
                    <a:pt x="3" y="0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3" y="0"/>
                  </a:lnTo>
                  <a:moveTo>
                    <a:pt x="125" y="0"/>
                  </a:moveTo>
                  <a:lnTo>
                    <a:pt x="123" y="0"/>
                  </a:lnTo>
                  <a:lnTo>
                    <a:pt x="123" y="43"/>
                  </a:lnTo>
                  <a:lnTo>
                    <a:pt x="125" y="43"/>
                  </a:lnTo>
                  <a:lnTo>
                    <a:pt x="12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8" name="Google Shape;2688;p48"/>
            <p:cNvSpPr/>
            <p:nvPr/>
          </p:nvSpPr>
          <p:spPr>
            <a:xfrm>
              <a:off x="-1080335" y="1825277"/>
              <a:ext cx="245082" cy="422293"/>
            </a:xfrm>
            <a:custGeom>
              <a:avLst/>
              <a:gdLst/>
              <a:ahLst/>
              <a:cxnLst/>
              <a:rect l="l" t="t" r="r" b="b"/>
              <a:pathLst>
                <a:path w="56" h="97" extrusionOk="0">
                  <a:moveTo>
                    <a:pt x="56" y="71"/>
                  </a:moveTo>
                  <a:cubicBezTo>
                    <a:pt x="56" y="86"/>
                    <a:pt x="44" y="97"/>
                    <a:pt x="30" y="97"/>
                  </a:cubicBezTo>
                  <a:cubicBezTo>
                    <a:pt x="25" y="97"/>
                    <a:pt x="25" y="97"/>
                    <a:pt x="25" y="97"/>
                  </a:cubicBezTo>
                  <a:cubicBezTo>
                    <a:pt x="11" y="97"/>
                    <a:pt x="0" y="86"/>
                    <a:pt x="0" y="7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4" y="0"/>
                    <a:pt x="56" y="11"/>
                    <a:pt x="56" y="25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9" name="Google Shape;2689;p48"/>
            <p:cNvSpPr/>
            <p:nvPr/>
          </p:nvSpPr>
          <p:spPr>
            <a:xfrm>
              <a:off x="-5804737" y="1825277"/>
              <a:ext cx="245082" cy="422293"/>
            </a:xfrm>
            <a:custGeom>
              <a:avLst/>
              <a:gdLst/>
              <a:ahLst/>
              <a:cxnLst/>
              <a:rect l="l" t="t" r="r" b="b"/>
              <a:pathLst>
                <a:path w="56" h="97" extrusionOk="0">
                  <a:moveTo>
                    <a:pt x="56" y="71"/>
                  </a:moveTo>
                  <a:cubicBezTo>
                    <a:pt x="56" y="86"/>
                    <a:pt x="44" y="97"/>
                    <a:pt x="30" y="97"/>
                  </a:cubicBezTo>
                  <a:cubicBezTo>
                    <a:pt x="25" y="97"/>
                    <a:pt x="25" y="97"/>
                    <a:pt x="25" y="97"/>
                  </a:cubicBezTo>
                  <a:cubicBezTo>
                    <a:pt x="11" y="97"/>
                    <a:pt x="0" y="86"/>
                    <a:pt x="0" y="7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4" y="0"/>
                    <a:pt x="56" y="11"/>
                    <a:pt x="56" y="25"/>
                  </a:cubicBezTo>
                  <a:lnTo>
                    <a:pt x="56" y="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0" name="Google Shape;2690;p48"/>
            <p:cNvSpPr/>
            <p:nvPr/>
          </p:nvSpPr>
          <p:spPr>
            <a:xfrm>
              <a:off x="-6242111" y="1934620"/>
              <a:ext cx="260164" cy="15082"/>
            </a:xfrm>
            <a:custGeom>
              <a:avLst/>
              <a:gdLst/>
              <a:ahLst/>
              <a:cxnLst/>
              <a:rect l="l" t="t" r="r" b="b"/>
              <a:pathLst>
                <a:path w="60" h="4" extrusionOk="0">
                  <a:moveTo>
                    <a:pt x="60" y="2"/>
                  </a:moveTo>
                  <a:cubicBezTo>
                    <a:pt x="60" y="3"/>
                    <a:pt x="59" y="4"/>
                    <a:pt x="58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0" y="1"/>
                    <a:pt x="6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1" name="Google Shape;2691;p48"/>
            <p:cNvSpPr/>
            <p:nvPr/>
          </p:nvSpPr>
          <p:spPr>
            <a:xfrm>
              <a:off x="-6242111" y="1994947"/>
              <a:ext cx="260164" cy="18851"/>
            </a:xfrm>
            <a:custGeom>
              <a:avLst/>
              <a:gdLst/>
              <a:ahLst/>
              <a:cxnLst/>
              <a:rect l="l" t="t" r="r" b="b"/>
              <a:pathLst>
                <a:path w="60" h="4" extrusionOk="0">
                  <a:moveTo>
                    <a:pt x="60" y="2"/>
                  </a:moveTo>
                  <a:cubicBezTo>
                    <a:pt x="60" y="3"/>
                    <a:pt x="59" y="4"/>
                    <a:pt x="58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0" y="1"/>
                    <a:pt x="6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2" name="Google Shape;2692;p48"/>
            <p:cNvSpPr/>
            <p:nvPr/>
          </p:nvSpPr>
          <p:spPr>
            <a:xfrm>
              <a:off x="-6242111" y="2059046"/>
              <a:ext cx="260164" cy="15082"/>
            </a:xfrm>
            <a:custGeom>
              <a:avLst/>
              <a:gdLst/>
              <a:ahLst/>
              <a:cxnLst/>
              <a:rect l="l" t="t" r="r" b="b"/>
              <a:pathLst>
                <a:path w="60" h="3" extrusionOk="0">
                  <a:moveTo>
                    <a:pt x="60" y="1"/>
                  </a:moveTo>
                  <a:cubicBezTo>
                    <a:pt x="60" y="2"/>
                    <a:pt x="59" y="3"/>
                    <a:pt x="5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0" y="0"/>
                    <a:pt x="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3" name="Google Shape;2693;p48"/>
            <p:cNvSpPr/>
            <p:nvPr/>
          </p:nvSpPr>
          <p:spPr>
            <a:xfrm>
              <a:off x="-6242111" y="2119374"/>
              <a:ext cx="260164" cy="15082"/>
            </a:xfrm>
            <a:custGeom>
              <a:avLst/>
              <a:gdLst/>
              <a:ahLst/>
              <a:cxnLst/>
              <a:rect l="l" t="t" r="r" b="b"/>
              <a:pathLst>
                <a:path w="60" h="3" extrusionOk="0">
                  <a:moveTo>
                    <a:pt x="60" y="2"/>
                  </a:moveTo>
                  <a:cubicBezTo>
                    <a:pt x="60" y="2"/>
                    <a:pt x="59" y="3"/>
                    <a:pt x="5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9" y="0"/>
                    <a:pt x="60" y="1"/>
                    <a:pt x="6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4" name="Google Shape;2694;p48"/>
            <p:cNvSpPr/>
            <p:nvPr/>
          </p:nvSpPr>
          <p:spPr>
            <a:xfrm>
              <a:off x="-5220312" y="1862982"/>
              <a:ext cx="3800635" cy="384588"/>
            </a:xfrm>
            <a:custGeom>
              <a:avLst/>
              <a:gdLst/>
              <a:ahLst/>
              <a:cxnLst/>
              <a:rect l="l" t="t" r="r" b="b"/>
              <a:pathLst>
                <a:path w="875" h="88" extrusionOk="0">
                  <a:moveTo>
                    <a:pt x="0" y="76"/>
                  </a:moveTo>
                  <a:cubicBezTo>
                    <a:pt x="0" y="83"/>
                    <a:pt x="5" y="88"/>
                    <a:pt x="12" y="88"/>
                  </a:cubicBezTo>
                  <a:cubicBezTo>
                    <a:pt x="863" y="88"/>
                    <a:pt x="863" y="88"/>
                    <a:pt x="863" y="88"/>
                  </a:cubicBezTo>
                  <a:cubicBezTo>
                    <a:pt x="869" y="88"/>
                    <a:pt x="875" y="83"/>
                    <a:pt x="875" y="76"/>
                  </a:cubicBezTo>
                  <a:cubicBezTo>
                    <a:pt x="875" y="12"/>
                    <a:pt x="875" y="12"/>
                    <a:pt x="875" y="12"/>
                  </a:cubicBezTo>
                  <a:cubicBezTo>
                    <a:pt x="875" y="5"/>
                    <a:pt x="869" y="0"/>
                    <a:pt x="86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76"/>
                    <a:pt x="0" y="76"/>
                    <a:pt x="0" y="7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5" name="Google Shape;2695;p48"/>
            <p:cNvSpPr/>
            <p:nvPr/>
          </p:nvSpPr>
          <p:spPr>
            <a:xfrm>
              <a:off x="-4703759" y="1863336"/>
              <a:ext cx="30000" cy="384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6" name="Google Shape;2696;p48"/>
            <p:cNvSpPr/>
            <p:nvPr/>
          </p:nvSpPr>
          <p:spPr>
            <a:xfrm>
              <a:off x="-4703759" y="1863336"/>
              <a:ext cx="30000" cy="384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7" name="Google Shape;2697;p48"/>
            <p:cNvSpPr/>
            <p:nvPr/>
          </p:nvSpPr>
          <p:spPr>
            <a:xfrm>
              <a:off x="-4157034" y="1863336"/>
              <a:ext cx="30000" cy="384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8" name="Google Shape;2698;p48"/>
            <p:cNvSpPr/>
            <p:nvPr/>
          </p:nvSpPr>
          <p:spPr>
            <a:xfrm>
              <a:off x="-4157034" y="1863336"/>
              <a:ext cx="30000" cy="384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9" name="Google Shape;2699;p48"/>
            <p:cNvSpPr/>
            <p:nvPr/>
          </p:nvSpPr>
          <p:spPr>
            <a:xfrm>
              <a:off x="-3606539" y="1863336"/>
              <a:ext cx="30000" cy="384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0" name="Google Shape;2700;p48"/>
            <p:cNvSpPr/>
            <p:nvPr/>
          </p:nvSpPr>
          <p:spPr>
            <a:xfrm>
              <a:off x="-3606539" y="1863336"/>
              <a:ext cx="30000" cy="384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1" name="Google Shape;2701;p48"/>
            <p:cNvSpPr/>
            <p:nvPr/>
          </p:nvSpPr>
          <p:spPr>
            <a:xfrm>
              <a:off x="-3059817" y="1863336"/>
              <a:ext cx="30000" cy="384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2" name="Google Shape;2702;p48"/>
            <p:cNvSpPr/>
            <p:nvPr/>
          </p:nvSpPr>
          <p:spPr>
            <a:xfrm>
              <a:off x="-3059817" y="1863336"/>
              <a:ext cx="30000" cy="384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3" name="Google Shape;2703;p48"/>
            <p:cNvSpPr/>
            <p:nvPr/>
          </p:nvSpPr>
          <p:spPr>
            <a:xfrm>
              <a:off x="-2516863" y="1863336"/>
              <a:ext cx="30000" cy="384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4" name="Google Shape;2704;p48"/>
            <p:cNvSpPr/>
            <p:nvPr/>
          </p:nvSpPr>
          <p:spPr>
            <a:xfrm>
              <a:off x="-2516863" y="1863336"/>
              <a:ext cx="30000" cy="384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5" name="Google Shape;2705;p48"/>
            <p:cNvSpPr/>
            <p:nvPr/>
          </p:nvSpPr>
          <p:spPr>
            <a:xfrm>
              <a:off x="-1970138" y="1863336"/>
              <a:ext cx="30000" cy="384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6" name="Google Shape;2706;p48"/>
            <p:cNvSpPr/>
            <p:nvPr/>
          </p:nvSpPr>
          <p:spPr>
            <a:xfrm>
              <a:off x="-1970138" y="1863336"/>
              <a:ext cx="30000" cy="384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33"/>
          <p:cNvSpPr txBox="1">
            <a:spLocks noGrp="1"/>
          </p:cNvSpPr>
          <p:nvPr>
            <p:ph type="title"/>
          </p:nvPr>
        </p:nvSpPr>
        <p:spPr>
          <a:xfrm>
            <a:off x="3020360" y="2431609"/>
            <a:ext cx="6151280" cy="882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b="1"/>
              <a:t>Project Background</a:t>
            </a:r>
            <a:endParaRPr b="1"/>
          </a:p>
        </p:txBody>
      </p:sp>
      <p:sp>
        <p:nvSpPr>
          <p:cNvPr id="1796" name="Google Shape;1796;p33"/>
          <p:cNvSpPr txBox="1">
            <a:spLocks noGrp="1"/>
          </p:cNvSpPr>
          <p:nvPr>
            <p:ph type="title" idx="2"/>
          </p:nvPr>
        </p:nvSpPr>
        <p:spPr>
          <a:xfrm>
            <a:off x="5369400" y="1557567"/>
            <a:ext cx="1453200" cy="882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cxnSp>
        <p:nvCxnSpPr>
          <p:cNvPr id="1797" name="Google Shape;1797;p33"/>
          <p:cNvCxnSpPr>
            <a:endCxn id="1796" idx="0"/>
          </p:cNvCxnSpPr>
          <p:nvPr/>
        </p:nvCxnSpPr>
        <p:spPr>
          <a:xfrm>
            <a:off x="6096000" y="-140433"/>
            <a:ext cx="0" cy="169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1798" name="Google Shape;1798;p33"/>
          <p:cNvGrpSpPr/>
          <p:nvPr/>
        </p:nvGrpSpPr>
        <p:grpSpPr>
          <a:xfrm>
            <a:off x="8207838" y="4831460"/>
            <a:ext cx="1028353" cy="1313193"/>
            <a:chOff x="5958353" y="3536019"/>
            <a:chExt cx="771265" cy="984895"/>
          </a:xfrm>
        </p:grpSpPr>
        <p:grpSp>
          <p:nvGrpSpPr>
            <p:cNvPr id="1799" name="Google Shape;1799;p33"/>
            <p:cNvGrpSpPr/>
            <p:nvPr/>
          </p:nvGrpSpPr>
          <p:grpSpPr>
            <a:xfrm>
              <a:off x="6466976" y="3536019"/>
              <a:ext cx="262642" cy="905380"/>
              <a:chOff x="1539875" y="3257551"/>
              <a:chExt cx="511176" cy="1762125"/>
            </a:xfrm>
          </p:grpSpPr>
          <p:sp>
            <p:nvSpPr>
              <p:cNvPr id="1800" name="Google Shape;1800;p33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1" name="Google Shape;1801;p33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2" name="Google Shape;1802;p33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3" name="Google Shape;1803;p33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4" name="Google Shape;1804;p33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5" name="Google Shape;1805;p33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6" name="Google Shape;1806;p33"/>
            <p:cNvGrpSpPr/>
            <p:nvPr/>
          </p:nvGrpSpPr>
          <p:grpSpPr>
            <a:xfrm>
              <a:off x="6221460" y="3978354"/>
              <a:ext cx="142363" cy="490752"/>
              <a:chOff x="1539875" y="3257551"/>
              <a:chExt cx="511176" cy="1762125"/>
            </a:xfrm>
          </p:grpSpPr>
          <p:sp>
            <p:nvSpPr>
              <p:cNvPr id="1807" name="Google Shape;1807;p33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8" name="Google Shape;1808;p33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9" name="Google Shape;1809;p33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33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1" name="Google Shape;1811;p33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2" name="Google Shape;1812;p33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3" name="Google Shape;1813;p33"/>
            <p:cNvGrpSpPr/>
            <p:nvPr/>
          </p:nvGrpSpPr>
          <p:grpSpPr>
            <a:xfrm flipH="1">
              <a:off x="5958353" y="3926549"/>
              <a:ext cx="172369" cy="594365"/>
              <a:chOff x="1539875" y="3257551"/>
              <a:chExt cx="511176" cy="1762125"/>
            </a:xfrm>
          </p:grpSpPr>
          <p:sp>
            <p:nvSpPr>
              <p:cNvPr id="1814" name="Google Shape;1814;p33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5" name="Google Shape;1815;p33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6" name="Google Shape;1816;p33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7" name="Google Shape;1817;p33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8" name="Google Shape;1818;p33"/>
              <p:cNvSpPr/>
              <p:nvPr/>
            </p:nvSpPr>
            <p:spPr>
              <a:xfrm>
                <a:off x="1801813" y="3711460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9" name="Google Shape;1819;p33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20" name="Google Shape;1820;p33"/>
          <p:cNvGrpSpPr/>
          <p:nvPr/>
        </p:nvGrpSpPr>
        <p:grpSpPr>
          <a:xfrm>
            <a:off x="-62932" y="4287131"/>
            <a:ext cx="3701483" cy="1891432"/>
            <a:chOff x="-46" y="2299799"/>
            <a:chExt cx="3480146" cy="1778330"/>
          </a:xfrm>
        </p:grpSpPr>
        <p:sp>
          <p:nvSpPr>
            <p:cNvPr id="1821" name="Google Shape;1821;p33"/>
            <p:cNvSpPr/>
            <p:nvPr/>
          </p:nvSpPr>
          <p:spPr>
            <a:xfrm flipH="1">
              <a:off x="138" y="2416729"/>
              <a:ext cx="3479961" cy="1476449"/>
            </a:xfrm>
            <a:custGeom>
              <a:avLst/>
              <a:gdLst/>
              <a:ahLst/>
              <a:cxnLst/>
              <a:rect l="l" t="t" r="r" b="b"/>
              <a:pathLst>
                <a:path w="2432" h="1031" extrusionOk="0">
                  <a:moveTo>
                    <a:pt x="2432" y="0"/>
                  </a:moveTo>
                  <a:cubicBezTo>
                    <a:pt x="1493" y="0"/>
                    <a:pt x="1493" y="0"/>
                    <a:pt x="1493" y="0"/>
                  </a:cubicBezTo>
                  <a:cubicBezTo>
                    <a:pt x="1493" y="18"/>
                    <a:pt x="1493" y="18"/>
                    <a:pt x="1493" y="18"/>
                  </a:cubicBezTo>
                  <a:cubicBezTo>
                    <a:pt x="1493" y="18"/>
                    <a:pt x="1262" y="18"/>
                    <a:pt x="1104" y="127"/>
                  </a:cubicBezTo>
                  <a:cubicBezTo>
                    <a:pt x="1079" y="146"/>
                    <a:pt x="1079" y="146"/>
                    <a:pt x="1079" y="146"/>
                  </a:cubicBezTo>
                  <a:cubicBezTo>
                    <a:pt x="1325" y="87"/>
                    <a:pt x="1325" y="87"/>
                    <a:pt x="1325" y="87"/>
                  </a:cubicBezTo>
                  <a:cubicBezTo>
                    <a:pt x="1376" y="109"/>
                    <a:pt x="1376" y="109"/>
                    <a:pt x="1376" y="109"/>
                  </a:cubicBezTo>
                  <a:cubicBezTo>
                    <a:pt x="1132" y="326"/>
                    <a:pt x="1132" y="326"/>
                    <a:pt x="1132" y="326"/>
                  </a:cubicBezTo>
                  <a:cubicBezTo>
                    <a:pt x="1132" y="326"/>
                    <a:pt x="637" y="428"/>
                    <a:pt x="384" y="565"/>
                  </a:cubicBezTo>
                  <a:cubicBezTo>
                    <a:pt x="384" y="565"/>
                    <a:pt x="0" y="819"/>
                    <a:pt x="34" y="875"/>
                  </a:cubicBezTo>
                  <a:cubicBezTo>
                    <a:pt x="67" y="931"/>
                    <a:pt x="284" y="1031"/>
                    <a:pt x="284" y="1031"/>
                  </a:cubicBezTo>
                  <a:cubicBezTo>
                    <a:pt x="1117" y="1031"/>
                    <a:pt x="1117" y="1031"/>
                    <a:pt x="1117" y="1031"/>
                  </a:cubicBezTo>
                  <a:cubicBezTo>
                    <a:pt x="1197" y="948"/>
                    <a:pt x="1197" y="948"/>
                    <a:pt x="1197" y="948"/>
                  </a:cubicBezTo>
                  <a:cubicBezTo>
                    <a:pt x="2432" y="948"/>
                    <a:pt x="2432" y="948"/>
                    <a:pt x="2432" y="948"/>
                  </a:cubicBezTo>
                  <a:cubicBezTo>
                    <a:pt x="2432" y="0"/>
                    <a:pt x="2432" y="0"/>
                    <a:pt x="2432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33"/>
            <p:cNvSpPr/>
            <p:nvPr/>
          </p:nvSpPr>
          <p:spPr>
            <a:xfrm flipH="1">
              <a:off x="137" y="3589512"/>
              <a:ext cx="3434586" cy="303667"/>
            </a:xfrm>
            <a:custGeom>
              <a:avLst/>
              <a:gdLst/>
              <a:ahLst/>
              <a:cxnLst/>
              <a:rect l="l" t="t" r="r" b="b"/>
              <a:pathLst>
                <a:path w="2400" h="212" extrusionOk="0">
                  <a:moveTo>
                    <a:pt x="1165" y="129"/>
                  </a:moveTo>
                  <a:cubicBezTo>
                    <a:pt x="2400" y="129"/>
                    <a:pt x="2400" y="129"/>
                    <a:pt x="2400" y="129"/>
                  </a:cubicBezTo>
                  <a:cubicBezTo>
                    <a:pt x="2400" y="0"/>
                    <a:pt x="2400" y="0"/>
                    <a:pt x="2400" y="0"/>
                  </a:cubicBezTo>
                  <a:cubicBezTo>
                    <a:pt x="1222" y="0"/>
                    <a:pt x="1222" y="0"/>
                    <a:pt x="1222" y="0"/>
                  </a:cubicBezTo>
                  <a:cubicBezTo>
                    <a:pt x="903" y="121"/>
                    <a:pt x="903" y="121"/>
                    <a:pt x="903" y="121"/>
                  </a:cubicBezTo>
                  <a:cubicBezTo>
                    <a:pt x="903" y="121"/>
                    <a:pt x="552" y="121"/>
                    <a:pt x="305" y="121"/>
                  </a:cubicBezTo>
                  <a:cubicBezTo>
                    <a:pt x="58" y="121"/>
                    <a:pt x="3" y="48"/>
                    <a:pt x="3" y="48"/>
                  </a:cubicBezTo>
                  <a:cubicBezTo>
                    <a:pt x="3" y="48"/>
                    <a:pt x="2" y="48"/>
                    <a:pt x="0" y="50"/>
                  </a:cubicBezTo>
                  <a:cubicBezTo>
                    <a:pt x="0" y="52"/>
                    <a:pt x="0" y="54"/>
                    <a:pt x="2" y="56"/>
                  </a:cubicBezTo>
                  <a:cubicBezTo>
                    <a:pt x="35" y="112"/>
                    <a:pt x="252" y="212"/>
                    <a:pt x="252" y="212"/>
                  </a:cubicBezTo>
                  <a:cubicBezTo>
                    <a:pt x="1085" y="212"/>
                    <a:pt x="1085" y="212"/>
                    <a:pt x="1085" y="212"/>
                  </a:cubicBezTo>
                  <a:lnTo>
                    <a:pt x="1165" y="12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33"/>
            <p:cNvSpPr/>
            <p:nvPr/>
          </p:nvSpPr>
          <p:spPr>
            <a:xfrm flipH="1">
              <a:off x="135" y="3774504"/>
              <a:ext cx="1834224" cy="280980"/>
            </a:xfrm>
            <a:custGeom>
              <a:avLst/>
              <a:gdLst/>
              <a:ahLst/>
              <a:cxnLst/>
              <a:rect l="l" t="t" r="r" b="b"/>
              <a:pathLst>
                <a:path w="1051" h="161" extrusionOk="0">
                  <a:moveTo>
                    <a:pt x="30" y="161"/>
                  </a:moveTo>
                  <a:lnTo>
                    <a:pt x="1051" y="161"/>
                  </a:lnTo>
                  <a:lnTo>
                    <a:pt x="1051" y="0"/>
                  </a:lnTo>
                  <a:lnTo>
                    <a:pt x="93" y="0"/>
                  </a:lnTo>
                  <a:lnTo>
                    <a:pt x="0" y="90"/>
                  </a:lnTo>
                  <a:lnTo>
                    <a:pt x="30" y="16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33"/>
            <p:cNvSpPr/>
            <p:nvPr/>
          </p:nvSpPr>
          <p:spPr>
            <a:xfrm flipH="1">
              <a:off x="1450398" y="3783230"/>
              <a:ext cx="2967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5" name="Google Shape;1825;p33"/>
            <p:cNvSpPr/>
            <p:nvPr/>
          </p:nvSpPr>
          <p:spPr>
            <a:xfrm flipH="1">
              <a:off x="1474865" y="3805918"/>
              <a:ext cx="2478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6" name="Google Shape;1826;p33"/>
            <p:cNvSpPr/>
            <p:nvPr/>
          </p:nvSpPr>
          <p:spPr>
            <a:xfrm flipH="1">
              <a:off x="1487061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09" y="21"/>
                    <a:pt x="135" y="46"/>
                    <a:pt x="135" y="78"/>
                  </a:cubicBezTo>
                  <a:cubicBezTo>
                    <a:pt x="135" y="109"/>
                    <a:pt x="109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7" name="Google Shape;1827;p33"/>
            <p:cNvSpPr/>
            <p:nvPr/>
          </p:nvSpPr>
          <p:spPr>
            <a:xfrm flipH="1">
              <a:off x="1141440" y="3783230"/>
              <a:ext cx="2985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8" name="Google Shape;1828;p33"/>
            <p:cNvSpPr/>
            <p:nvPr/>
          </p:nvSpPr>
          <p:spPr>
            <a:xfrm flipH="1">
              <a:off x="1165907" y="3805918"/>
              <a:ext cx="2496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9" name="Google Shape;1829;p33"/>
            <p:cNvSpPr/>
            <p:nvPr/>
          </p:nvSpPr>
          <p:spPr>
            <a:xfrm flipH="1">
              <a:off x="1179903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09" y="21"/>
                    <a:pt x="135" y="46"/>
                    <a:pt x="135" y="78"/>
                  </a:cubicBezTo>
                  <a:cubicBezTo>
                    <a:pt x="135" y="109"/>
                    <a:pt x="109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0" name="Google Shape;1830;p33"/>
            <p:cNvSpPr/>
            <p:nvPr/>
          </p:nvSpPr>
          <p:spPr>
            <a:xfrm flipH="1">
              <a:off x="307226" y="3783230"/>
              <a:ext cx="2985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1" name="Google Shape;1831;p33"/>
            <p:cNvSpPr/>
            <p:nvPr/>
          </p:nvSpPr>
          <p:spPr>
            <a:xfrm flipH="1">
              <a:off x="331693" y="3805918"/>
              <a:ext cx="2496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2" name="Google Shape;1832;p33"/>
            <p:cNvSpPr/>
            <p:nvPr/>
          </p:nvSpPr>
          <p:spPr>
            <a:xfrm flipH="1">
              <a:off x="345689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10" y="21"/>
                    <a:pt x="135" y="46"/>
                    <a:pt x="135" y="78"/>
                  </a:cubicBezTo>
                  <a:cubicBezTo>
                    <a:pt x="135" y="109"/>
                    <a:pt x="110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3" name="Google Shape;1833;p33"/>
            <p:cNvSpPr/>
            <p:nvPr/>
          </p:nvSpPr>
          <p:spPr>
            <a:xfrm flipH="1">
              <a:off x="68" y="3783230"/>
              <a:ext cx="2985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4" name="Google Shape;1834;p33"/>
            <p:cNvSpPr/>
            <p:nvPr/>
          </p:nvSpPr>
          <p:spPr>
            <a:xfrm flipH="1">
              <a:off x="24535" y="3805918"/>
              <a:ext cx="2496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5" name="Google Shape;1835;p33"/>
            <p:cNvSpPr/>
            <p:nvPr/>
          </p:nvSpPr>
          <p:spPr>
            <a:xfrm flipH="1">
              <a:off x="36785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10" y="21"/>
                    <a:pt x="135" y="46"/>
                    <a:pt x="135" y="78"/>
                  </a:cubicBezTo>
                  <a:cubicBezTo>
                    <a:pt x="135" y="109"/>
                    <a:pt x="110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6" name="Google Shape;1836;p33"/>
            <p:cNvSpPr/>
            <p:nvPr/>
          </p:nvSpPr>
          <p:spPr>
            <a:xfrm flipH="1">
              <a:off x="115321" y="3893179"/>
              <a:ext cx="1518339" cy="172777"/>
            </a:xfrm>
            <a:custGeom>
              <a:avLst/>
              <a:gdLst/>
              <a:ahLst/>
              <a:cxnLst/>
              <a:rect l="l" t="t" r="r" b="b"/>
              <a:pathLst>
                <a:path w="1061" h="121" extrusionOk="0">
                  <a:moveTo>
                    <a:pt x="714" y="14"/>
                  </a:moveTo>
                  <a:cubicBezTo>
                    <a:pt x="702" y="0"/>
                    <a:pt x="702" y="0"/>
                    <a:pt x="702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47" y="14"/>
                    <a:pt x="347" y="14"/>
                    <a:pt x="347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16" y="14"/>
                    <a:pt x="11" y="16"/>
                    <a:pt x="7" y="19"/>
                  </a:cubicBezTo>
                  <a:cubicBezTo>
                    <a:pt x="3" y="23"/>
                    <a:pt x="0" y="28"/>
                    <a:pt x="0" y="35"/>
                  </a:cubicBezTo>
                  <a:cubicBezTo>
                    <a:pt x="0" y="39"/>
                    <a:pt x="1" y="43"/>
                    <a:pt x="3" y="46"/>
                  </a:cubicBezTo>
                  <a:cubicBezTo>
                    <a:pt x="7" y="52"/>
                    <a:pt x="13" y="56"/>
                    <a:pt x="21" y="56"/>
                  </a:cubicBezTo>
                  <a:cubicBezTo>
                    <a:pt x="222" y="56"/>
                    <a:pt x="222" y="56"/>
                    <a:pt x="222" y="56"/>
                  </a:cubicBezTo>
                  <a:cubicBezTo>
                    <a:pt x="292" y="121"/>
                    <a:pt x="292" y="121"/>
                    <a:pt x="292" y="121"/>
                  </a:cubicBezTo>
                  <a:cubicBezTo>
                    <a:pt x="769" y="121"/>
                    <a:pt x="769" y="121"/>
                    <a:pt x="769" y="121"/>
                  </a:cubicBezTo>
                  <a:cubicBezTo>
                    <a:pt x="839" y="56"/>
                    <a:pt x="839" y="56"/>
                    <a:pt x="839" y="56"/>
                  </a:cubicBezTo>
                  <a:cubicBezTo>
                    <a:pt x="1040" y="56"/>
                    <a:pt x="1040" y="56"/>
                    <a:pt x="1040" y="56"/>
                  </a:cubicBezTo>
                  <a:cubicBezTo>
                    <a:pt x="1047" y="56"/>
                    <a:pt x="1053" y="53"/>
                    <a:pt x="1057" y="48"/>
                  </a:cubicBezTo>
                  <a:cubicBezTo>
                    <a:pt x="1059" y="45"/>
                    <a:pt x="1061" y="40"/>
                    <a:pt x="1061" y="35"/>
                  </a:cubicBezTo>
                  <a:cubicBezTo>
                    <a:pt x="1061" y="30"/>
                    <a:pt x="1060" y="26"/>
                    <a:pt x="1057" y="23"/>
                  </a:cubicBezTo>
                  <a:cubicBezTo>
                    <a:pt x="1054" y="17"/>
                    <a:pt x="1047" y="14"/>
                    <a:pt x="1040" y="14"/>
                  </a:cubicBezTo>
                  <a:lnTo>
                    <a:pt x="714" y="1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33"/>
            <p:cNvSpPr/>
            <p:nvPr/>
          </p:nvSpPr>
          <p:spPr>
            <a:xfrm flipH="1">
              <a:off x="1457296" y="3758797"/>
              <a:ext cx="1083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33"/>
            <p:cNvSpPr/>
            <p:nvPr/>
          </p:nvSpPr>
          <p:spPr>
            <a:xfrm flipH="1">
              <a:off x="1340367" y="3758797"/>
              <a:ext cx="1083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33"/>
            <p:cNvSpPr/>
            <p:nvPr/>
          </p:nvSpPr>
          <p:spPr>
            <a:xfrm flipH="1">
              <a:off x="1291607" y="3758797"/>
              <a:ext cx="324600" cy="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33"/>
            <p:cNvSpPr/>
            <p:nvPr/>
          </p:nvSpPr>
          <p:spPr>
            <a:xfrm flipH="1">
              <a:off x="312679" y="3758797"/>
              <a:ext cx="1098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1" name="Google Shape;1841;p33"/>
            <p:cNvSpPr/>
            <p:nvPr/>
          </p:nvSpPr>
          <p:spPr>
            <a:xfrm flipH="1">
              <a:off x="195504" y="3758797"/>
              <a:ext cx="1083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33"/>
            <p:cNvSpPr/>
            <p:nvPr/>
          </p:nvSpPr>
          <p:spPr>
            <a:xfrm flipH="1">
              <a:off x="146745" y="3758797"/>
              <a:ext cx="324600" cy="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3" name="Google Shape;1843;p33"/>
            <p:cNvSpPr/>
            <p:nvPr/>
          </p:nvSpPr>
          <p:spPr>
            <a:xfrm flipH="1">
              <a:off x="-46" y="2416729"/>
              <a:ext cx="1344000" cy="26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4" name="Google Shape;1844;p33"/>
            <p:cNvSpPr/>
            <p:nvPr/>
          </p:nvSpPr>
          <p:spPr>
            <a:xfrm flipH="1">
              <a:off x="490383" y="2299799"/>
              <a:ext cx="769800" cy="76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5" name="Google Shape;1845;p33"/>
            <p:cNvSpPr/>
            <p:nvPr/>
          </p:nvSpPr>
          <p:spPr>
            <a:xfrm flipH="1">
              <a:off x="572808" y="2376589"/>
              <a:ext cx="642000" cy="40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33"/>
            <p:cNvSpPr/>
            <p:nvPr/>
          </p:nvSpPr>
          <p:spPr>
            <a:xfrm flipH="1">
              <a:off x="530681" y="3956006"/>
              <a:ext cx="685871" cy="66318"/>
            </a:xfrm>
            <a:custGeom>
              <a:avLst/>
              <a:gdLst/>
              <a:ahLst/>
              <a:cxnLst/>
              <a:rect l="l" t="t" r="r" b="b"/>
              <a:pathLst>
                <a:path w="393" h="38" extrusionOk="0">
                  <a:moveTo>
                    <a:pt x="0" y="0"/>
                  </a:moveTo>
                  <a:lnTo>
                    <a:pt x="34" y="38"/>
                  </a:lnTo>
                  <a:lnTo>
                    <a:pt x="359" y="38"/>
                  </a:lnTo>
                  <a:lnTo>
                    <a:pt x="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7" name="Google Shape;1847;p33"/>
            <p:cNvSpPr/>
            <p:nvPr/>
          </p:nvSpPr>
          <p:spPr>
            <a:xfrm flipH="1">
              <a:off x="131" y="3713421"/>
              <a:ext cx="3328134" cy="342062"/>
            </a:xfrm>
            <a:custGeom>
              <a:avLst/>
              <a:gdLst/>
              <a:ahLst/>
              <a:cxnLst/>
              <a:rect l="l" t="t" r="r" b="b"/>
              <a:pathLst>
                <a:path w="2326" h="239" extrusionOk="0">
                  <a:moveTo>
                    <a:pt x="1081" y="239"/>
                  </a:moveTo>
                  <a:cubicBezTo>
                    <a:pt x="1044" y="152"/>
                    <a:pt x="1044" y="152"/>
                    <a:pt x="1044" y="152"/>
                  </a:cubicBezTo>
                  <a:cubicBezTo>
                    <a:pt x="1158" y="42"/>
                    <a:pt x="1158" y="42"/>
                    <a:pt x="1158" y="42"/>
                  </a:cubicBezTo>
                  <a:cubicBezTo>
                    <a:pt x="2326" y="42"/>
                    <a:pt x="2326" y="42"/>
                    <a:pt x="2326" y="42"/>
                  </a:cubicBezTo>
                  <a:cubicBezTo>
                    <a:pt x="2326" y="0"/>
                    <a:pt x="2326" y="0"/>
                    <a:pt x="2326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880" y="125"/>
                    <a:pt x="880" y="125"/>
                    <a:pt x="880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8" y="125"/>
                    <a:pt x="88" y="239"/>
                    <a:pt x="0" y="239"/>
                  </a:cubicBezTo>
                  <a:lnTo>
                    <a:pt x="1081" y="2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8" name="Google Shape;1848;p33"/>
            <p:cNvSpPr/>
            <p:nvPr/>
          </p:nvSpPr>
          <p:spPr>
            <a:xfrm flipH="1">
              <a:off x="135" y="3210800"/>
              <a:ext cx="2947672" cy="530545"/>
            </a:xfrm>
            <a:custGeom>
              <a:avLst/>
              <a:gdLst/>
              <a:ahLst/>
              <a:cxnLst/>
              <a:rect l="l" t="t" r="r" b="b"/>
              <a:pathLst>
                <a:path w="1689" h="304" extrusionOk="0">
                  <a:moveTo>
                    <a:pt x="1689" y="184"/>
                  </a:moveTo>
                  <a:lnTo>
                    <a:pt x="709" y="184"/>
                  </a:lnTo>
                  <a:lnTo>
                    <a:pt x="453" y="304"/>
                  </a:lnTo>
                  <a:lnTo>
                    <a:pt x="0" y="304"/>
                  </a:lnTo>
                  <a:lnTo>
                    <a:pt x="447" y="288"/>
                  </a:lnTo>
                  <a:lnTo>
                    <a:pt x="960" y="0"/>
                  </a:lnTo>
                  <a:lnTo>
                    <a:pt x="1689" y="0"/>
                  </a:lnTo>
                  <a:lnTo>
                    <a:pt x="1689" y="18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9" name="Google Shape;1849;p33"/>
            <p:cNvSpPr/>
            <p:nvPr/>
          </p:nvSpPr>
          <p:spPr>
            <a:xfrm flipH="1">
              <a:off x="2129398" y="3497015"/>
              <a:ext cx="694500" cy="4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33"/>
            <p:cNvSpPr/>
            <p:nvPr/>
          </p:nvSpPr>
          <p:spPr>
            <a:xfrm flipH="1">
              <a:off x="135" y="2554600"/>
              <a:ext cx="769641" cy="394418"/>
            </a:xfrm>
            <a:custGeom>
              <a:avLst/>
              <a:gdLst/>
              <a:ahLst/>
              <a:cxnLst/>
              <a:rect l="l" t="t" r="r" b="b"/>
              <a:pathLst>
                <a:path w="538" h="276" extrusionOk="0">
                  <a:moveTo>
                    <a:pt x="46" y="0"/>
                  </a:moveTo>
                  <a:cubicBezTo>
                    <a:pt x="538" y="0"/>
                    <a:pt x="538" y="0"/>
                    <a:pt x="538" y="0"/>
                  </a:cubicBezTo>
                  <a:cubicBezTo>
                    <a:pt x="538" y="276"/>
                    <a:pt x="538" y="276"/>
                    <a:pt x="538" y="276"/>
                  </a:cubicBezTo>
                  <a:cubicBezTo>
                    <a:pt x="46" y="276"/>
                    <a:pt x="46" y="276"/>
                    <a:pt x="46" y="276"/>
                  </a:cubicBezTo>
                  <a:cubicBezTo>
                    <a:pt x="34" y="276"/>
                    <a:pt x="24" y="272"/>
                    <a:pt x="16" y="265"/>
                  </a:cubicBezTo>
                  <a:cubicBezTo>
                    <a:pt x="6" y="256"/>
                    <a:pt x="0" y="244"/>
                    <a:pt x="0" y="23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2"/>
                    <a:pt x="6" y="20"/>
                    <a:pt x="15" y="12"/>
                  </a:cubicBezTo>
                  <a:cubicBezTo>
                    <a:pt x="23" y="5"/>
                    <a:pt x="34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1" name="Google Shape;1851;p33"/>
            <p:cNvSpPr/>
            <p:nvPr/>
          </p:nvSpPr>
          <p:spPr>
            <a:xfrm flipH="1">
              <a:off x="135" y="2554600"/>
              <a:ext cx="769641" cy="83770"/>
            </a:xfrm>
            <a:custGeom>
              <a:avLst/>
              <a:gdLst/>
              <a:ahLst/>
              <a:cxnLst/>
              <a:rect l="l" t="t" r="r" b="b"/>
              <a:pathLst>
                <a:path w="538" h="59" extrusionOk="0">
                  <a:moveTo>
                    <a:pt x="46" y="0"/>
                  </a:moveTo>
                  <a:cubicBezTo>
                    <a:pt x="34" y="0"/>
                    <a:pt x="23" y="5"/>
                    <a:pt x="15" y="12"/>
                  </a:cubicBezTo>
                  <a:cubicBezTo>
                    <a:pt x="6" y="20"/>
                    <a:pt x="0" y="32"/>
                    <a:pt x="0" y="4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6"/>
                    <a:pt x="6" y="34"/>
                    <a:pt x="15" y="25"/>
                  </a:cubicBezTo>
                  <a:cubicBezTo>
                    <a:pt x="23" y="18"/>
                    <a:pt x="34" y="14"/>
                    <a:pt x="46" y="14"/>
                  </a:cubicBezTo>
                  <a:cubicBezTo>
                    <a:pt x="538" y="14"/>
                    <a:pt x="538" y="14"/>
                    <a:pt x="538" y="14"/>
                  </a:cubicBezTo>
                  <a:cubicBezTo>
                    <a:pt x="538" y="0"/>
                    <a:pt x="538" y="0"/>
                    <a:pt x="538" y="0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2" name="Google Shape;1852;p33"/>
            <p:cNvSpPr/>
            <p:nvPr/>
          </p:nvSpPr>
          <p:spPr>
            <a:xfrm flipH="1">
              <a:off x="1511496" y="2540639"/>
              <a:ext cx="1486923" cy="731244"/>
            </a:xfrm>
            <a:custGeom>
              <a:avLst/>
              <a:gdLst/>
              <a:ahLst/>
              <a:cxnLst/>
              <a:rect l="l" t="t" r="r" b="b"/>
              <a:pathLst>
                <a:path w="1039" h="510" extrusionOk="0">
                  <a:moveTo>
                    <a:pt x="988" y="0"/>
                  </a:moveTo>
                  <a:cubicBezTo>
                    <a:pt x="742" y="59"/>
                    <a:pt x="742" y="59"/>
                    <a:pt x="742" y="59"/>
                  </a:cubicBezTo>
                  <a:cubicBezTo>
                    <a:pt x="415" y="213"/>
                    <a:pt x="11" y="503"/>
                    <a:pt x="0" y="510"/>
                  </a:cubicBezTo>
                  <a:cubicBezTo>
                    <a:pt x="28" y="491"/>
                    <a:pt x="47" y="479"/>
                    <a:pt x="47" y="478"/>
                  </a:cubicBezTo>
                  <a:cubicBezTo>
                    <a:pt x="47" y="478"/>
                    <a:pt x="47" y="478"/>
                    <a:pt x="47" y="478"/>
                  </a:cubicBezTo>
                  <a:cubicBezTo>
                    <a:pt x="300" y="341"/>
                    <a:pt x="795" y="239"/>
                    <a:pt x="795" y="239"/>
                  </a:cubicBezTo>
                  <a:cubicBezTo>
                    <a:pt x="1039" y="22"/>
                    <a:pt x="1039" y="22"/>
                    <a:pt x="1039" y="22"/>
                  </a:cubicBezTo>
                  <a:cubicBezTo>
                    <a:pt x="988" y="0"/>
                    <a:pt x="988" y="0"/>
                    <a:pt x="98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3" name="Google Shape;1853;p33"/>
            <p:cNvSpPr/>
            <p:nvPr/>
          </p:nvSpPr>
          <p:spPr>
            <a:xfrm flipH="1">
              <a:off x="2930355" y="3224762"/>
              <a:ext cx="68064" cy="48866"/>
            </a:xfrm>
            <a:custGeom>
              <a:avLst/>
              <a:gdLst/>
              <a:ahLst/>
              <a:cxnLst/>
              <a:rect l="l" t="t" r="r" b="b"/>
              <a:pathLst>
                <a:path w="47" h="33" extrusionOk="0">
                  <a:moveTo>
                    <a:pt x="47" y="0"/>
                  </a:moveTo>
                  <a:cubicBezTo>
                    <a:pt x="47" y="1"/>
                    <a:pt x="28" y="13"/>
                    <a:pt x="0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8" y="13"/>
                    <a:pt x="47" y="1"/>
                    <a:pt x="47" y="0"/>
                  </a:cubicBezTo>
                </a:path>
              </a:pathLst>
            </a:custGeom>
            <a:solidFill>
              <a:srgbClr val="2FCBED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4" name="Google Shape;1854;p33"/>
            <p:cNvSpPr/>
            <p:nvPr/>
          </p:nvSpPr>
          <p:spPr>
            <a:xfrm flipH="1">
              <a:off x="1511494" y="2516206"/>
              <a:ext cx="425833" cy="109949"/>
            </a:xfrm>
            <a:custGeom>
              <a:avLst/>
              <a:gdLst/>
              <a:ahLst/>
              <a:cxnLst/>
              <a:rect l="l" t="t" r="r" b="b"/>
              <a:pathLst>
                <a:path w="244" h="63" extrusionOk="0">
                  <a:moveTo>
                    <a:pt x="189" y="0"/>
                  </a:moveTo>
                  <a:lnTo>
                    <a:pt x="0" y="63"/>
                  </a:lnTo>
                  <a:lnTo>
                    <a:pt x="202" y="14"/>
                  </a:lnTo>
                  <a:lnTo>
                    <a:pt x="244" y="3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5" name="Google Shape;1855;p33"/>
            <p:cNvSpPr/>
            <p:nvPr/>
          </p:nvSpPr>
          <p:spPr>
            <a:xfrm flipH="1">
              <a:off x="1511494" y="2516206"/>
              <a:ext cx="425833" cy="109949"/>
            </a:xfrm>
            <a:custGeom>
              <a:avLst/>
              <a:gdLst/>
              <a:ahLst/>
              <a:cxnLst/>
              <a:rect l="l" t="t" r="r" b="b"/>
              <a:pathLst>
                <a:path w="244" h="63" extrusionOk="0">
                  <a:moveTo>
                    <a:pt x="189" y="0"/>
                  </a:moveTo>
                  <a:lnTo>
                    <a:pt x="0" y="63"/>
                  </a:lnTo>
                  <a:lnTo>
                    <a:pt x="202" y="14"/>
                  </a:lnTo>
                  <a:lnTo>
                    <a:pt x="244" y="32"/>
                  </a:lnTo>
                  <a:lnTo>
                    <a:pt x="18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6" name="Google Shape;1856;p33"/>
            <p:cNvSpPr/>
            <p:nvPr/>
          </p:nvSpPr>
          <p:spPr>
            <a:xfrm flipH="1">
              <a:off x="1511494" y="2512656"/>
              <a:ext cx="425833" cy="366495"/>
            </a:xfrm>
            <a:custGeom>
              <a:avLst/>
              <a:gdLst/>
              <a:ahLst/>
              <a:cxnLst/>
              <a:rect l="l" t="t" r="r" b="b"/>
              <a:pathLst>
                <a:path w="244" h="210" extrusionOk="0">
                  <a:moveTo>
                    <a:pt x="0" y="63"/>
                  </a:moveTo>
                  <a:lnTo>
                    <a:pt x="189" y="11"/>
                  </a:lnTo>
                  <a:lnTo>
                    <a:pt x="228" y="36"/>
                  </a:lnTo>
                  <a:lnTo>
                    <a:pt x="44" y="210"/>
                  </a:lnTo>
                  <a:lnTo>
                    <a:pt x="244" y="32"/>
                  </a:lnTo>
                  <a:lnTo>
                    <a:pt x="189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7" name="Google Shape;1857;p33"/>
            <p:cNvSpPr/>
            <p:nvPr/>
          </p:nvSpPr>
          <p:spPr>
            <a:xfrm flipH="1">
              <a:off x="136" y="2577289"/>
              <a:ext cx="1853421" cy="465972"/>
            </a:xfrm>
            <a:custGeom>
              <a:avLst/>
              <a:gdLst/>
              <a:ahLst/>
              <a:cxnLst/>
              <a:rect l="l" t="t" r="r" b="b"/>
              <a:pathLst>
                <a:path w="1062" h="267" extrusionOk="0">
                  <a:moveTo>
                    <a:pt x="1062" y="236"/>
                  </a:moveTo>
                  <a:lnTo>
                    <a:pt x="1062" y="234"/>
                  </a:lnTo>
                  <a:lnTo>
                    <a:pt x="599" y="234"/>
                  </a:lnTo>
                  <a:lnTo>
                    <a:pt x="599" y="0"/>
                  </a:lnTo>
                  <a:lnTo>
                    <a:pt x="263" y="0"/>
                  </a:lnTo>
                  <a:lnTo>
                    <a:pt x="0" y="236"/>
                  </a:lnTo>
                  <a:lnTo>
                    <a:pt x="597" y="236"/>
                  </a:lnTo>
                  <a:lnTo>
                    <a:pt x="597" y="267"/>
                  </a:lnTo>
                  <a:lnTo>
                    <a:pt x="1062" y="267"/>
                  </a:lnTo>
                  <a:lnTo>
                    <a:pt x="1062" y="265"/>
                  </a:lnTo>
                  <a:lnTo>
                    <a:pt x="599" y="265"/>
                  </a:lnTo>
                  <a:lnTo>
                    <a:pt x="599" y="236"/>
                  </a:lnTo>
                  <a:lnTo>
                    <a:pt x="1062" y="236"/>
                  </a:lnTo>
                  <a:close/>
                  <a:moveTo>
                    <a:pt x="597" y="234"/>
                  </a:moveTo>
                  <a:lnTo>
                    <a:pt x="7" y="234"/>
                  </a:lnTo>
                  <a:lnTo>
                    <a:pt x="264" y="2"/>
                  </a:lnTo>
                  <a:lnTo>
                    <a:pt x="597" y="2"/>
                  </a:lnTo>
                  <a:lnTo>
                    <a:pt x="597" y="2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8" name="Google Shape;1858;p33"/>
            <p:cNvSpPr/>
            <p:nvPr/>
          </p:nvSpPr>
          <p:spPr>
            <a:xfrm flipH="1">
              <a:off x="872625" y="3041515"/>
              <a:ext cx="1284600" cy="6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p32"/>
          <p:cNvSpPr txBox="1">
            <a:spLocks noGrp="1"/>
          </p:cNvSpPr>
          <p:nvPr>
            <p:ph type="title"/>
          </p:nvPr>
        </p:nvSpPr>
        <p:spPr>
          <a:xfrm>
            <a:off x="960000" y="1895933"/>
            <a:ext cx="3990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Calgary Transit</a:t>
            </a:r>
            <a:endParaRPr/>
          </a:p>
        </p:txBody>
      </p:sp>
      <p:sp>
        <p:nvSpPr>
          <p:cNvPr id="1788" name="Google Shape;1788;p32"/>
          <p:cNvSpPr txBox="1">
            <a:spLocks noGrp="1"/>
          </p:cNvSpPr>
          <p:nvPr>
            <p:ph type="body" idx="1"/>
          </p:nvPr>
        </p:nvSpPr>
        <p:spPr>
          <a:xfrm>
            <a:off x="960000" y="2555067"/>
            <a:ext cx="3990000" cy="314349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" sz="1800"/>
              <a:t>Calgary transit is looking to expand their primary transit network (PTN)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" sz="1800"/>
              <a:t>PTN includes both the c-train line and max bus routes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" sz="1800"/>
              <a:t>Calgary Transit has a limited budget, and wants guidance on where to spend it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" sz="1800"/>
              <a:t>Looking to improve access to more communities, including the north, especially near the airport, and the south-east. </a:t>
            </a:r>
          </a:p>
          <a:p>
            <a:pPr marL="228600" indent="-228600"/>
            <a:endParaRPr lang="en" sz="1800"/>
          </a:p>
          <a:p>
            <a:pPr marL="228600" indent="-228600"/>
            <a:endParaRPr lang="en"/>
          </a:p>
        </p:txBody>
      </p:sp>
      <p:cxnSp>
        <p:nvCxnSpPr>
          <p:cNvPr id="1790" name="Google Shape;1790;p32"/>
          <p:cNvCxnSpPr/>
          <p:nvPr/>
        </p:nvCxnSpPr>
        <p:spPr>
          <a:xfrm>
            <a:off x="1163733" y="-431667"/>
            <a:ext cx="0" cy="2290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pic>
        <p:nvPicPr>
          <p:cNvPr id="1026" name="Picture 2" descr="Calgary Transit set to receive up to $32M for revenue shortfall | Calgary  Herald">
            <a:extLst>
              <a:ext uri="{FF2B5EF4-FFF2-40B4-BE49-F238E27FC236}">
                <a16:creationId xmlns:a16="http://schemas.microsoft.com/office/drawing/2014/main" id="{0B2E7BCE-C09F-D644-937F-899892CABC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6" r="32082"/>
          <a:stretch/>
        </p:blipFill>
        <p:spPr bwMode="auto">
          <a:xfrm>
            <a:off x="5973714" y="0"/>
            <a:ext cx="62310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p32"/>
          <p:cNvSpPr txBox="1">
            <a:spLocks noGrp="1"/>
          </p:cNvSpPr>
          <p:nvPr>
            <p:ph type="title"/>
          </p:nvPr>
        </p:nvSpPr>
        <p:spPr>
          <a:xfrm>
            <a:off x="959999" y="1895933"/>
            <a:ext cx="4615291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Calgary Primary Transit Network</a:t>
            </a:r>
            <a:endParaRPr/>
          </a:p>
        </p:txBody>
      </p:sp>
      <p:cxnSp>
        <p:nvCxnSpPr>
          <p:cNvPr id="1790" name="Google Shape;1790;p32"/>
          <p:cNvCxnSpPr/>
          <p:nvPr/>
        </p:nvCxnSpPr>
        <p:spPr>
          <a:xfrm>
            <a:off x="1163733" y="-431667"/>
            <a:ext cx="0" cy="2290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pic>
        <p:nvPicPr>
          <p:cNvPr id="2" name="Picture 2" descr="A map of a subway system&#10;&#10;Description automatically generated">
            <a:extLst>
              <a:ext uri="{FF2B5EF4-FFF2-40B4-BE49-F238E27FC236}">
                <a16:creationId xmlns:a16="http://schemas.microsoft.com/office/drawing/2014/main" id="{BD376984-522D-EB37-5C03-4642A15F7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700" y="0"/>
            <a:ext cx="5575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712397D-B968-FEF8-D4A6-E7DD304D36BF}"/>
              </a:ext>
            </a:extLst>
          </p:cNvPr>
          <p:cNvSpPr/>
          <p:nvPr/>
        </p:nvSpPr>
        <p:spPr>
          <a:xfrm>
            <a:off x="1090430" y="3163297"/>
            <a:ext cx="2108117" cy="10351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b="1">
                <a:solidFill>
                  <a:schemeClr val="accent6"/>
                </a:solidFill>
              </a:rPr>
              <a:t>82.5 </a:t>
            </a:r>
            <a:r>
              <a:rPr lang="en-CA" sz="2000" b="1">
                <a:solidFill>
                  <a:schemeClr val="accent6"/>
                </a:solidFill>
              </a:rPr>
              <a:t>Mn</a:t>
            </a:r>
          </a:p>
          <a:p>
            <a:r>
              <a:rPr lang="en-CA">
                <a:solidFill>
                  <a:schemeClr val="accent6"/>
                </a:solidFill>
              </a:rPr>
              <a:t>Ridership in </a:t>
            </a:r>
          </a:p>
          <a:p>
            <a:r>
              <a:rPr lang="en-CA">
                <a:solidFill>
                  <a:schemeClr val="accent6"/>
                </a:solidFill>
              </a:rPr>
              <a:t>2023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F6E0D3-9CB5-32DC-C4AE-C923E1F8894D}"/>
              </a:ext>
            </a:extLst>
          </p:cNvPr>
          <p:cNvSpPr/>
          <p:nvPr/>
        </p:nvSpPr>
        <p:spPr>
          <a:xfrm>
            <a:off x="3531705" y="3163297"/>
            <a:ext cx="2108117" cy="10351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b="1">
                <a:solidFill>
                  <a:schemeClr val="accent6"/>
                </a:solidFill>
              </a:rPr>
              <a:t>$1.87 </a:t>
            </a:r>
            <a:r>
              <a:rPr lang="en-CA" sz="2000" b="1">
                <a:solidFill>
                  <a:schemeClr val="accent6"/>
                </a:solidFill>
              </a:rPr>
              <a:t>per trip</a:t>
            </a:r>
          </a:p>
          <a:p>
            <a:r>
              <a:rPr lang="en-CA">
                <a:solidFill>
                  <a:schemeClr val="accent6"/>
                </a:solidFill>
              </a:rPr>
              <a:t>Average Fare as of 2022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F0D3EF-0D6B-F244-72B9-6784D2C744DB}"/>
              </a:ext>
            </a:extLst>
          </p:cNvPr>
          <p:cNvSpPr/>
          <p:nvPr/>
        </p:nvSpPr>
        <p:spPr>
          <a:xfrm>
            <a:off x="1090430" y="4539391"/>
            <a:ext cx="2108117" cy="10351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b="1">
                <a:solidFill>
                  <a:schemeClr val="accent6"/>
                </a:solidFill>
              </a:rPr>
              <a:t>1,100</a:t>
            </a:r>
            <a:endParaRPr lang="en-CA" sz="2000" b="1">
              <a:solidFill>
                <a:schemeClr val="accent6"/>
              </a:solidFill>
            </a:endParaRPr>
          </a:p>
          <a:p>
            <a:r>
              <a:rPr lang="en-CA">
                <a:solidFill>
                  <a:schemeClr val="accent6"/>
                </a:solidFill>
              </a:rPr>
              <a:t>Active Vehicles as of 2022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A7E13B-5301-8844-ABB0-891CF68A9C71}"/>
              </a:ext>
            </a:extLst>
          </p:cNvPr>
          <p:cNvSpPr/>
          <p:nvPr/>
        </p:nvSpPr>
        <p:spPr>
          <a:xfrm>
            <a:off x="3531705" y="4539391"/>
            <a:ext cx="2108117" cy="103517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b="1">
                <a:solidFill>
                  <a:schemeClr val="accent6"/>
                </a:solidFill>
              </a:rPr>
              <a:t>62.2% </a:t>
            </a:r>
            <a:r>
              <a:rPr lang="en-CA" sz="2000" b="1">
                <a:solidFill>
                  <a:schemeClr val="accent6"/>
                </a:solidFill>
              </a:rPr>
              <a:t>CAGR</a:t>
            </a:r>
          </a:p>
          <a:p>
            <a:r>
              <a:rPr lang="en-CA">
                <a:solidFill>
                  <a:schemeClr val="accent6"/>
                </a:solidFill>
              </a:rPr>
              <a:t>of trips from 2021 - 2023</a:t>
            </a:r>
          </a:p>
        </p:txBody>
      </p:sp>
    </p:spTree>
    <p:extLst>
      <p:ext uri="{BB962C8B-B14F-4D97-AF65-F5344CB8AC3E}">
        <p14:creationId xmlns:p14="http://schemas.microsoft.com/office/powerpoint/2010/main" val="369439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p32"/>
          <p:cNvSpPr txBox="1">
            <a:spLocks noGrp="1"/>
          </p:cNvSpPr>
          <p:nvPr>
            <p:ph type="title"/>
          </p:nvPr>
        </p:nvSpPr>
        <p:spPr>
          <a:xfrm>
            <a:off x="959999" y="1895933"/>
            <a:ext cx="4615291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Calgary </a:t>
            </a:r>
            <a:r>
              <a:rPr lang="en">
                <a:solidFill>
                  <a:schemeClr val="bg1"/>
                </a:solidFill>
              </a:rPr>
              <a:t>Future</a:t>
            </a:r>
            <a:r>
              <a:rPr lang="en"/>
              <a:t> Primary Transit Network</a:t>
            </a:r>
            <a:endParaRPr/>
          </a:p>
        </p:txBody>
      </p:sp>
      <p:cxnSp>
        <p:nvCxnSpPr>
          <p:cNvPr id="1790" name="Google Shape;1790;p32"/>
          <p:cNvCxnSpPr/>
          <p:nvPr/>
        </p:nvCxnSpPr>
        <p:spPr>
          <a:xfrm>
            <a:off x="1163733" y="-431667"/>
            <a:ext cx="0" cy="2290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pic>
        <p:nvPicPr>
          <p:cNvPr id="2050" name="Picture 2" descr="A map of a subway system&#10;&#10;Description automatically generated">
            <a:extLst>
              <a:ext uri="{FF2B5EF4-FFF2-40B4-BE49-F238E27FC236}">
                <a16:creationId xmlns:a16="http://schemas.microsoft.com/office/drawing/2014/main" id="{AA1D5F22-6E78-5DF3-3D9B-E02D9EB60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8B276C5-2A21-8B70-58F5-6D6A91139F0E}"/>
              </a:ext>
            </a:extLst>
          </p:cNvPr>
          <p:cNvSpPr/>
          <p:nvPr/>
        </p:nvSpPr>
        <p:spPr>
          <a:xfrm>
            <a:off x="1079977" y="3103284"/>
            <a:ext cx="5124442" cy="765635"/>
          </a:xfrm>
          <a:prstGeom prst="roundRect">
            <a:avLst>
              <a:gd name="adj" fmla="val 1190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>
                <a:solidFill>
                  <a:schemeClr val="accent6"/>
                </a:solidFill>
              </a:rPr>
              <a:t>Establishment of new Green C-Train line and Grey routes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9DE02A-79C1-7E25-2DB0-8C89EBAEBC87}"/>
              </a:ext>
            </a:extLst>
          </p:cNvPr>
          <p:cNvSpPr/>
          <p:nvPr/>
        </p:nvSpPr>
        <p:spPr>
          <a:xfrm>
            <a:off x="1079976" y="4126280"/>
            <a:ext cx="5124442" cy="765635"/>
          </a:xfrm>
          <a:prstGeom prst="roundRect">
            <a:avLst>
              <a:gd name="adj" fmla="val 1190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>
                <a:solidFill>
                  <a:schemeClr val="accent6"/>
                </a:solidFill>
              </a:rPr>
              <a:t>Expansion of Red and Blue C-Train lines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E7531E4-0543-5CF7-1EAA-82D568B9F864}"/>
              </a:ext>
            </a:extLst>
          </p:cNvPr>
          <p:cNvSpPr/>
          <p:nvPr/>
        </p:nvSpPr>
        <p:spPr>
          <a:xfrm>
            <a:off x="1079975" y="5149276"/>
            <a:ext cx="5124442" cy="765635"/>
          </a:xfrm>
          <a:prstGeom prst="roundRect">
            <a:avLst>
              <a:gd name="adj" fmla="val 1190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>
                <a:solidFill>
                  <a:schemeClr val="accent6"/>
                </a:solidFill>
              </a:rPr>
              <a:t>Improved access to transit network for North and South-East communities</a:t>
            </a:r>
          </a:p>
        </p:txBody>
      </p:sp>
    </p:spTree>
    <p:extLst>
      <p:ext uri="{BB962C8B-B14F-4D97-AF65-F5344CB8AC3E}">
        <p14:creationId xmlns:p14="http://schemas.microsoft.com/office/powerpoint/2010/main" val="316217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36"/>
          <p:cNvSpPr txBox="1">
            <a:spLocks noGrp="1"/>
          </p:cNvSpPr>
          <p:nvPr>
            <p:ph type="subTitle" idx="2"/>
          </p:nvPr>
        </p:nvSpPr>
        <p:spPr>
          <a:xfrm>
            <a:off x="2149835" y="2263555"/>
            <a:ext cx="3956000" cy="137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" sz="1500"/>
              <a:t>Identify where demand for transit is highest, and develop an index that accurately reflects the transit needs of each community. 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" sz="1500"/>
              <a:t>Use demand index in analysis of transit gap</a:t>
            </a:r>
          </a:p>
        </p:txBody>
      </p:sp>
      <p:sp>
        <p:nvSpPr>
          <p:cNvPr id="1983" name="Google Shape;1983;p36"/>
          <p:cNvSpPr txBox="1">
            <a:spLocks noGrp="1"/>
          </p:cNvSpPr>
          <p:nvPr>
            <p:ph type="subTitle" idx="3"/>
          </p:nvPr>
        </p:nvSpPr>
        <p:spPr>
          <a:xfrm>
            <a:off x="7079336" y="2263555"/>
            <a:ext cx="3956000" cy="137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" sz="1500"/>
              <a:t>Understand where primary transit supply currently exists and where it is planned. 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" sz="1500"/>
              <a:t>Evaluate supply by community and give supply an index for each community</a:t>
            </a:r>
          </a:p>
        </p:txBody>
      </p:sp>
      <p:sp>
        <p:nvSpPr>
          <p:cNvPr id="1984" name="Google Shape;1984;p36"/>
          <p:cNvSpPr txBox="1">
            <a:spLocks noGrp="1"/>
          </p:cNvSpPr>
          <p:nvPr>
            <p:ph type="subTitle" idx="4"/>
          </p:nvPr>
        </p:nvSpPr>
        <p:spPr>
          <a:xfrm>
            <a:off x="2149835" y="4194888"/>
            <a:ext cx="3956000" cy="137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" sz="1500"/>
              <a:t>Compare transit demand and supply gaps for each community both in the current and future primary transit network.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" sz="1500"/>
              <a:t>Give each community a letter grade from A to F with F meaning highest transit demand-supply gap, and A meaning low transit demand-supply gap. 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" sz="1500"/>
          </a:p>
        </p:txBody>
      </p:sp>
      <p:sp>
        <p:nvSpPr>
          <p:cNvPr id="1985" name="Google Shape;1985;p36"/>
          <p:cNvSpPr txBox="1">
            <a:spLocks noGrp="1"/>
          </p:cNvSpPr>
          <p:nvPr>
            <p:ph type="subTitle" idx="5"/>
          </p:nvPr>
        </p:nvSpPr>
        <p:spPr>
          <a:xfrm>
            <a:off x="7079336" y="4194888"/>
            <a:ext cx="3956000" cy="137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" sz="1500"/>
              <a:t>Interpret the data from the transit needs gap analysis and visualize it using ARC GIS and other data visualization techniques.</a:t>
            </a:r>
          </a:p>
        </p:txBody>
      </p:sp>
      <p:sp>
        <p:nvSpPr>
          <p:cNvPr id="1986" name="Google Shape;1986;p3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/>
              <a:t>Project Objective</a:t>
            </a:r>
            <a:endParaRPr sz="3200"/>
          </a:p>
        </p:txBody>
      </p:sp>
      <p:sp>
        <p:nvSpPr>
          <p:cNvPr id="1987" name="Google Shape;1987;p36"/>
          <p:cNvSpPr txBox="1">
            <a:spLocks noGrp="1"/>
          </p:cNvSpPr>
          <p:nvPr>
            <p:ph type="subTitle" idx="1"/>
          </p:nvPr>
        </p:nvSpPr>
        <p:spPr>
          <a:xfrm>
            <a:off x="2149833" y="1658321"/>
            <a:ext cx="3956000" cy="70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/>
              <a:t>Demand</a:t>
            </a:r>
            <a:endParaRPr/>
          </a:p>
        </p:txBody>
      </p:sp>
      <p:sp>
        <p:nvSpPr>
          <p:cNvPr id="1988" name="Google Shape;1988;p36"/>
          <p:cNvSpPr txBox="1">
            <a:spLocks noGrp="1"/>
          </p:cNvSpPr>
          <p:nvPr>
            <p:ph type="subTitle" idx="6"/>
          </p:nvPr>
        </p:nvSpPr>
        <p:spPr>
          <a:xfrm>
            <a:off x="2149833" y="3589655"/>
            <a:ext cx="3956000" cy="70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/>
              <a:t>Transit Needs Gap</a:t>
            </a:r>
            <a:endParaRPr lang="en-US"/>
          </a:p>
        </p:txBody>
      </p:sp>
      <p:sp>
        <p:nvSpPr>
          <p:cNvPr id="1989" name="Google Shape;1989;p36"/>
          <p:cNvSpPr txBox="1">
            <a:spLocks noGrp="1"/>
          </p:cNvSpPr>
          <p:nvPr>
            <p:ph type="subTitle" idx="7"/>
          </p:nvPr>
        </p:nvSpPr>
        <p:spPr>
          <a:xfrm>
            <a:off x="7079333" y="1658321"/>
            <a:ext cx="3956000" cy="70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/>
              <a:t>Supply</a:t>
            </a:r>
            <a:r>
              <a:rPr lang="en-US"/>
              <a:t> </a:t>
            </a:r>
          </a:p>
        </p:txBody>
      </p:sp>
      <p:sp>
        <p:nvSpPr>
          <p:cNvPr id="1990" name="Google Shape;1990;p36"/>
          <p:cNvSpPr txBox="1">
            <a:spLocks noGrp="1"/>
          </p:cNvSpPr>
          <p:nvPr>
            <p:ph type="subTitle" idx="8"/>
          </p:nvPr>
        </p:nvSpPr>
        <p:spPr>
          <a:xfrm>
            <a:off x="7079333" y="3589655"/>
            <a:ext cx="3956000" cy="70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/>
              <a:t>Data Visualization</a:t>
            </a:r>
            <a:endParaRPr lang="en-US"/>
          </a:p>
        </p:txBody>
      </p:sp>
      <p:grpSp>
        <p:nvGrpSpPr>
          <p:cNvPr id="1991" name="Google Shape;1991;p36"/>
          <p:cNvGrpSpPr/>
          <p:nvPr/>
        </p:nvGrpSpPr>
        <p:grpSpPr>
          <a:xfrm>
            <a:off x="6544099" y="1763192"/>
            <a:ext cx="491477" cy="491459"/>
            <a:chOff x="4851224" y="2280487"/>
            <a:chExt cx="368608" cy="368594"/>
          </a:xfrm>
        </p:grpSpPr>
        <p:sp>
          <p:nvSpPr>
            <p:cNvPr id="1992" name="Google Shape;1992;p36"/>
            <p:cNvSpPr/>
            <p:nvPr/>
          </p:nvSpPr>
          <p:spPr>
            <a:xfrm>
              <a:off x="4851224" y="2280487"/>
              <a:ext cx="184301" cy="368594"/>
            </a:xfrm>
            <a:custGeom>
              <a:avLst/>
              <a:gdLst/>
              <a:ahLst/>
              <a:cxnLst/>
              <a:rect l="l" t="t" r="r" b="b"/>
              <a:pathLst>
                <a:path w="166" h="332" extrusionOk="0">
                  <a:moveTo>
                    <a:pt x="0" y="0"/>
                  </a:moveTo>
                  <a:lnTo>
                    <a:pt x="0" y="69"/>
                  </a:lnTo>
                  <a:lnTo>
                    <a:pt x="10" y="78"/>
                  </a:lnTo>
                  <a:lnTo>
                    <a:pt x="0" y="88"/>
                  </a:lnTo>
                  <a:lnTo>
                    <a:pt x="0" y="147"/>
                  </a:lnTo>
                  <a:lnTo>
                    <a:pt x="10" y="156"/>
                  </a:lnTo>
                  <a:lnTo>
                    <a:pt x="0" y="166"/>
                  </a:lnTo>
                  <a:lnTo>
                    <a:pt x="0" y="185"/>
                  </a:lnTo>
                  <a:lnTo>
                    <a:pt x="10" y="195"/>
                  </a:lnTo>
                  <a:lnTo>
                    <a:pt x="0" y="204"/>
                  </a:lnTo>
                  <a:lnTo>
                    <a:pt x="0" y="332"/>
                  </a:lnTo>
                  <a:lnTo>
                    <a:pt x="157" y="332"/>
                  </a:lnTo>
                  <a:lnTo>
                    <a:pt x="166" y="161"/>
                  </a:lnTo>
                  <a:lnTo>
                    <a:pt x="1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CED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3" name="Google Shape;1993;p36"/>
            <p:cNvSpPr/>
            <p:nvPr/>
          </p:nvSpPr>
          <p:spPr>
            <a:xfrm>
              <a:off x="5025532" y="2280487"/>
              <a:ext cx="194293" cy="368594"/>
            </a:xfrm>
            <a:custGeom>
              <a:avLst/>
              <a:gdLst/>
              <a:ahLst/>
              <a:cxnLst/>
              <a:rect l="l" t="t" r="r" b="b"/>
              <a:pathLst>
                <a:path w="175" h="332" extrusionOk="0">
                  <a:moveTo>
                    <a:pt x="175" y="0"/>
                  </a:moveTo>
                  <a:lnTo>
                    <a:pt x="0" y="0"/>
                  </a:lnTo>
                  <a:lnTo>
                    <a:pt x="0" y="332"/>
                  </a:lnTo>
                  <a:lnTo>
                    <a:pt x="175" y="332"/>
                  </a:lnTo>
                  <a:lnTo>
                    <a:pt x="175" y="57"/>
                  </a:lnTo>
                  <a:lnTo>
                    <a:pt x="166" y="47"/>
                  </a:lnTo>
                  <a:lnTo>
                    <a:pt x="175" y="38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A3CED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4" name="Google Shape;1994;p36"/>
            <p:cNvSpPr/>
            <p:nvPr/>
          </p:nvSpPr>
          <p:spPr>
            <a:xfrm>
              <a:off x="4851224" y="2353762"/>
              <a:ext cx="150994" cy="24425"/>
            </a:xfrm>
            <a:custGeom>
              <a:avLst/>
              <a:gdLst/>
              <a:ahLst/>
              <a:cxnLst/>
              <a:rect l="l" t="t" r="r" b="b"/>
              <a:pathLst>
                <a:path w="57" h="9" extrusionOk="0">
                  <a:moveTo>
                    <a:pt x="54" y="9"/>
                  </a:moveTo>
                  <a:cubicBezTo>
                    <a:pt x="53" y="9"/>
                    <a:pt x="1" y="9"/>
                    <a:pt x="0" y="9"/>
                  </a:cubicBezTo>
                  <a:cubicBezTo>
                    <a:pt x="0" y="6"/>
                    <a:pt x="0" y="3"/>
                    <a:pt x="0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7" y="5"/>
                    <a:pt x="57" y="5"/>
                    <a:pt x="57" y="5"/>
                  </a:cubicBezTo>
                  <a:lnTo>
                    <a:pt x="54" y="9"/>
                  </a:lnTo>
                  <a:close/>
                </a:path>
              </a:pathLst>
            </a:custGeom>
            <a:solidFill>
              <a:srgbClr val="00819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5" name="Google Shape;1995;p36"/>
            <p:cNvSpPr/>
            <p:nvPr/>
          </p:nvSpPr>
          <p:spPr>
            <a:xfrm>
              <a:off x="5014429" y="2393730"/>
              <a:ext cx="16654" cy="76606"/>
            </a:xfrm>
            <a:custGeom>
              <a:avLst/>
              <a:gdLst/>
              <a:ahLst/>
              <a:cxnLst/>
              <a:rect l="l" t="t" r="r" b="b"/>
              <a:pathLst>
                <a:path w="6" h="29" extrusionOk="0">
                  <a:moveTo>
                    <a:pt x="4" y="27"/>
                  </a:moveTo>
                  <a:cubicBezTo>
                    <a:pt x="2" y="29"/>
                    <a:pt x="2" y="29"/>
                    <a:pt x="2" y="2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4"/>
                    <a:pt x="0" y="5"/>
                    <a:pt x="0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4" y="27"/>
                  </a:lnTo>
                  <a:close/>
                </a:path>
              </a:pathLst>
            </a:custGeom>
            <a:solidFill>
              <a:srgbClr val="00525B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6" name="Google Shape;1996;p36"/>
            <p:cNvSpPr/>
            <p:nvPr/>
          </p:nvSpPr>
          <p:spPr>
            <a:xfrm>
              <a:off x="5025532" y="2393730"/>
              <a:ext cx="9993" cy="76606"/>
            </a:xfrm>
            <a:custGeom>
              <a:avLst/>
              <a:gdLst/>
              <a:ahLst/>
              <a:cxnLst/>
              <a:rect l="l" t="t" r="r" b="b"/>
              <a:pathLst>
                <a:path w="4" h="29" extrusionOk="0">
                  <a:moveTo>
                    <a:pt x="4" y="27"/>
                  </a:moveTo>
                  <a:cubicBezTo>
                    <a:pt x="2" y="29"/>
                    <a:pt x="2" y="29"/>
                    <a:pt x="2" y="2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4"/>
                    <a:pt x="0" y="5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1"/>
                    <a:pt x="4" y="1"/>
                    <a:pt x="4" y="1"/>
                  </a:cubicBezTo>
                  <a:lnTo>
                    <a:pt x="4" y="27"/>
                  </a:lnTo>
                  <a:close/>
                </a:path>
              </a:pathLst>
            </a:custGeom>
            <a:solidFill>
              <a:srgbClr val="00525B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7" name="Google Shape;1997;p36"/>
            <p:cNvSpPr/>
            <p:nvPr/>
          </p:nvSpPr>
          <p:spPr>
            <a:xfrm>
              <a:off x="4962248" y="2512524"/>
              <a:ext cx="47741" cy="47740"/>
            </a:xfrm>
            <a:custGeom>
              <a:avLst/>
              <a:gdLst/>
              <a:ahLst/>
              <a:cxnLst/>
              <a:rect l="l" t="t" r="r" b="b"/>
              <a:pathLst>
                <a:path w="18" h="18" extrusionOk="0">
                  <a:moveTo>
                    <a:pt x="6" y="18"/>
                  </a:moveTo>
                  <a:cubicBezTo>
                    <a:pt x="1" y="17"/>
                    <a:pt x="1" y="17"/>
                    <a:pt x="1" y="1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10"/>
                    <a:pt x="11" y="1"/>
                    <a:pt x="1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7" y="7"/>
                    <a:pt x="7" y="16"/>
                    <a:pt x="6" y="18"/>
                  </a:cubicBezTo>
                  <a:close/>
                </a:path>
              </a:pathLst>
            </a:custGeom>
            <a:solidFill>
              <a:srgbClr val="00819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8" name="Google Shape;1998;p36"/>
            <p:cNvSpPr/>
            <p:nvPr/>
          </p:nvSpPr>
          <p:spPr>
            <a:xfrm>
              <a:off x="5038855" y="2509193"/>
              <a:ext cx="78828" cy="53291"/>
            </a:xfrm>
            <a:custGeom>
              <a:avLst/>
              <a:gdLst/>
              <a:ahLst/>
              <a:cxnLst/>
              <a:rect l="l" t="t" r="r" b="b"/>
              <a:pathLst>
                <a:path w="30" h="20" extrusionOk="0">
                  <a:moveTo>
                    <a:pt x="24" y="20"/>
                  </a:moveTo>
                  <a:cubicBezTo>
                    <a:pt x="18" y="16"/>
                    <a:pt x="5" y="8"/>
                    <a:pt x="1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2" y="3"/>
                    <a:pt x="26" y="11"/>
                    <a:pt x="30" y="13"/>
                  </a:cubicBezTo>
                  <a:cubicBezTo>
                    <a:pt x="30" y="18"/>
                    <a:pt x="30" y="18"/>
                    <a:pt x="30" y="18"/>
                  </a:cubicBezTo>
                  <a:lnTo>
                    <a:pt x="24" y="20"/>
                  </a:lnTo>
                  <a:close/>
                </a:path>
              </a:pathLst>
            </a:custGeom>
            <a:solidFill>
              <a:srgbClr val="00525B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9" name="Google Shape;1999;p36"/>
            <p:cNvSpPr/>
            <p:nvPr/>
          </p:nvSpPr>
          <p:spPr>
            <a:xfrm>
              <a:off x="5046627" y="2424816"/>
              <a:ext cx="76607" cy="66613"/>
            </a:xfrm>
            <a:custGeom>
              <a:avLst/>
              <a:gdLst/>
              <a:ahLst/>
              <a:cxnLst/>
              <a:rect l="l" t="t" r="r" b="b"/>
              <a:pathLst>
                <a:path w="29" h="25" extrusionOk="0">
                  <a:moveTo>
                    <a:pt x="4" y="25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6"/>
                    <a:pt x="22" y="2"/>
                    <a:pt x="25" y="0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6" y="9"/>
                    <a:pt x="6" y="24"/>
                    <a:pt x="4" y="25"/>
                  </a:cubicBezTo>
                  <a:close/>
                </a:path>
              </a:pathLst>
            </a:custGeom>
            <a:solidFill>
              <a:srgbClr val="00525B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0" name="Google Shape;2000;p36"/>
            <p:cNvSpPr/>
            <p:nvPr/>
          </p:nvSpPr>
          <p:spPr>
            <a:xfrm>
              <a:off x="4851224" y="2443690"/>
              <a:ext cx="97800" cy="21300"/>
            </a:xfrm>
            <a:prstGeom prst="rect">
              <a:avLst/>
            </a:prstGeom>
            <a:solidFill>
              <a:srgbClr val="A3CED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1" name="Google Shape;2001;p36"/>
            <p:cNvSpPr/>
            <p:nvPr/>
          </p:nvSpPr>
          <p:spPr>
            <a:xfrm>
              <a:off x="4851224" y="2485878"/>
              <a:ext cx="53400" cy="21300"/>
            </a:xfrm>
            <a:prstGeom prst="rect">
              <a:avLst/>
            </a:prstGeom>
            <a:solidFill>
              <a:srgbClr val="A3CED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2" name="Google Shape;2002;p36"/>
            <p:cNvSpPr/>
            <p:nvPr/>
          </p:nvSpPr>
          <p:spPr>
            <a:xfrm>
              <a:off x="5112131" y="2475076"/>
              <a:ext cx="107700" cy="21300"/>
            </a:xfrm>
            <a:prstGeom prst="rect">
              <a:avLst/>
            </a:prstGeom>
            <a:solidFill>
              <a:srgbClr val="A1B7B8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3" name="Google Shape;2003;p36"/>
            <p:cNvSpPr/>
            <p:nvPr/>
          </p:nvSpPr>
          <p:spPr>
            <a:xfrm>
              <a:off x="4912287" y="2539169"/>
              <a:ext cx="71056" cy="71054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5" y="22"/>
                  </a:moveTo>
                  <a:cubicBezTo>
                    <a:pt x="0" y="17"/>
                    <a:pt x="0" y="9"/>
                    <a:pt x="5" y="4"/>
                  </a:cubicBezTo>
                  <a:cubicBezTo>
                    <a:pt x="10" y="0"/>
                    <a:pt x="18" y="0"/>
                    <a:pt x="23" y="4"/>
                  </a:cubicBezTo>
                  <a:cubicBezTo>
                    <a:pt x="27" y="9"/>
                    <a:pt x="27" y="17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18" y="27"/>
                    <a:pt x="10" y="27"/>
                    <a:pt x="5" y="22"/>
                  </a:cubicBezTo>
                  <a:close/>
                </a:path>
              </a:pathLst>
            </a:custGeom>
            <a:solidFill>
              <a:srgbClr val="DF543B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4" name="Google Shape;2004;p36"/>
            <p:cNvSpPr/>
            <p:nvPr/>
          </p:nvSpPr>
          <p:spPr>
            <a:xfrm>
              <a:off x="4904515" y="2332668"/>
              <a:ext cx="65400" cy="66600"/>
            </a:xfrm>
            <a:prstGeom prst="ellipse">
              <a:avLst/>
            </a:prstGeom>
            <a:solidFill>
              <a:srgbClr val="DF543B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5" name="Google Shape;2005;p36"/>
            <p:cNvSpPr/>
            <p:nvPr/>
          </p:nvSpPr>
          <p:spPr>
            <a:xfrm>
              <a:off x="5112131" y="2388179"/>
              <a:ext cx="63300" cy="65400"/>
            </a:xfrm>
            <a:prstGeom prst="ellipse">
              <a:avLst/>
            </a:prstGeom>
            <a:solidFill>
              <a:srgbClr val="00819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6" name="Google Shape;2006;p36"/>
            <p:cNvSpPr/>
            <p:nvPr/>
          </p:nvSpPr>
          <p:spPr>
            <a:xfrm>
              <a:off x="5102139" y="2541390"/>
              <a:ext cx="63300" cy="63300"/>
            </a:xfrm>
            <a:prstGeom prst="ellipse">
              <a:avLst/>
            </a:prstGeom>
            <a:solidFill>
              <a:srgbClr val="DF543B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7" name="Google Shape;2007;p36"/>
            <p:cNvSpPr/>
            <p:nvPr/>
          </p:nvSpPr>
          <p:spPr>
            <a:xfrm>
              <a:off x="4981122" y="2464784"/>
              <a:ext cx="49961" cy="65503"/>
            </a:xfrm>
            <a:custGeom>
              <a:avLst/>
              <a:gdLst/>
              <a:ahLst/>
              <a:cxnLst/>
              <a:rect l="l" t="t" r="r" b="b"/>
              <a:pathLst>
                <a:path w="19" h="25" extrusionOk="0">
                  <a:moveTo>
                    <a:pt x="8" y="21"/>
                  </a:moveTo>
                  <a:cubicBezTo>
                    <a:pt x="10" y="23"/>
                    <a:pt x="13" y="25"/>
                    <a:pt x="17" y="25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6" y="0"/>
                    <a:pt x="0" y="13"/>
                    <a:pt x="8" y="21"/>
                  </a:cubicBezTo>
                  <a:close/>
                </a:path>
              </a:pathLst>
            </a:custGeom>
            <a:solidFill>
              <a:srgbClr val="DF543B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8" name="Google Shape;2008;p36"/>
            <p:cNvSpPr/>
            <p:nvPr/>
          </p:nvSpPr>
          <p:spPr>
            <a:xfrm>
              <a:off x="5025532" y="2464784"/>
              <a:ext cx="42189" cy="65503"/>
            </a:xfrm>
            <a:custGeom>
              <a:avLst/>
              <a:gdLst/>
              <a:ahLst/>
              <a:cxnLst/>
              <a:rect l="l" t="t" r="r" b="b"/>
              <a:pathLst>
                <a:path w="16" h="25" extrusionOk="0">
                  <a:moveTo>
                    <a:pt x="0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3" y="25"/>
                    <a:pt x="6" y="23"/>
                    <a:pt x="8" y="21"/>
                  </a:cubicBezTo>
                  <a:cubicBezTo>
                    <a:pt x="16" y="13"/>
                    <a:pt x="11" y="0"/>
                    <a:pt x="0" y="0"/>
                  </a:cubicBezTo>
                  <a:close/>
                </a:path>
              </a:pathLst>
            </a:custGeom>
            <a:solidFill>
              <a:srgbClr val="00819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9" name="Google Shape;2009;p36"/>
            <p:cNvSpPr/>
            <p:nvPr/>
          </p:nvSpPr>
          <p:spPr>
            <a:xfrm>
              <a:off x="4991115" y="2332668"/>
              <a:ext cx="44410" cy="66613"/>
            </a:xfrm>
            <a:custGeom>
              <a:avLst/>
              <a:gdLst/>
              <a:ahLst/>
              <a:cxnLst/>
              <a:rect l="l" t="t" r="r" b="b"/>
              <a:pathLst>
                <a:path w="17" h="25" extrusionOk="0">
                  <a:moveTo>
                    <a:pt x="0" y="13"/>
                  </a:moveTo>
                  <a:cubicBezTo>
                    <a:pt x="0" y="20"/>
                    <a:pt x="6" y="25"/>
                    <a:pt x="13" y="25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lose/>
                </a:path>
              </a:pathLst>
            </a:custGeom>
            <a:solidFill>
              <a:srgbClr val="DF543B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0" name="Google Shape;2010;p36"/>
            <p:cNvSpPr/>
            <p:nvPr/>
          </p:nvSpPr>
          <p:spPr>
            <a:xfrm>
              <a:off x="5025532" y="2332668"/>
              <a:ext cx="31087" cy="66613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12" y="13"/>
                  </a:moveTo>
                  <a:cubicBezTo>
                    <a:pt x="12" y="6"/>
                    <a:pt x="6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6" y="25"/>
                    <a:pt x="12" y="20"/>
                    <a:pt x="12" y="13"/>
                  </a:cubicBezTo>
                  <a:close/>
                </a:path>
              </a:pathLst>
            </a:custGeom>
            <a:solidFill>
              <a:srgbClr val="00525B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11" name="Google Shape;2011;p36"/>
          <p:cNvGrpSpPr/>
          <p:nvPr/>
        </p:nvGrpSpPr>
        <p:grpSpPr>
          <a:xfrm>
            <a:off x="1495522" y="1763192"/>
            <a:ext cx="491477" cy="491459"/>
            <a:chOff x="4029641" y="2280487"/>
            <a:chExt cx="368608" cy="368594"/>
          </a:xfrm>
        </p:grpSpPr>
        <p:sp>
          <p:nvSpPr>
            <p:cNvPr id="2012" name="Google Shape;2012;p36"/>
            <p:cNvSpPr/>
            <p:nvPr/>
          </p:nvSpPr>
          <p:spPr>
            <a:xfrm>
              <a:off x="4029641" y="2280487"/>
              <a:ext cx="194293" cy="358602"/>
            </a:xfrm>
            <a:custGeom>
              <a:avLst/>
              <a:gdLst/>
              <a:ahLst/>
              <a:cxnLst/>
              <a:rect l="l" t="t" r="r" b="b"/>
              <a:pathLst>
                <a:path w="74" h="136" extrusionOk="0">
                  <a:moveTo>
                    <a:pt x="42" y="0"/>
                  </a:moveTo>
                  <a:cubicBezTo>
                    <a:pt x="41" y="4"/>
                    <a:pt x="31" y="30"/>
                    <a:pt x="29" y="34"/>
                  </a:cubicBezTo>
                  <a:cubicBezTo>
                    <a:pt x="26" y="37"/>
                    <a:pt x="3" y="53"/>
                    <a:pt x="0" y="55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2" y="119"/>
                    <a:pt x="2" y="119"/>
                    <a:pt x="2" y="119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20" y="136"/>
                    <a:pt x="20" y="136"/>
                    <a:pt x="20" y="136"/>
                  </a:cubicBezTo>
                  <a:cubicBezTo>
                    <a:pt x="41" y="132"/>
                    <a:pt x="41" y="132"/>
                    <a:pt x="41" y="132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2" y="0"/>
                    <a:pt x="47" y="0"/>
                    <a:pt x="42" y="0"/>
                  </a:cubicBezTo>
                  <a:close/>
                </a:path>
              </a:pathLst>
            </a:custGeom>
            <a:solidFill>
              <a:srgbClr val="A3CED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3" name="Google Shape;2013;p36"/>
            <p:cNvSpPr/>
            <p:nvPr/>
          </p:nvSpPr>
          <p:spPr>
            <a:xfrm>
              <a:off x="4213942" y="2280487"/>
              <a:ext cx="184301" cy="358602"/>
            </a:xfrm>
            <a:custGeom>
              <a:avLst/>
              <a:gdLst/>
              <a:ahLst/>
              <a:cxnLst/>
              <a:rect l="l" t="t" r="r" b="b"/>
              <a:pathLst>
                <a:path w="70" h="136" extrusionOk="0">
                  <a:moveTo>
                    <a:pt x="70" y="55"/>
                  </a:moveTo>
                  <a:cubicBezTo>
                    <a:pt x="66" y="53"/>
                    <a:pt x="44" y="37"/>
                    <a:pt x="40" y="34"/>
                  </a:cubicBezTo>
                  <a:cubicBezTo>
                    <a:pt x="39" y="30"/>
                    <a:pt x="29" y="4"/>
                    <a:pt x="27" y="0"/>
                  </a:cubicBezTo>
                  <a:cubicBezTo>
                    <a:pt x="20" y="0"/>
                    <a:pt x="4" y="0"/>
                    <a:pt x="0" y="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29" y="132"/>
                    <a:pt x="29" y="132"/>
                    <a:pt x="29" y="132"/>
                  </a:cubicBezTo>
                  <a:cubicBezTo>
                    <a:pt x="49" y="136"/>
                    <a:pt x="49" y="136"/>
                    <a:pt x="49" y="136"/>
                  </a:cubicBezTo>
                  <a:cubicBezTo>
                    <a:pt x="70" y="132"/>
                    <a:pt x="70" y="132"/>
                    <a:pt x="70" y="132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70" y="115"/>
                    <a:pt x="70" y="115"/>
                    <a:pt x="70" y="115"/>
                  </a:cubicBezTo>
                  <a:cubicBezTo>
                    <a:pt x="70" y="107"/>
                    <a:pt x="70" y="107"/>
                    <a:pt x="70" y="107"/>
                  </a:cubicBezTo>
                  <a:cubicBezTo>
                    <a:pt x="67" y="103"/>
                    <a:pt x="67" y="103"/>
                    <a:pt x="67" y="103"/>
                  </a:cubicBezTo>
                  <a:cubicBezTo>
                    <a:pt x="70" y="99"/>
                    <a:pt x="70" y="99"/>
                    <a:pt x="70" y="99"/>
                  </a:cubicBezTo>
                  <a:cubicBezTo>
                    <a:pt x="70" y="97"/>
                    <a:pt x="70" y="93"/>
                    <a:pt x="70" y="90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70" y="82"/>
                    <a:pt x="70" y="82"/>
                    <a:pt x="70" y="82"/>
                  </a:cubicBezTo>
                  <a:lnTo>
                    <a:pt x="70" y="55"/>
                  </a:lnTo>
                  <a:close/>
                </a:path>
              </a:pathLst>
            </a:custGeom>
            <a:solidFill>
              <a:srgbClr val="A3CED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4" name="Google Shape;2014;p36"/>
            <p:cNvSpPr/>
            <p:nvPr/>
          </p:nvSpPr>
          <p:spPr>
            <a:xfrm>
              <a:off x="4282777" y="2464784"/>
              <a:ext cx="115466" cy="174305"/>
            </a:xfrm>
            <a:custGeom>
              <a:avLst/>
              <a:gdLst/>
              <a:ahLst/>
              <a:cxnLst/>
              <a:rect l="l" t="t" r="r" b="b"/>
              <a:pathLst>
                <a:path w="44" h="66" extrusionOk="0">
                  <a:moveTo>
                    <a:pt x="19" y="0"/>
                  </a:moveTo>
                  <a:cubicBezTo>
                    <a:pt x="16" y="0"/>
                    <a:pt x="14" y="0"/>
                    <a:pt x="11" y="0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8" y="12"/>
                    <a:pt x="5" y="12"/>
                    <a:pt x="2" y="12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7" y="29"/>
                    <a:pt x="5" y="29"/>
                    <a:pt x="3" y="29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8" y="45"/>
                    <a:pt x="6" y="45"/>
                    <a:pt x="3" y="45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53"/>
                    <a:pt x="27" y="53"/>
                    <a:pt x="27" y="53"/>
                  </a:cubicBezTo>
                  <a:cubicBezTo>
                    <a:pt x="44" y="53"/>
                    <a:pt x="44" y="53"/>
                    <a:pt x="44" y="53"/>
                  </a:cubicBezTo>
                  <a:cubicBezTo>
                    <a:pt x="44" y="51"/>
                    <a:pt x="44" y="48"/>
                    <a:pt x="44" y="45"/>
                  </a:cubicBezTo>
                  <a:cubicBezTo>
                    <a:pt x="41" y="45"/>
                    <a:pt x="22" y="45"/>
                    <a:pt x="19" y="45"/>
                  </a:cubicBezTo>
                  <a:cubicBezTo>
                    <a:pt x="19" y="42"/>
                    <a:pt x="19" y="40"/>
                    <a:pt x="19" y="37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4" y="34"/>
                    <a:pt x="44" y="32"/>
                    <a:pt x="44" y="29"/>
                  </a:cubicBezTo>
                  <a:cubicBezTo>
                    <a:pt x="42" y="29"/>
                    <a:pt x="29" y="29"/>
                    <a:pt x="27" y="29"/>
                  </a:cubicBezTo>
                  <a:cubicBezTo>
                    <a:pt x="27" y="26"/>
                    <a:pt x="27" y="24"/>
                    <a:pt x="27" y="21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44" y="18"/>
                    <a:pt x="44" y="15"/>
                    <a:pt x="44" y="12"/>
                  </a:cubicBezTo>
                  <a:cubicBezTo>
                    <a:pt x="41" y="12"/>
                    <a:pt x="22" y="12"/>
                    <a:pt x="19" y="12"/>
                  </a:cubicBezTo>
                  <a:cubicBezTo>
                    <a:pt x="19" y="8"/>
                    <a:pt x="19" y="4"/>
                    <a:pt x="19" y="0"/>
                  </a:cubicBezTo>
                  <a:close/>
                </a:path>
              </a:pathLst>
            </a:custGeom>
            <a:solidFill>
              <a:srgbClr val="A1B7B8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5" name="Google Shape;2015;p36"/>
            <p:cNvSpPr/>
            <p:nvPr/>
          </p:nvSpPr>
          <p:spPr>
            <a:xfrm>
              <a:off x="4029641" y="2464784"/>
              <a:ext cx="111025" cy="172085"/>
            </a:xfrm>
            <a:custGeom>
              <a:avLst/>
              <a:gdLst/>
              <a:ahLst/>
              <a:cxnLst/>
              <a:rect l="l" t="t" r="r" b="b"/>
              <a:pathLst>
                <a:path w="42" h="65" extrusionOk="0">
                  <a:moveTo>
                    <a:pt x="24" y="45"/>
                  </a:moveTo>
                  <a:cubicBezTo>
                    <a:pt x="24" y="42"/>
                    <a:pt x="24" y="40"/>
                    <a:pt x="24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38" y="29"/>
                    <a:pt x="35" y="29"/>
                    <a:pt x="33" y="29"/>
                  </a:cubicBezTo>
                  <a:cubicBezTo>
                    <a:pt x="33" y="26"/>
                    <a:pt x="33" y="23"/>
                    <a:pt x="33" y="20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35" y="12"/>
                    <a:pt x="30" y="12"/>
                    <a:pt x="24" y="12"/>
                  </a:cubicBezTo>
                  <a:cubicBezTo>
                    <a:pt x="24" y="8"/>
                    <a:pt x="24" y="4"/>
                    <a:pt x="24" y="0"/>
                  </a:cubicBezTo>
                  <a:cubicBezTo>
                    <a:pt x="21" y="0"/>
                    <a:pt x="19" y="0"/>
                    <a:pt x="16" y="0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4" y="12"/>
                    <a:pt x="2" y="12"/>
                    <a:pt x="0" y="1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1" y="29"/>
                    <a:pt x="3" y="29"/>
                    <a:pt x="0" y="29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4" y="45"/>
                    <a:pt x="2" y="45"/>
                    <a:pt x="0" y="45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4" y="53"/>
                    <a:pt x="24" y="53"/>
                    <a:pt x="24" y="53"/>
                  </a:cubicBezTo>
                  <a:cubicBezTo>
                    <a:pt x="24" y="62"/>
                    <a:pt x="24" y="62"/>
                    <a:pt x="24" y="62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41" y="53"/>
                    <a:pt x="41" y="53"/>
                    <a:pt x="41" y="53"/>
                  </a:cubicBezTo>
                  <a:cubicBezTo>
                    <a:pt x="42" y="49"/>
                    <a:pt x="42" y="49"/>
                    <a:pt x="42" y="49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39" y="45"/>
                    <a:pt x="26" y="45"/>
                    <a:pt x="24" y="45"/>
                  </a:cubicBezTo>
                  <a:close/>
                </a:path>
              </a:pathLst>
            </a:custGeom>
            <a:solidFill>
              <a:srgbClr val="00819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6" name="Google Shape;2016;p36"/>
            <p:cNvSpPr/>
            <p:nvPr/>
          </p:nvSpPr>
          <p:spPr>
            <a:xfrm>
              <a:off x="4029641" y="2627112"/>
              <a:ext cx="107700" cy="21300"/>
            </a:xfrm>
            <a:prstGeom prst="rect">
              <a:avLst/>
            </a:prstGeom>
            <a:solidFill>
              <a:srgbClr val="00819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7" name="Google Shape;2017;p36"/>
            <p:cNvSpPr/>
            <p:nvPr/>
          </p:nvSpPr>
          <p:spPr>
            <a:xfrm>
              <a:off x="4290549" y="2627112"/>
              <a:ext cx="107700" cy="21300"/>
            </a:xfrm>
            <a:prstGeom prst="rect">
              <a:avLst/>
            </a:prstGeom>
            <a:solidFill>
              <a:srgbClr val="A1B7B8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8" name="Google Shape;2018;p36"/>
            <p:cNvSpPr/>
            <p:nvPr/>
          </p:nvSpPr>
          <p:spPr>
            <a:xfrm>
              <a:off x="4137335" y="2430367"/>
              <a:ext cx="84379" cy="208722"/>
            </a:xfrm>
            <a:custGeom>
              <a:avLst/>
              <a:gdLst/>
              <a:ahLst/>
              <a:cxnLst/>
              <a:rect l="l" t="t" r="r" b="b"/>
              <a:pathLst>
                <a:path w="32" h="79" extrusionOk="0">
                  <a:moveTo>
                    <a:pt x="0" y="29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lose/>
                </a:path>
              </a:pathLst>
            </a:custGeom>
            <a:solidFill>
              <a:srgbClr val="00525B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9" name="Google Shape;2019;p36"/>
            <p:cNvSpPr/>
            <p:nvPr/>
          </p:nvSpPr>
          <p:spPr>
            <a:xfrm>
              <a:off x="4213942" y="2432588"/>
              <a:ext cx="76607" cy="206501"/>
            </a:xfrm>
            <a:custGeom>
              <a:avLst/>
              <a:gdLst/>
              <a:ahLst/>
              <a:cxnLst/>
              <a:rect l="l" t="t" r="r" b="b"/>
              <a:pathLst>
                <a:path w="29" h="78" extrusionOk="0">
                  <a:moveTo>
                    <a:pt x="29" y="28"/>
                  </a:moveTo>
                  <a:cubicBezTo>
                    <a:pt x="29" y="13"/>
                    <a:pt x="16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7" y="67"/>
                    <a:pt x="17" y="67"/>
                    <a:pt x="17" y="67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5"/>
                    <a:pt x="29" y="31"/>
                    <a:pt x="29" y="28"/>
                  </a:cubicBezTo>
                  <a:close/>
                </a:path>
              </a:pathLst>
            </a:custGeom>
            <a:solidFill>
              <a:srgbClr val="00819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0" name="Google Shape;2020;p36"/>
            <p:cNvSpPr/>
            <p:nvPr/>
          </p:nvSpPr>
          <p:spPr>
            <a:xfrm>
              <a:off x="4158430" y="2453682"/>
              <a:ext cx="61064" cy="143219"/>
            </a:xfrm>
            <a:custGeom>
              <a:avLst/>
              <a:gdLst/>
              <a:ahLst/>
              <a:cxnLst/>
              <a:rect l="l" t="t" r="r" b="b"/>
              <a:pathLst>
                <a:path w="23" h="54" extrusionOk="0">
                  <a:moveTo>
                    <a:pt x="0" y="20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9"/>
                    <a:pt x="0" y="20"/>
                  </a:cubicBezTo>
                  <a:close/>
                </a:path>
              </a:pathLst>
            </a:custGeom>
            <a:solidFill>
              <a:srgbClr val="00819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1" name="Google Shape;2021;p36"/>
            <p:cNvSpPr/>
            <p:nvPr/>
          </p:nvSpPr>
          <p:spPr>
            <a:xfrm>
              <a:off x="4213942" y="2453682"/>
              <a:ext cx="52182" cy="143219"/>
            </a:xfrm>
            <a:custGeom>
              <a:avLst/>
              <a:gdLst/>
              <a:ahLst/>
              <a:cxnLst/>
              <a:rect l="l" t="t" r="r" b="b"/>
              <a:pathLst>
                <a:path w="20" h="54" extrusionOk="0">
                  <a:moveTo>
                    <a:pt x="20" y="20"/>
                  </a:moveTo>
                  <a:cubicBezTo>
                    <a:pt x="20" y="9"/>
                    <a:pt x="11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20" y="47"/>
                    <a:pt x="20" y="27"/>
                    <a:pt x="20" y="20"/>
                  </a:cubicBezTo>
                  <a:close/>
                </a:path>
              </a:pathLst>
            </a:custGeom>
            <a:solidFill>
              <a:srgbClr val="00525B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2" name="Google Shape;2022;p36"/>
            <p:cNvSpPr/>
            <p:nvPr/>
          </p:nvSpPr>
          <p:spPr>
            <a:xfrm>
              <a:off x="4152878" y="2568035"/>
              <a:ext cx="71056" cy="81047"/>
            </a:xfrm>
            <a:custGeom>
              <a:avLst/>
              <a:gdLst/>
              <a:ahLst/>
              <a:cxnLst/>
              <a:rect l="l" t="t" r="r" b="b"/>
              <a:pathLst>
                <a:path w="64" h="73" extrusionOk="0">
                  <a:moveTo>
                    <a:pt x="41" y="4"/>
                  </a:moveTo>
                  <a:lnTo>
                    <a:pt x="10" y="33"/>
                  </a:lnTo>
                  <a:lnTo>
                    <a:pt x="0" y="73"/>
                  </a:lnTo>
                  <a:lnTo>
                    <a:pt x="55" y="73"/>
                  </a:lnTo>
                  <a:lnTo>
                    <a:pt x="64" y="33"/>
                  </a:lnTo>
                  <a:lnTo>
                    <a:pt x="55" y="4"/>
                  </a:lnTo>
                  <a:lnTo>
                    <a:pt x="48" y="0"/>
                  </a:lnTo>
                  <a:lnTo>
                    <a:pt x="41" y="4"/>
                  </a:lnTo>
                  <a:close/>
                </a:path>
              </a:pathLst>
            </a:custGeom>
            <a:solidFill>
              <a:srgbClr val="00819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3" name="Google Shape;2023;p36"/>
            <p:cNvSpPr/>
            <p:nvPr/>
          </p:nvSpPr>
          <p:spPr>
            <a:xfrm>
              <a:off x="4213942" y="2568035"/>
              <a:ext cx="57733" cy="81047"/>
            </a:xfrm>
            <a:custGeom>
              <a:avLst/>
              <a:gdLst/>
              <a:ahLst/>
              <a:cxnLst/>
              <a:rect l="l" t="t" r="r" b="b"/>
              <a:pathLst>
                <a:path w="52" h="73" extrusionOk="0">
                  <a:moveTo>
                    <a:pt x="14" y="4"/>
                  </a:moveTo>
                  <a:lnTo>
                    <a:pt x="5" y="0"/>
                  </a:lnTo>
                  <a:lnTo>
                    <a:pt x="0" y="4"/>
                  </a:lnTo>
                  <a:lnTo>
                    <a:pt x="0" y="73"/>
                  </a:lnTo>
                  <a:lnTo>
                    <a:pt x="52" y="73"/>
                  </a:lnTo>
                  <a:lnTo>
                    <a:pt x="40" y="38"/>
                  </a:lnTo>
                  <a:lnTo>
                    <a:pt x="14" y="4"/>
                  </a:lnTo>
                  <a:close/>
                </a:path>
              </a:pathLst>
            </a:custGeom>
            <a:solidFill>
              <a:srgbClr val="00525B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4" name="Google Shape;2024;p36"/>
            <p:cNvSpPr/>
            <p:nvPr/>
          </p:nvSpPr>
          <p:spPr>
            <a:xfrm>
              <a:off x="4137335" y="2560263"/>
              <a:ext cx="61064" cy="88818"/>
            </a:xfrm>
            <a:custGeom>
              <a:avLst/>
              <a:gdLst/>
              <a:ahLst/>
              <a:cxnLst/>
              <a:rect l="l" t="t" r="r" b="b"/>
              <a:pathLst>
                <a:path w="23" h="34" extrusionOk="0">
                  <a:moveTo>
                    <a:pt x="0" y="29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0" y="28"/>
                    <a:pt x="20" y="11"/>
                    <a:pt x="23" y="5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1"/>
                    <a:pt x="1" y="27"/>
                    <a:pt x="0" y="29"/>
                  </a:cubicBezTo>
                  <a:close/>
                </a:path>
              </a:pathLst>
            </a:custGeom>
            <a:solidFill>
              <a:srgbClr val="00525B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5" name="Google Shape;2025;p36"/>
            <p:cNvSpPr/>
            <p:nvPr/>
          </p:nvSpPr>
          <p:spPr>
            <a:xfrm>
              <a:off x="4229486" y="2560263"/>
              <a:ext cx="61064" cy="88818"/>
            </a:xfrm>
            <a:custGeom>
              <a:avLst/>
              <a:gdLst/>
              <a:ahLst/>
              <a:cxnLst/>
              <a:rect l="l" t="t" r="r" b="b"/>
              <a:pathLst>
                <a:path w="23" h="34" extrusionOk="0">
                  <a:moveTo>
                    <a:pt x="0" y="5"/>
                  </a:moveTo>
                  <a:cubicBezTo>
                    <a:pt x="3" y="11"/>
                    <a:pt x="13" y="28"/>
                    <a:pt x="16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3" y="32"/>
                    <a:pt x="23" y="31"/>
                    <a:pt x="23" y="29"/>
                  </a:cubicBezTo>
                  <a:cubicBezTo>
                    <a:pt x="22" y="27"/>
                    <a:pt x="7" y="1"/>
                    <a:pt x="6" y="0"/>
                  </a:cubicBezTo>
                  <a:cubicBezTo>
                    <a:pt x="2" y="1"/>
                    <a:pt x="2" y="1"/>
                    <a:pt x="2" y="1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00525B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6" name="Google Shape;2026;p36"/>
            <p:cNvSpPr/>
            <p:nvPr/>
          </p:nvSpPr>
          <p:spPr>
            <a:xfrm>
              <a:off x="4179524" y="2496981"/>
              <a:ext cx="39969" cy="59952"/>
            </a:xfrm>
            <a:custGeom>
              <a:avLst/>
              <a:gdLst/>
              <a:ahLst/>
              <a:cxnLst/>
              <a:rect l="l" t="t" r="r" b="b"/>
              <a:pathLst>
                <a:path w="15" h="23" extrusionOk="0">
                  <a:moveTo>
                    <a:pt x="0" y="13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lose/>
                </a:path>
              </a:pathLst>
            </a:custGeom>
            <a:solidFill>
              <a:srgbClr val="A3CED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7" name="Google Shape;2027;p36"/>
            <p:cNvSpPr/>
            <p:nvPr/>
          </p:nvSpPr>
          <p:spPr>
            <a:xfrm>
              <a:off x="4213942" y="2496981"/>
              <a:ext cx="31087" cy="63283"/>
            </a:xfrm>
            <a:custGeom>
              <a:avLst/>
              <a:gdLst/>
              <a:ahLst/>
              <a:cxnLst/>
              <a:rect l="l" t="t" r="r" b="b"/>
              <a:pathLst>
                <a:path w="12" h="24" extrusionOk="0">
                  <a:moveTo>
                    <a:pt x="12" y="13"/>
                  </a:moveTo>
                  <a:cubicBezTo>
                    <a:pt x="12" y="6"/>
                    <a:pt x="7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18"/>
                    <a:pt x="12" y="15"/>
                    <a:pt x="12" y="13"/>
                  </a:cubicBezTo>
                  <a:close/>
                </a:path>
              </a:pathLst>
            </a:custGeom>
            <a:solidFill>
              <a:srgbClr val="A3CED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8" name="Google Shape;2028;p36"/>
            <p:cNvSpPr/>
            <p:nvPr/>
          </p:nvSpPr>
          <p:spPr>
            <a:xfrm>
              <a:off x="4179524" y="2551381"/>
              <a:ext cx="39969" cy="21095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9" y="0"/>
                    <a:pt x="5" y="0"/>
                    <a:pt x="0" y="0"/>
                  </a:cubicBezTo>
                  <a:close/>
                </a:path>
              </a:pathLst>
            </a:custGeom>
            <a:solidFill>
              <a:srgbClr val="DF543B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9" name="Google Shape;2029;p36"/>
            <p:cNvSpPr/>
            <p:nvPr/>
          </p:nvSpPr>
          <p:spPr>
            <a:xfrm>
              <a:off x="4213942" y="2551381"/>
              <a:ext cx="31087" cy="21095"/>
            </a:xfrm>
            <a:custGeom>
              <a:avLst/>
              <a:gdLst/>
              <a:ahLst/>
              <a:cxnLst/>
              <a:rect l="l" t="t" r="r" b="b"/>
              <a:pathLst>
                <a:path w="12" h="8" extrusionOk="0">
                  <a:moveTo>
                    <a:pt x="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5"/>
                    <a:pt x="12" y="3"/>
                    <a:pt x="12" y="0"/>
                  </a:cubicBezTo>
                  <a:close/>
                </a:path>
              </a:pathLst>
            </a:custGeom>
            <a:solidFill>
              <a:srgbClr val="00525B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0" name="Google Shape;2030;p36"/>
          <p:cNvGrpSpPr/>
          <p:nvPr/>
        </p:nvGrpSpPr>
        <p:grpSpPr>
          <a:xfrm>
            <a:off x="1539921" y="3693744"/>
            <a:ext cx="402707" cy="493021"/>
            <a:chOff x="1410204" y="3337089"/>
            <a:chExt cx="302030" cy="369766"/>
          </a:xfrm>
        </p:grpSpPr>
        <p:sp>
          <p:nvSpPr>
            <p:cNvPr id="2031" name="Google Shape;2031;p36"/>
            <p:cNvSpPr/>
            <p:nvPr/>
          </p:nvSpPr>
          <p:spPr>
            <a:xfrm>
              <a:off x="1539011" y="3588041"/>
              <a:ext cx="34423" cy="118814"/>
            </a:xfrm>
            <a:custGeom>
              <a:avLst/>
              <a:gdLst/>
              <a:ahLst/>
              <a:cxnLst/>
              <a:rect l="l" t="t" r="r" b="b"/>
              <a:pathLst>
                <a:path w="31" h="107" extrusionOk="0">
                  <a:moveTo>
                    <a:pt x="0" y="7"/>
                  </a:moveTo>
                  <a:lnTo>
                    <a:pt x="0" y="57"/>
                  </a:lnTo>
                  <a:lnTo>
                    <a:pt x="12" y="66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21" y="107"/>
                  </a:lnTo>
                  <a:lnTo>
                    <a:pt x="31" y="57"/>
                  </a:lnTo>
                  <a:lnTo>
                    <a:pt x="21" y="9"/>
                  </a:lnTo>
                  <a:lnTo>
                    <a:pt x="12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A3CED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2" name="Google Shape;2032;p36"/>
            <p:cNvSpPr/>
            <p:nvPr/>
          </p:nvSpPr>
          <p:spPr>
            <a:xfrm>
              <a:off x="1562329" y="3588041"/>
              <a:ext cx="21098" cy="118814"/>
            </a:xfrm>
            <a:custGeom>
              <a:avLst/>
              <a:gdLst/>
              <a:ahLst/>
              <a:cxnLst/>
              <a:rect l="l" t="t" r="r" b="b"/>
              <a:pathLst>
                <a:path w="19" h="107" extrusionOk="0">
                  <a:moveTo>
                    <a:pt x="19" y="7"/>
                  </a:moveTo>
                  <a:lnTo>
                    <a:pt x="10" y="0"/>
                  </a:lnTo>
                  <a:lnTo>
                    <a:pt x="0" y="9"/>
                  </a:lnTo>
                  <a:lnTo>
                    <a:pt x="0" y="107"/>
                  </a:lnTo>
                  <a:lnTo>
                    <a:pt x="19" y="107"/>
                  </a:lnTo>
                  <a:lnTo>
                    <a:pt x="19" y="78"/>
                  </a:lnTo>
                  <a:lnTo>
                    <a:pt x="10" y="66"/>
                  </a:lnTo>
                  <a:lnTo>
                    <a:pt x="19" y="57"/>
                  </a:lnTo>
                  <a:lnTo>
                    <a:pt x="19" y="7"/>
                  </a:lnTo>
                  <a:close/>
                </a:path>
              </a:pathLst>
            </a:custGeom>
            <a:solidFill>
              <a:srgbClr val="A3CED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3" name="Google Shape;2033;p36"/>
            <p:cNvSpPr/>
            <p:nvPr/>
          </p:nvSpPr>
          <p:spPr>
            <a:xfrm>
              <a:off x="1430191" y="3337089"/>
              <a:ext cx="143243" cy="260946"/>
            </a:xfrm>
            <a:custGeom>
              <a:avLst/>
              <a:gdLst/>
              <a:ahLst/>
              <a:cxnLst/>
              <a:rect l="l" t="t" r="r" b="b"/>
              <a:pathLst>
                <a:path w="54" h="99" extrusionOk="0">
                  <a:moveTo>
                    <a:pt x="0" y="49"/>
                  </a:moveTo>
                  <a:cubicBezTo>
                    <a:pt x="0" y="77"/>
                    <a:pt x="22" y="99"/>
                    <a:pt x="50" y="9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22" y="0"/>
                    <a:pt x="0" y="22"/>
                    <a:pt x="0" y="49"/>
                  </a:cubicBezTo>
                  <a:close/>
                </a:path>
              </a:pathLst>
            </a:custGeom>
            <a:solidFill>
              <a:srgbClr val="DF543B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4" name="Google Shape;2034;p36"/>
            <p:cNvSpPr/>
            <p:nvPr/>
          </p:nvSpPr>
          <p:spPr>
            <a:xfrm>
              <a:off x="1562329" y="3337089"/>
              <a:ext cx="128807" cy="260946"/>
            </a:xfrm>
            <a:custGeom>
              <a:avLst/>
              <a:gdLst/>
              <a:ahLst/>
              <a:cxnLst/>
              <a:rect l="l" t="t" r="r" b="b"/>
              <a:pathLst>
                <a:path w="49" h="99" extrusionOk="0">
                  <a:moveTo>
                    <a:pt x="49" y="49"/>
                  </a:moveTo>
                  <a:cubicBezTo>
                    <a:pt x="49" y="22"/>
                    <a:pt x="27" y="0"/>
                    <a:pt x="0" y="0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27" y="99"/>
                    <a:pt x="49" y="77"/>
                    <a:pt x="49" y="49"/>
                  </a:cubicBezTo>
                  <a:close/>
                </a:path>
              </a:pathLst>
            </a:custGeom>
            <a:solidFill>
              <a:srgbClr val="DF543B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5" name="Google Shape;2035;p36"/>
            <p:cNvSpPr/>
            <p:nvPr/>
          </p:nvSpPr>
          <p:spPr>
            <a:xfrm>
              <a:off x="1462393" y="3365959"/>
              <a:ext cx="111041" cy="200984"/>
            </a:xfrm>
            <a:custGeom>
              <a:avLst/>
              <a:gdLst/>
              <a:ahLst/>
              <a:cxnLst/>
              <a:rect l="l" t="t" r="r" b="b"/>
              <a:pathLst>
                <a:path w="42" h="76" extrusionOk="0">
                  <a:moveTo>
                    <a:pt x="0" y="38"/>
                  </a:moveTo>
                  <a:cubicBezTo>
                    <a:pt x="0" y="59"/>
                    <a:pt x="17" y="76"/>
                    <a:pt x="38" y="76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lose/>
                </a:path>
              </a:pathLst>
            </a:custGeom>
            <a:solidFill>
              <a:srgbClr val="A3CED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6" name="Google Shape;2036;p36"/>
            <p:cNvSpPr/>
            <p:nvPr/>
          </p:nvSpPr>
          <p:spPr>
            <a:xfrm>
              <a:off x="1562329" y="3365959"/>
              <a:ext cx="99937" cy="200984"/>
            </a:xfrm>
            <a:custGeom>
              <a:avLst/>
              <a:gdLst/>
              <a:ahLst/>
              <a:cxnLst/>
              <a:rect l="l" t="t" r="r" b="b"/>
              <a:pathLst>
                <a:path w="38" h="76" extrusionOk="0">
                  <a:moveTo>
                    <a:pt x="38" y="38"/>
                  </a:moveTo>
                  <a:cubicBezTo>
                    <a:pt x="38" y="17"/>
                    <a:pt x="21" y="0"/>
                    <a:pt x="0" y="0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21" y="76"/>
                    <a:pt x="38" y="59"/>
                    <a:pt x="38" y="38"/>
                  </a:cubicBezTo>
                  <a:close/>
                </a:path>
              </a:pathLst>
            </a:custGeom>
            <a:solidFill>
              <a:srgbClr val="A3CED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36"/>
            <p:cNvSpPr/>
            <p:nvPr/>
          </p:nvSpPr>
          <p:spPr>
            <a:xfrm>
              <a:off x="1539011" y="3651333"/>
              <a:ext cx="34423" cy="23319"/>
            </a:xfrm>
            <a:custGeom>
              <a:avLst/>
              <a:gdLst/>
              <a:ahLst/>
              <a:cxnLst/>
              <a:rect l="l" t="t" r="r" b="b"/>
              <a:pathLst>
                <a:path w="31" h="21" extrusionOk="0">
                  <a:moveTo>
                    <a:pt x="0" y="0"/>
                  </a:moveTo>
                  <a:lnTo>
                    <a:pt x="0" y="21"/>
                  </a:lnTo>
                  <a:lnTo>
                    <a:pt x="21" y="21"/>
                  </a:lnTo>
                  <a:lnTo>
                    <a:pt x="31" y="9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543B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8" name="Google Shape;2038;p36"/>
            <p:cNvSpPr/>
            <p:nvPr/>
          </p:nvSpPr>
          <p:spPr>
            <a:xfrm>
              <a:off x="1562329" y="3651333"/>
              <a:ext cx="21300" cy="23400"/>
            </a:xfrm>
            <a:prstGeom prst="rect">
              <a:avLst/>
            </a:prstGeom>
            <a:solidFill>
              <a:srgbClr val="DF543B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36"/>
            <p:cNvSpPr/>
            <p:nvPr/>
          </p:nvSpPr>
          <p:spPr>
            <a:xfrm>
              <a:off x="1485711" y="3390388"/>
              <a:ext cx="87722" cy="152126"/>
            </a:xfrm>
            <a:custGeom>
              <a:avLst/>
              <a:gdLst/>
              <a:ahLst/>
              <a:cxnLst/>
              <a:rect l="l" t="t" r="r" b="b"/>
              <a:pathLst>
                <a:path w="33" h="58" extrusionOk="0">
                  <a:moveTo>
                    <a:pt x="0" y="29"/>
                  </a:moveTo>
                  <a:cubicBezTo>
                    <a:pt x="0" y="45"/>
                    <a:pt x="13" y="58"/>
                    <a:pt x="29" y="58"/>
                  </a:cubicBezTo>
                  <a:cubicBezTo>
                    <a:pt x="33" y="29"/>
                    <a:pt x="33" y="29"/>
                    <a:pt x="33" y="29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lose/>
                </a:path>
              </a:pathLst>
            </a:custGeom>
            <a:solidFill>
              <a:srgbClr val="DF543B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0" name="Google Shape;2040;p36"/>
            <p:cNvSpPr/>
            <p:nvPr/>
          </p:nvSpPr>
          <p:spPr>
            <a:xfrm>
              <a:off x="1562329" y="3390388"/>
              <a:ext cx="76618" cy="152126"/>
            </a:xfrm>
            <a:custGeom>
              <a:avLst/>
              <a:gdLst/>
              <a:ahLst/>
              <a:cxnLst/>
              <a:rect l="l" t="t" r="r" b="b"/>
              <a:pathLst>
                <a:path w="29" h="58" extrusionOk="0">
                  <a:moveTo>
                    <a:pt x="29" y="29"/>
                  </a:moveTo>
                  <a:cubicBezTo>
                    <a:pt x="29" y="13"/>
                    <a:pt x="16" y="0"/>
                    <a:pt x="0" y="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6" y="58"/>
                    <a:pt x="29" y="45"/>
                    <a:pt x="29" y="29"/>
                  </a:cubicBezTo>
                  <a:close/>
                </a:path>
              </a:pathLst>
            </a:custGeom>
            <a:solidFill>
              <a:srgbClr val="DF543B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36"/>
            <p:cNvSpPr/>
            <p:nvPr/>
          </p:nvSpPr>
          <p:spPr>
            <a:xfrm>
              <a:off x="1410204" y="3434805"/>
              <a:ext cx="163230" cy="65514"/>
            </a:xfrm>
            <a:custGeom>
              <a:avLst/>
              <a:gdLst/>
              <a:ahLst/>
              <a:cxnLst/>
              <a:rect l="l" t="t" r="r" b="b"/>
              <a:pathLst>
                <a:path w="62" h="25" extrusionOk="0">
                  <a:moveTo>
                    <a:pt x="0" y="0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4" y="0"/>
                    <a:pt x="3" y="0"/>
                    <a:pt x="0" y="0"/>
                  </a:cubicBezTo>
                  <a:close/>
                </a:path>
              </a:pathLst>
            </a:custGeom>
            <a:solidFill>
              <a:srgbClr val="00525B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2" name="Google Shape;2042;p36"/>
            <p:cNvSpPr/>
            <p:nvPr/>
          </p:nvSpPr>
          <p:spPr>
            <a:xfrm>
              <a:off x="1562329" y="3434805"/>
              <a:ext cx="149905" cy="65514"/>
            </a:xfrm>
            <a:custGeom>
              <a:avLst/>
              <a:gdLst/>
              <a:ahLst/>
              <a:cxnLst/>
              <a:rect l="l" t="t" r="r" b="b"/>
              <a:pathLst>
                <a:path w="57" h="25" extrusionOk="0">
                  <a:moveTo>
                    <a:pt x="57" y="0"/>
                  </a:moveTo>
                  <a:cubicBezTo>
                    <a:pt x="54" y="0"/>
                    <a:pt x="3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2"/>
                    <a:pt x="57" y="3"/>
                    <a:pt x="57" y="0"/>
                  </a:cubicBezTo>
                  <a:close/>
                </a:path>
              </a:pathLst>
            </a:custGeom>
            <a:solidFill>
              <a:srgbClr val="00819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3" name="Google Shape;2043;p36"/>
          <p:cNvGrpSpPr/>
          <p:nvPr/>
        </p:nvGrpSpPr>
        <p:grpSpPr>
          <a:xfrm>
            <a:off x="6502262" y="3780721"/>
            <a:ext cx="490127" cy="319068"/>
            <a:chOff x="1391996" y="4290971"/>
            <a:chExt cx="367595" cy="239301"/>
          </a:xfrm>
        </p:grpSpPr>
        <p:sp>
          <p:nvSpPr>
            <p:cNvPr id="2044" name="Google Shape;2044;p36"/>
            <p:cNvSpPr/>
            <p:nvPr/>
          </p:nvSpPr>
          <p:spPr>
            <a:xfrm>
              <a:off x="1391996" y="4290971"/>
              <a:ext cx="302270" cy="131762"/>
            </a:xfrm>
            <a:custGeom>
              <a:avLst/>
              <a:gdLst/>
              <a:ahLst/>
              <a:cxnLst/>
              <a:rect l="l" t="t" r="r" b="b"/>
              <a:pathLst>
                <a:path w="273" h="119" extrusionOk="0">
                  <a:moveTo>
                    <a:pt x="254" y="0"/>
                  </a:moveTo>
                  <a:lnTo>
                    <a:pt x="0" y="0"/>
                  </a:lnTo>
                  <a:lnTo>
                    <a:pt x="0" y="109"/>
                  </a:lnTo>
                  <a:lnTo>
                    <a:pt x="135" y="119"/>
                  </a:lnTo>
                  <a:lnTo>
                    <a:pt x="263" y="109"/>
                  </a:lnTo>
                  <a:lnTo>
                    <a:pt x="273" y="78"/>
                  </a:lnTo>
                  <a:lnTo>
                    <a:pt x="263" y="50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A3CED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5" name="Google Shape;2045;p36"/>
            <p:cNvSpPr/>
            <p:nvPr/>
          </p:nvSpPr>
          <p:spPr>
            <a:xfrm>
              <a:off x="1391996" y="4411660"/>
              <a:ext cx="302270" cy="118475"/>
            </a:xfrm>
            <a:custGeom>
              <a:avLst/>
              <a:gdLst/>
              <a:ahLst/>
              <a:cxnLst/>
              <a:rect l="l" t="t" r="r" b="b"/>
              <a:pathLst>
                <a:path w="273" h="107" extrusionOk="0">
                  <a:moveTo>
                    <a:pt x="0" y="0"/>
                  </a:moveTo>
                  <a:lnTo>
                    <a:pt x="0" y="107"/>
                  </a:lnTo>
                  <a:lnTo>
                    <a:pt x="254" y="107"/>
                  </a:lnTo>
                  <a:lnTo>
                    <a:pt x="263" y="60"/>
                  </a:lnTo>
                  <a:lnTo>
                    <a:pt x="273" y="38"/>
                  </a:lnTo>
                  <a:lnTo>
                    <a:pt x="2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CED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6" name="Google Shape;2046;p36"/>
            <p:cNvSpPr/>
            <p:nvPr/>
          </p:nvSpPr>
          <p:spPr>
            <a:xfrm>
              <a:off x="1683193" y="4290971"/>
              <a:ext cx="76398" cy="131762"/>
            </a:xfrm>
            <a:custGeom>
              <a:avLst/>
              <a:gdLst/>
              <a:ahLst/>
              <a:cxnLst/>
              <a:rect l="l" t="t" r="r" b="b"/>
              <a:pathLst>
                <a:path w="29" h="50" extrusionOk="0">
                  <a:moveTo>
                    <a:pt x="26" y="38"/>
                  </a:moveTo>
                  <a:cubicBezTo>
                    <a:pt x="29" y="37"/>
                    <a:pt x="29" y="37"/>
                    <a:pt x="29" y="37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42"/>
                    <a:pt x="23" y="39"/>
                    <a:pt x="26" y="38"/>
                  </a:cubicBezTo>
                  <a:close/>
                </a:path>
              </a:pathLst>
            </a:custGeom>
            <a:solidFill>
              <a:srgbClr val="A3CED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7" name="Google Shape;2047;p36"/>
            <p:cNvSpPr/>
            <p:nvPr/>
          </p:nvSpPr>
          <p:spPr>
            <a:xfrm>
              <a:off x="1683193" y="4411660"/>
              <a:ext cx="76398" cy="118475"/>
            </a:xfrm>
            <a:custGeom>
              <a:avLst/>
              <a:gdLst/>
              <a:ahLst/>
              <a:cxnLst/>
              <a:rect l="l" t="t" r="r" b="b"/>
              <a:pathLst>
                <a:path w="29" h="45" extrusionOk="0">
                  <a:moveTo>
                    <a:pt x="0" y="25"/>
                  </a:moveTo>
                  <a:cubicBezTo>
                    <a:pt x="4" y="45"/>
                    <a:pt x="4" y="45"/>
                    <a:pt x="4" y="45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3" y="6"/>
                    <a:pt x="21" y="3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A1B7B8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8" name="Google Shape;2048;p36"/>
            <p:cNvSpPr/>
            <p:nvPr/>
          </p:nvSpPr>
          <p:spPr>
            <a:xfrm>
              <a:off x="1449571" y="4438234"/>
              <a:ext cx="34324" cy="31003"/>
            </a:xfrm>
            <a:custGeom>
              <a:avLst/>
              <a:gdLst/>
              <a:ahLst/>
              <a:cxnLst/>
              <a:rect l="l" t="t" r="r" b="b"/>
              <a:pathLst>
                <a:path w="13" h="12" extrusionOk="0">
                  <a:moveTo>
                    <a:pt x="13" y="2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5"/>
                    <a:pt x="1" y="7"/>
                    <a:pt x="0" y="10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7"/>
                    <a:pt x="12" y="5"/>
                    <a:pt x="13" y="2"/>
                  </a:cubicBezTo>
                  <a:close/>
                </a:path>
              </a:pathLst>
            </a:custGeom>
            <a:solidFill>
              <a:srgbClr val="00525B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9" name="Google Shape;2049;p36"/>
            <p:cNvSpPr/>
            <p:nvPr/>
          </p:nvSpPr>
          <p:spPr>
            <a:xfrm>
              <a:off x="1491645" y="4438234"/>
              <a:ext cx="36538" cy="31003"/>
            </a:xfrm>
            <a:custGeom>
              <a:avLst/>
              <a:gdLst/>
              <a:ahLst/>
              <a:cxnLst/>
              <a:rect l="l" t="t" r="r" b="b"/>
              <a:pathLst>
                <a:path w="14" h="12" extrusionOk="0">
                  <a:moveTo>
                    <a:pt x="10" y="2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7"/>
                    <a:pt x="11" y="5"/>
                    <a:pt x="10" y="2"/>
                  </a:cubicBezTo>
                  <a:close/>
                </a:path>
              </a:pathLst>
            </a:custGeom>
            <a:solidFill>
              <a:srgbClr val="00525B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0" name="Google Shape;2050;p36"/>
            <p:cNvSpPr/>
            <p:nvPr/>
          </p:nvSpPr>
          <p:spPr>
            <a:xfrm>
              <a:off x="1565828" y="4335261"/>
              <a:ext cx="86400" cy="21000"/>
            </a:xfrm>
            <a:prstGeom prst="rect">
              <a:avLst/>
            </a:prstGeom>
            <a:solidFill>
              <a:srgbClr val="00819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1" name="Google Shape;2051;p36"/>
            <p:cNvSpPr/>
            <p:nvPr/>
          </p:nvSpPr>
          <p:spPr>
            <a:xfrm>
              <a:off x="1565828" y="4377336"/>
              <a:ext cx="86400" cy="24300"/>
            </a:xfrm>
            <a:prstGeom prst="rect">
              <a:avLst/>
            </a:prstGeom>
            <a:solidFill>
              <a:srgbClr val="00819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2" name="Google Shape;2052;p36"/>
            <p:cNvSpPr/>
            <p:nvPr/>
          </p:nvSpPr>
          <p:spPr>
            <a:xfrm>
              <a:off x="1565828" y="4422732"/>
              <a:ext cx="52200" cy="21000"/>
            </a:xfrm>
            <a:prstGeom prst="rect">
              <a:avLst/>
            </a:prstGeom>
            <a:solidFill>
              <a:srgbClr val="DF543B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3" name="Google Shape;2053;p36"/>
            <p:cNvSpPr/>
            <p:nvPr/>
          </p:nvSpPr>
          <p:spPr>
            <a:xfrm>
              <a:off x="1434070" y="4464807"/>
              <a:ext cx="107400" cy="23100"/>
            </a:xfrm>
            <a:prstGeom prst="rect">
              <a:avLst/>
            </a:prstGeom>
            <a:solidFill>
              <a:srgbClr val="00525B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4" name="Google Shape;2054;p36"/>
            <p:cNvSpPr/>
            <p:nvPr/>
          </p:nvSpPr>
          <p:spPr>
            <a:xfrm>
              <a:off x="1434070" y="4356298"/>
              <a:ext cx="107400" cy="66434"/>
            </a:xfrm>
            <a:custGeom>
              <a:avLst/>
              <a:gdLst/>
              <a:ahLst/>
              <a:cxnLst/>
              <a:rect l="l" t="t" r="r" b="b"/>
              <a:pathLst>
                <a:path w="97" h="60" extrusionOk="0">
                  <a:moveTo>
                    <a:pt x="78" y="50"/>
                  </a:moveTo>
                  <a:lnTo>
                    <a:pt x="50" y="60"/>
                  </a:lnTo>
                  <a:lnTo>
                    <a:pt x="19" y="50"/>
                  </a:lnTo>
                  <a:lnTo>
                    <a:pt x="0" y="41"/>
                  </a:lnTo>
                  <a:lnTo>
                    <a:pt x="0" y="0"/>
                  </a:lnTo>
                  <a:lnTo>
                    <a:pt x="97" y="0"/>
                  </a:lnTo>
                  <a:lnTo>
                    <a:pt x="97" y="41"/>
                  </a:lnTo>
                  <a:lnTo>
                    <a:pt x="78" y="50"/>
                  </a:lnTo>
                  <a:close/>
                </a:path>
              </a:pathLst>
            </a:custGeom>
            <a:solidFill>
              <a:srgbClr val="00525B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5" name="Google Shape;2055;p36"/>
            <p:cNvSpPr/>
            <p:nvPr/>
          </p:nvSpPr>
          <p:spPr>
            <a:xfrm>
              <a:off x="1434070" y="4411660"/>
              <a:ext cx="107400" cy="32110"/>
            </a:xfrm>
            <a:custGeom>
              <a:avLst/>
              <a:gdLst/>
              <a:ahLst/>
              <a:cxnLst/>
              <a:rect l="l" t="t" r="r" b="b"/>
              <a:pathLst>
                <a:path w="97" h="29" extrusionOk="0">
                  <a:moveTo>
                    <a:pt x="97" y="29"/>
                  </a:moveTo>
                  <a:lnTo>
                    <a:pt x="0" y="29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78" y="0"/>
                  </a:lnTo>
                  <a:lnTo>
                    <a:pt x="97" y="10"/>
                  </a:lnTo>
                  <a:lnTo>
                    <a:pt x="97" y="29"/>
                  </a:lnTo>
                  <a:close/>
                </a:path>
              </a:pathLst>
            </a:custGeom>
            <a:solidFill>
              <a:srgbClr val="00819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6" name="Google Shape;2056;p36"/>
            <p:cNvSpPr/>
            <p:nvPr/>
          </p:nvSpPr>
          <p:spPr>
            <a:xfrm>
              <a:off x="1434070" y="4401695"/>
              <a:ext cx="23252" cy="12180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21" y="9"/>
                  </a:moveTo>
                  <a:lnTo>
                    <a:pt x="12" y="11"/>
                  </a:lnTo>
                  <a:lnTo>
                    <a:pt x="0" y="9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9"/>
                  </a:lnTo>
                  <a:close/>
                </a:path>
              </a:pathLst>
            </a:custGeom>
            <a:solidFill>
              <a:srgbClr val="DF543B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7" name="Google Shape;2057;p36"/>
            <p:cNvSpPr/>
            <p:nvPr/>
          </p:nvSpPr>
          <p:spPr>
            <a:xfrm>
              <a:off x="1520433" y="4401695"/>
              <a:ext cx="21037" cy="17716"/>
            </a:xfrm>
            <a:custGeom>
              <a:avLst/>
              <a:gdLst/>
              <a:ahLst/>
              <a:cxnLst/>
              <a:rect l="l" t="t" r="r" b="b"/>
              <a:pathLst>
                <a:path w="19" h="16" extrusionOk="0">
                  <a:moveTo>
                    <a:pt x="19" y="9"/>
                  </a:moveTo>
                  <a:lnTo>
                    <a:pt x="10" y="16"/>
                  </a:lnTo>
                  <a:lnTo>
                    <a:pt x="0" y="9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9"/>
                  </a:lnTo>
                  <a:close/>
                </a:path>
              </a:pathLst>
            </a:custGeom>
            <a:solidFill>
              <a:srgbClr val="DF543B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8" name="Google Shape;2058;p36"/>
            <p:cNvSpPr/>
            <p:nvPr/>
          </p:nvSpPr>
          <p:spPr>
            <a:xfrm>
              <a:off x="1434070" y="4411660"/>
              <a:ext cx="23100" cy="11100"/>
            </a:xfrm>
            <a:prstGeom prst="rect">
              <a:avLst/>
            </a:prstGeom>
            <a:solidFill>
              <a:srgbClr val="DF543B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9" name="Google Shape;2059;p36"/>
            <p:cNvSpPr/>
            <p:nvPr/>
          </p:nvSpPr>
          <p:spPr>
            <a:xfrm>
              <a:off x="1520433" y="4411660"/>
              <a:ext cx="21000" cy="11100"/>
            </a:xfrm>
            <a:prstGeom prst="rect">
              <a:avLst/>
            </a:prstGeom>
            <a:solidFill>
              <a:srgbClr val="DF543B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0" name="Google Shape;2060;p36"/>
            <p:cNvSpPr/>
            <p:nvPr/>
          </p:nvSpPr>
          <p:spPr>
            <a:xfrm>
              <a:off x="1434070" y="4335261"/>
              <a:ext cx="107400" cy="42075"/>
            </a:xfrm>
            <a:custGeom>
              <a:avLst/>
              <a:gdLst/>
              <a:ahLst/>
              <a:cxnLst/>
              <a:rect l="l" t="t" r="r" b="b"/>
              <a:pathLst>
                <a:path w="41" h="16" extrusionOk="0">
                  <a:moveTo>
                    <a:pt x="33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3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13"/>
                    <a:pt x="38" y="16"/>
                    <a:pt x="33" y="16"/>
                  </a:cubicBezTo>
                  <a:close/>
                </a:path>
              </a:pathLst>
            </a:custGeom>
            <a:solidFill>
              <a:srgbClr val="DF543B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1" name="Google Shape;2061;p36"/>
            <p:cNvSpPr/>
            <p:nvPr/>
          </p:nvSpPr>
          <p:spPr>
            <a:xfrm>
              <a:off x="1673228" y="4290971"/>
              <a:ext cx="18823" cy="55362"/>
            </a:xfrm>
            <a:custGeom>
              <a:avLst/>
              <a:gdLst/>
              <a:ahLst/>
              <a:cxnLst/>
              <a:rect l="l" t="t" r="r" b="b"/>
              <a:pathLst>
                <a:path w="7" h="21" extrusionOk="0">
                  <a:moveTo>
                    <a:pt x="0" y="2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2" y="21"/>
                    <a:pt x="0" y="20"/>
                  </a:cubicBezTo>
                  <a:close/>
                </a:path>
              </a:pathLst>
            </a:custGeom>
            <a:solidFill>
              <a:srgbClr val="00525B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36"/>
            <p:cNvSpPr/>
            <p:nvPr/>
          </p:nvSpPr>
          <p:spPr>
            <a:xfrm>
              <a:off x="1673228" y="4367370"/>
              <a:ext cx="18823" cy="34325"/>
            </a:xfrm>
            <a:custGeom>
              <a:avLst/>
              <a:gdLst/>
              <a:ahLst/>
              <a:cxnLst/>
              <a:rect l="l" t="t" r="r" b="b"/>
              <a:pathLst>
                <a:path w="7" h="13" extrusionOk="0">
                  <a:moveTo>
                    <a:pt x="0" y="1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2" y="13"/>
                    <a:pt x="2" y="13"/>
                    <a:pt x="0" y="13"/>
                  </a:cubicBezTo>
                  <a:close/>
                </a:path>
              </a:pathLst>
            </a:custGeom>
            <a:solidFill>
              <a:srgbClr val="00525B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3" name="Google Shape;2063;p36"/>
            <p:cNvSpPr/>
            <p:nvPr/>
          </p:nvSpPr>
          <p:spPr>
            <a:xfrm>
              <a:off x="1673228" y="4422732"/>
              <a:ext cx="18823" cy="33217"/>
            </a:xfrm>
            <a:custGeom>
              <a:avLst/>
              <a:gdLst/>
              <a:ahLst/>
              <a:cxnLst/>
              <a:rect l="l" t="t" r="r" b="b"/>
              <a:pathLst>
                <a:path w="7" h="13" extrusionOk="0">
                  <a:moveTo>
                    <a:pt x="0" y="1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2" y="13"/>
                    <a:pt x="2" y="13"/>
                    <a:pt x="0" y="12"/>
                  </a:cubicBezTo>
                  <a:close/>
                </a:path>
              </a:pathLst>
            </a:custGeom>
            <a:solidFill>
              <a:srgbClr val="00525B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36"/>
            <p:cNvSpPr/>
            <p:nvPr/>
          </p:nvSpPr>
          <p:spPr>
            <a:xfrm>
              <a:off x="1673228" y="4474772"/>
              <a:ext cx="18823" cy="55362"/>
            </a:xfrm>
            <a:custGeom>
              <a:avLst/>
              <a:gdLst/>
              <a:ahLst/>
              <a:cxnLst/>
              <a:rect l="l" t="t" r="r" b="b"/>
              <a:pathLst>
                <a:path w="7" h="21" extrusionOk="0">
                  <a:moveTo>
                    <a:pt x="0" y="2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2" y="21"/>
                    <a:pt x="0" y="20"/>
                  </a:cubicBezTo>
                  <a:close/>
                </a:path>
              </a:pathLst>
            </a:custGeom>
            <a:solidFill>
              <a:srgbClr val="00525B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5" name="Google Shape;2065;p36"/>
            <p:cNvSpPr/>
            <p:nvPr/>
          </p:nvSpPr>
          <p:spPr>
            <a:xfrm>
              <a:off x="1683193" y="4290971"/>
              <a:ext cx="11100" cy="55500"/>
            </a:xfrm>
            <a:prstGeom prst="rect">
              <a:avLst/>
            </a:prstGeom>
            <a:solidFill>
              <a:srgbClr val="00819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36"/>
            <p:cNvSpPr/>
            <p:nvPr/>
          </p:nvSpPr>
          <p:spPr>
            <a:xfrm>
              <a:off x="1683193" y="4367370"/>
              <a:ext cx="11100" cy="34200"/>
            </a:xfrm>
            <a:prstGeom prst="rect">
              <a:avLst/>
            </a:prstGeom>
            <a:solidFill>
              <a:srgbClr val="00819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7" name="Google Shape;2067;p36"/>
            <p:cNvSpPr/>
            <p:nvPr/>
          </p:nvSpPr>
          <p:spPr>
            <a:xfrm>
              <a:off x="1683193" y="4422732"/>
              <a:ext cx="11100" cy="30900"/>
            </a:xfrm>
            <a:prstGeom prst="rect">
              <a:avLst/>
            </a:prstGeom>
            <a:solidFill>
              <a:srgbClr val="00819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8" name="Google Shape;2068;p36"/>
            <p:cNvSpPr/>
            <p:nvPr/>
          </p:nvSpPr>
          <p:spPr>
            <a:xfrm>
              <a:off x="1683193" y="4474772"/>
              <a:ext cx="11100" cy="55500"/>
            </a:xfrm>
            <a:prstGeom prst="rect">
              <a:avLst/>
            </a:prstGeom>
            <a:solidFill>
              <a:srgbClr val="00819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4">
          <a:extLst>
            <a:ext uri="{FF2B5EF4-FFF2-40B4-BE49-F238E27FC236}">
              <a16:creationId xmlns:a16="http://schemas.microsoft.com/office/drawing/2014/main" id="{1583CCB5-BBE0-2FA7-0E07-8D7B6FEAB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33">
            <a:extLst>
              <a:ext uri="{FF2B5EF4-FFF2-40B4-BE49-F238E27FC236}">
                <a16:creationId xmlns:a16="http://schemas.microsoft.com/office/drawing/2014/main" id="{70FA760D-1399-2977-E97D-6D935014A1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20360" y="2431609"/>
            <a:ext cx="6151280" cy="882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b="1"/>
              <a:t>Methodology</a:t>
            </a:r>
            <a:endParaRPr b="1"/>
          </a:p>
        </p:txBody>
      </p:sp>
      <p:sp>
        <p:nvSpPr>
          <p:cNvPr id="1796" name="Google Shape;1796;p33">
            <a:extLst>
              <a:ext uri="{FF2B5EF4-FFF2-40B4-BE49-F238E27FC236}">
                <a16:creationId xmlns:a16="http://schemas.microsoft.com/office/drawing/2014/main" id="{FFAB6450-0011-9C83-2E8E-C91678CA72B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369400" y="1557567"/>
            <a:ext cx="1453200" cy="882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cxnSp>
        <p:nvCxnSpPr>
          <p:cNvPr id="1797" name="Google Shape;1797;p33">
            <a:extLst>
              <a:ext uri="{FF2B5EF4-FFF2-40B4-BE49-F238E27FC236}">
                <a16:creationId xmlns:a16="http://schemas.microsoft.com/office/drawing/2014/main" id="{B49E18CC-AE6B-6FB0-4250-AB0E8D700DAA}"/>
              </a:ext>
            </a:extLst>
          </p:cNvPr>
          <p:cNvCxnSpPr>
            <a:endCxn id="1796" idx="0"/>
          </p:cNvCxnSpPr>
          <p:nvPr/>
        </p:nvCxnSpPr>
        <p:spPr>
          <a:xfrm>
            <a:off x="6096000" y="-140433"/>
            <a:ext cx="0" cy="169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1798" name="Google Shape;1798;p33">
            <a:extLst>
              <a:ext uri="{FF2B5EF4-FFF2-40B4-BE49-F238E27FC236}">
                <a16:creationId xmlns:a16="http://schemas.microsoft.com/office/drawing/2014/main" id="{925DDA0E-C1C2-4DDA-5EBA-5E4797360FA4}"/>
              </a:ext>
            </a:extLst>
          </p:cNvPr>
          <p:cNvGrpSpPr/>
          <p:nvPr/>
        </p:nvGrpSpPr>
        <p:grpSpPr>
          <a:xfrm>
            <a:off x="8207838" y="4831460"/>
            <a:ext cx="1028353" cy="1313193"/>
            <a:chOff x="5958353" y="3536019"/>
            <a:chExt cx="771265" cy="984895"/>
          </a:xfrm>
        </p:grpSpPr>
        <p:grpSp>
          <p:nvGrpSpPr>
            <p:cNvPr id="1799" name="Google Shape;1799;p33">
              <a:extLst>
                <a:ext uri="{FF2B5EF4-FFF2-40B4-BE49-F238E27FC236}">
                  <a16:creationId xmlns:a16="http://schemas.microsoft.com/office/drawing/2014/main" id="{41F0ED21-0FC2-A620-4411-4ABC4F404A3F}"/>
                </a:ext>
              </a:extLst>
            </p:cNvPr>
            <p:cNvGrpSpPr/>
            <p:nvPr/>
          </p:nvGrpSpPr>
          <p:grpSpPr>
            <a:xfrm>
              <a:off x="6466976" y="3536019"/>
              <a:ext cx="262642" cy="905380"/>
              <a:chOff x="1539875" y="3257551"/>
              <a:chExt cx="511176" cy="1762125"/>
            </a:xfrm>
          </p:grpSpPr>
          <p:sp>
            <p:nvSpPr>
              <p:cNvPr id="1800" name="Google Shape;1800;p33">
                <a:extLst>
                  <a:ext uri="{FF2B5EF4-FFF2-40B4-BE49-F238E27FC236}">
                    <a16:creationId xmlns:a16="http://schemas.microsoft.com/office/drawing/2014/main" id="{2398E2CA-DCC5-02FB-5557-EE7FB5BDE46C}"/>
                  </a:ext>
                </a:extLst>
              </p:cNvPr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1" name="Google Shape;1801;p33">
                <a:extLst>
                  <a:ext uri="{FF2B5EF4-FFF2-40B4-BE49-F238E27FC236}">
                    <a16:creationId xmlns:a16="http://schemas.microsoft.com/office/drawing/2014/main" id="{99E44F4E-96F9-7F2F-90DD-32F2F5CE63F9}"/>
                  </a:ext>
                </a:extLst>
              </p:cNvPr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2" name="Google Shape;1802;p33">
                <a:extLst>
                  <a:ext uri="{FF2B5EF4-FFF2-40B4-BE49-F238E27FC236}">
                    <a16:creationId xmlns:a16="http://schemas.microsoft.com/office/drawing/2014/main" id="{C7128FF1-7AF2-A2CA-C0A2-55566A0583C2}"/>
                  </a:ext>
                </a:extLst>
              </p:cNvPr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3" name="Google Shape;1803;p33">
                <a:extLst>
                  <a:ext uri="{FF2B5EF4-FFF2-40B4-BE49-F238E27FC236}">
                    <a16:creationId xmlns:a16="http://schemas.microsoft.com/office/drawing/2014/main" id="{B7ACE910-2AE0-C72B-18E0-FFD2179CC479}"/>
                  </a:ext>
                </a:extLst>
              </p:cNvPr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4" name="Google Shape;1804;p33">
                <a:extLst>
                  <a:ext uri="{FF2B5EF4-FFF2-40B4-BE49-F238E27FC236}">
                    <a16:creationId xmlns:a16="http://schemas.microsoft.com/office/drawing/2014/main" id="{AB94AE38-D146-AE53-1689-FDBFF8EEFFD5}"/>
                  </a:ext>
                </a:extLst>
              </p:cNvPr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5" name="Google Shape;1805;p33">
                <a:extLst>
                  <a:ext uri="{FF2B5EF4-FFF2-40B4-BE49-F238E27FC236}">
                    <a16:creationId xmlns:a16="http://schemas.microsoft.com/office/drawing/2014/main" id="{082E413D-8688-4281-8189-6D6D032C76D0}"/>
                  </a:ext>
                </a:extLst>
              </p:cNvPr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6" name="Google Shape;1806;p33">
              <a:extLst>
                <a:ext uri="{FF2B5EF4-FFF2-40B4-BE49-F238E27FC236}">
                  <a16:creationId xmlns:a16="http://schemas.microsoft.com/office/drawing/2014/main" id="{F317F560-99A1-F946-0F15-738CCE408274}"/>
                </a:ext>
              </a:extLst>
            </p:cNvPr>
            <p:cNvGrpSpPr/>
            <p:nvPr/>
          </p:nvGrpSpPr>
          <p:grpSpPr>
            <a:xfrm>
              <a:off x="6221460" y="3978354"/>
              <a:ext cx="142363" cy="490752"/>
              <a:chOff x="1539875" y="3257551"/>
              <a:chExt cx="511176" cy="1762125"/>
            </a:xfrm>
          </p:grpSpPr>
          <p:sp>
            <p:nvSpPr>
              <p:cNvPr id="1807" name="Google Shape;1807;p33">
                <a:extLst>
                  <a:ext uri="{FF2B5EF4-FFF2-40B4-BE49-F238E27FC236}">
                    <a16:creationId xmlns:a16="http://schemas.microsoft.com/office/drawing/2014/main" id="{D76A0822-1D61-667B-0F0B-0F54C30B47B8}"/>
                  </a:ext>
                </a:extLst>
              </p:cNvPr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8" name="Google Shape;1808;p33">
                <a:extLst>
                  <a:ext uri="{FF2B5EF4-FFF2-40B4-BE49-F238E27FC236}">
                    <a16:creationId xmlns:a16="http://schemas.microsoft.com/office/drawing/2014/main" id="{5B4FB07A-336F-8C84-32D0-AC1D283B8B44}"/>
                  </a:ext>
                </a:extLst>
              </p:cNvPr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9" name="Google Shape;1809;p33">
                <a:extLst>
                  <a:ext uri="{FF2B5EF4-FFF2-40B4-BE49-F238E27FC236}">
                    <a16:creationId xmlns:a16="http://schemas.microsoft.com/office/drawing/2014/main" id="{1598DBEA-7744-B6C0-4608-CDAE09E78CD6}"/>
                  </a:ext>
                </a:extLst>
              </p:cNvPr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33">
                <a:extLst>
                  <a:ext uri="{FF2B5EF4-FFF2-40B4-BE49-F238E27FC236}">
                    <a16:creationId xmlns:a16="http://schemas.microsoft.com/office/drawing/2014/main" id="{09322954-8C92-6FD6-6240-34FB1DE8DD4E}"/>
                  </a:ext>
                </a:extLst>
              </p:cNvPr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1" name="Google Shape;1811;p33">
                <a:extLst>
                  <a:ext uri="{FF2B5EF4-FFF2-40B4-BE49-F238E27FC236}">
                    <a16:creationId xmlns:a16="http://schemas.microsoft.com/office/drawing/2014/main" id="{F4F477B8-CA8E-4CBF-0132-92D473998773}"/>
                  </a:ext>
                </a:extLst>
              </p:cNvPr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2" name="Google Shape;1812;p33">
                <a:extLst>
                  <a:ext uri="{FF2B5EF4-FFF2-40B4-BE49-F238E27FC236}">
                    <a16:creationId xmlns:a16="http://schemas.microsoft.com/office/drawing/2014/main" id="{F816BEE4-88EE-BB52-3FCB-229392CB4798}"/>
                  </a:ext>
                </a:extLst>
              </p:cNvPr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3" name="Google Shape;1813;p33">
              <a:extLst>
                <a:ext uri="{FF2B5EF4-FFF2-40B4-BE49-F238E27FC236}">
                  <a16:creationId xmlns:a16="http://schemas.microsoft.com/office/drawing/2014/main" id="{E05DD805-49BC-5CC1-021F-5749C77554FC}"/>
                </a:ext>
              </a:extLst>
            </p:cNvPr>
            <p:cNvGrpSpPr/>
            <p:nvPr/>
          </p:nvGrpSpPr>
          <p:grpSpPr>
            <a:xfrm flipH="1">
              <a:off x="5958353" y="3926549"/>
              <a:ext cx="172369" cy="594365"/>
              <a:chOff x="1539875" y="3257551"/>
              <a:chExt cx="511176" cy="1762125"/>
            </a:xfrm>
          </p:grpSpPr>
          <p:sp>
            <p:nvSpPr>
              <p:cNvPr id="1814" name="Google Shape;1814;p33">
                <a:extLst>
                  <a:ext uri="{FF2B5EF4-FFF2-40B4-BE49-F238E27FC236}">
                    <a16:creationId xmlns:a16="http://schemas.microsoft.com/office/drawing/2014/main" id="{48CD4FD3-D21E-51FE-A148-7385707C8818}"/>
                  </a:ext>
                </a:extLst>
              </p:cNvPr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5" name="Google Shape;1815;p33">
                <a:extLst>
                  <a:ext uri="{FF2B5EF4-FFF2-40B4-BE49-F238E27FC236}">
                    <a16:creationId xmlns:a16="http://schemas.microsoft.com/office/drawing/2014/main" id="{738F5DF9-93C1-8612-B689-82CE51EE7211}"/>
                  </a:ext>
                </a:extLst>
              </p:cNvPr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6" name="Google Shape;1816;p33">
                <a:extLst>
                  <a:ext uri="{FF2B5EF4-FFF2-40B4-BE49-F238E27FC236}">
                    <a16:creationId xmlns:a16="http://schemas.microsoft.com/office/drawing/2014/main" id="{8B0F4850-8A01-BB6E-CFE4-B501D554F98E}"/>
                  </a:ext>
                </a:extLst>
              </p:cNvPr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7" name="Google Shape;1817;p33">
                <a:extLst>
                  <a:ext uri="{FF2B5EF4-FFF2-40B4-BE49-F238E27FC236}">
                    <a16:creationId xmlns:a16="http://schemas.microsoft.com/office/drawing/2014/main" id="{42DACC74-9106-B589-45AC-BE6256F8F1B0}"/>
                  </a:ext>
                </a:extLst>
              </p:cNvPr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8" name="Google Shape;1818;p33">
                <a:extLst>
                  <a:ext uri="{FF2B5EF4-FFF2-40B4-BE49-F238E27FC236}">
                    <a16:creationId xmlns:a16="http://schemas.microsoft.com/office/drawing/2014/main" id="{2BAE64DA-90F4-7932-43F8-42BDA169E34F}"/>
                  </a:ext>
                </a:extLst>
              </p:cNvPr>
              <p:cNvSpPr/>
              <p:nvPr/>
            </p:nvSpPr>
            <p:spPr>
              <a:xfrm>
                <a:off x="1801813" y="3711460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9" name="Google Shape;1819;p33">
                <a:extLst>
                  <a:ext uri="{FF2B5EF4-FFF2-40B4-BE49-F238E27FC236}">
                    <a16:creationId xmlns:a16="http://schemas.microsoft.com/office/drawing/2014/main" id="{306D51BA-05FE-81E5-3DAF-F576A05ABE7A}"/>
                  </a:ext>
                </a:extLst>
              </p:cNvPr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60933" rIns="121900" bIns="60933" anchor="t" anchorCtr="0">
                <a:noAutofit/>
              </a:bodyPr>
              <a:lstStyle/>
              <a:p>
                <a:endParaRPr sz="24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20" name="Google Shape;1820;p33">
            <a:extLst>
              <a:ext uri="{FF2B5EF4-FFF2-40B4-BE49-F238E27FC236}">
                <a16:creationId xmlns:a16="http://schemas.microsoft.com/office/drawing/2014/main" id="{8952A78A-791D-C8DC-939F-DC0B8E798501}"/>
              </a:ext>
            </a:extLst>
          </p:cNvPr>
          <p:cNvGrpSpPr/>
          <p:nvPr/>
        </p:nvGrpSpPr>
        <p:grpSpPr>
          <a:xfrm>
            <a:off x="-62932" y="4287131"/>
            <a:ext cx="3701483" cy="1891432"/>
            <a:chOff x="-46" y="2299799"/>
            <a:chExt cx="3480146" cy="1778330"/>
          </a:xfrm>
        </p:grpSpPr>
        <p:sp>
          <p:nvSpPr>
            <p:cNvPr id="1821" name="Google Shape;1821;p33">
              <a:extLst>
                <a:ext uri="{FF2B5EF4-FFF2-40B4-BE49-F238E27FC236}">
                  <a16:creationId xmlns:a16="http://schemas.microsoft.com/office/drawing/2014/main" id="{F928009B-C22C-0196-A13C-C425A69EC1DE}"/>
                </a:ext>
              </a:extLst>
            </p:cNvPr>
            <p:cNvSpPr/>
            <p:nvPr/>
          </p:nvSpPr>
          <p:spPr>
            <a:xfrm flipH="1">
              <a:off x="138" y="2416729"/>
              <a:ext cx="3479961" cy="1476449"/>
            </a:xfrm>
            <a:custGeom>
              <a:avLst/>
              <a:gdLst/>
              <a:ahLst/>
              <a:cxnLst/>
              <a:rect l="l" t="t" r="r" b="b"/>
              <a:pathLst>
                <a:path w="2432" h="1031" extrusionOk="0">
                  <a:moveTo>
                    <a:pt x="2432" y="0"/>
                  </a:moveTo>
                  <a:cubicBezTo>
                    <a:pt x="1493" y="0"/>
                    <a:pt x="1493" y="0"/>
                    <a:pt x="1493" y="0"/>
                  </a:cubicBezTo>
                  <a:cubicBezTo>
                    <a:pt x="1493" y="18"/>
                    <a:pt x="1493" y="18"/>
                    <a:pt x="1493" y="18"/>
                  </a:cubicBezTo>
                  <a:cubicBezTo>
                    <a:pt x="1493" y="18"/>
                    <a:pt x="1262" y="18"/>
                    <a:pt x="1104" y="127"/>
                  </a:cubicBezTo>
                  <a:cubicBezTo>
                    <a:pt x="1079" y="146"/>
                    <a:pt x="1079" y="146"/>
                    <a:pt x="1079" y="146"/>
                  </a:cubicBezTo>
                  <a:cubicBezTo>
                    <a:pt x="1325" y="87"/>
                    <a:pt x="1325" y="87"/>
                    <a:pt x="1325" y="87"/>
                  </a:cubicBezTo>
                  <a:cubicBezTo>
                    <a:pt x="1376" y="109"/>
                    <a:pt x="1376" y="109"/>
                    <a:pt x="1376" y="109"/>
                  </a:cubicBezTo>
                  <a:cubicBezTo>
                    <a:pt x="1132" y="326"/>
                    <a:pt x="1132" y="326"/>
                    <a:pt x="1132" y="326"/>
                  </a:cubicBezTo>
                  <a:cubicBezTo>
                    <a:pt x="1132" y="326"/>
                    <a:pt x="637" y="428"/>
                    <a:pt x="384" y="565"/>
                  </a:cubicBezTo>
                  <a:cubicBezTo>
                    <a:pt x="384" y="565"/>
                    <a:pt x="0" y="819"/>
                    <a:pt x="34" y="875"/>
                  </a:cubicBezTo>
                  <a:cubicBezTo>
                    <a:pt x="67" y="931"/>
                    <a:pt x="284" y="1031"/>
                    <a:pt x="284" y="1031"/>
                  </a:cubicBezTo>
                  <a:cubicBezTo>
                    <a:pt x="1117" y="1031"/>
                    <a:pt x="1117" y="1031"/>
                    <a:pt x="1117" y="1031"/>
                  </a:cubicBezTo>
                  <a:cubicBezTo>
                    <a:pt x="1197" y="948"/>
                    <a:pt x="1197" y="948"/>
                    <a:pt x="1197" y="948"/>
                  </a:cubicBezTo>
                  <a:cubicBezTo>
                    <a:pt x="2432" y="948"/>
                    <a:pt x="2432" y="948"/>
                    <a:pt x="2432" y="948"/>
                  </a:cubicBezTo>
                  <a:cubicBezTo>
                    <a:pt x="2432" y="0"/>
                    <a:pt x="2432" y="0"/>
                    <a:pt x="2432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2" name="Google Shape;1822;p33">
              <a:extLst>
                <a:ext uri="{FF2B5EF4-FFF2-40B4-BE49-F238E27FC236}">
                  <a16:creationId xmlns:a16="http://schemas.microsoft.com/office/drawing/2014/main" id="{1A76A93B-BE12-508E-736C-D9F1DE674B64}"/>
                </a:ext>
              </a:extLst>
            </p:cNvPr>
            <p:cNvSpPr/>
            <p:nvPr/>
          </p:nvSpPr>
          <p:spPr>
            <a:xfrm flipH="1">
              <a:off x="137" y="3589512"/>
              <a:ext cx="3434586" cy="303667"/>
            </a:xfrm>
            <a:custGeom>
              <a:avLst/>
              <a:gdLst/>
              <a:ahLst/>
              <a:cxnLst/>
              <a:rect l="l" t="t" r="r" b="b"/>
              <a:pathLst>
                <a:path w="2400" h="212" extrusionOk="0">
                  <a:moveTo>
                    <a:pt x="1165" y="129"/>
                  </a:moveTo>
                  <a:cubicBezTo>
                    <a:pt x="2400" y="129"/>
                    <a:pt x="2400" y="129"/>
                    <a:pt x="2400" y="129"/>
                  </a:cubicBezTo>
                  <a:cubicBezTo>
                    <a:pt x="2400" y="0"/>
                    <a:pt x="2400" y="0"/>
                    <a:pt x="2400" y="0"/>
                  </a:cubicBezTo>
                  <a:cubicBezTo>
                    <a:pt x="1222" y="0"/>
                    <a:pt x="1222" y="0"/>
                    <a:pt x="1222" y="0"/>
                  </a:cubicBezTo>
                  <a:cubicBezTo>
                    <a:pt x="903" y="121"/>
                    <a:pt x="903" y="121"/>
                    <a:pt x="903" y="121"/>
                  </a:cubicBezTo>
                  <a:cubicBezTo>
                    <a:pt x="903" y="121"/>
                    <a:pt x="552" y="121"/>
                    <a:pt x="305" y="121"/>
                  </a:cubicBezTo>
                  <a:cubicBezTo>
                    <a:pt x="58" y="121"/>
                    <a:pt x="3" y="48"/>
                    <a:pt x="3" y="48"/>
                  </a:cubicBezTo>
                  <a:cubicBezTo>
                    <a:pt x="3" y="48"/>
                    <a:pt x="2" y="48"/>
                    <a:pt x="0" y="50"/>
                  </a:cubicBezTo>
                  <a:cubicBezTo>
                    <a:pt x="0" y="52"/>
                    <a:pt x="0" y="54"/>
                    <a:pt x="2" y="56"/>
                  </a:cubicBezTo>
                  <a:cubicBezTo>
                    <a:pt x="35" y="112"/>
                    <a:pt x="252" y="212"/>
                    <a:pt x="252" y="212"/>
                  </a:cubicBezTo>
                  <a:cubicBezTo>
                    <a:pt x="1085" y="212"/>
                    <a:pt x="1085" y="212"/>
                    <a:pt x="1085" y="212"/>
                  </a:cubicBezTo>
                  <a:lnTo>
                    <a:pt x="1165" y="12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3" name="Google Shape;1823;p33">
              <a:extLst>
                <a:ext uri="{FF2B5EF4-FFF2-40B4-BE49-F238E27FC236}">
                  <a16:creationId xmlns:a16="http://schemas.microsoft.com/office/drawing/2014/main" id="{0C11A505-5FF5-F986-18BF-4275F6A5ABC3}"/>
                </a:ext>
              </a:extLst>
            </p:cNvPr>
            <p:cNvSpPr/>
            <p:nvPr/>
          </p:nvSpPr>
          <p:spPr>
            <a:xfrm flipH="1">
              <a:off x="135" y="3774504"/>
              <a:ext cx="1834224" cy="280980"/>
            </a:xfrm>
            <a:custGeom>
              <a:avLst/>
              <a:gdLst/>
              <a:ahLst/>
              <a:cxnLst/>
              <a:rect l="l" t="t" r="r" b="b"/>
              <a:pathLst>
                <a:path w="1051" h="161" extrusionOk="0">
                  <a:moveTo>
                    <a:pt x="30" y="161"/>
                  </a:moveTo>
                  <a:lnTo>
                    <a:pt x="1051" y="161"/>
                  </a:lnTo>
                  <a:lnTo>
                    <a:pt x="1051" y="0"/>
                  </a:lnTo>
                  <a:lnTo>
                    <a:pt x="93" y="0"/>
                  </a:lnTo>
                  <a:lnTo>
                    <a:pt x="0" y="90"/>
                  </a:lnTo>
                  <a:lnTo>
                    <a:pt x="30" y="16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4" name="Google Shape;1824;p33">
              <a:extLst>
                <a:ext uri="{FF2B5EF4-FFF2-40B4-BE49-F238E27FC236}">
                  <a16:creationId xmlns:a16="http://schemas.microsoft.com/office/drawing/2014/main" id="{E50BA91D-07CC-E76A-CD7B-A1AC3B46083C}"/>
                </a:ext>
              </a:extLst>
            </p:cNvPr>
            <p:cNvSpPr/>
            <p:nvPr/>
          </p:nvSpPr>
          <p:spPr>
            <a:xfrm flipH="1">
              <a:off x="1450398" y="3783230"/>
              <a:ext cx="2967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5" name="Google Shape;1825;p33">
              <a:extLst>
                <a:ext uri="{FF2B5EF4-FFF2-40B4-BE49-F238E27FC236}">
                  <a16:creationId xmlns:a16="http://schemas.microsoft.com/office/drawing/2014/main" id="{20DA9A64-39B8-624C-D395-EF08E413F318}"/>
                </a:ext>
              </a:extLst>
            </p:cNvPr>
            <p:cNvSpPr/>
            <p:nvPr/>
          </p:nvSpPr>
          <p:spPr>
            <a:xfrm flipH="1">
              <a:off x="1474865" y="3805918"/>
              <a:ext cx="2478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6" name="Google Shape;1826;p33">
              <a:extLst>
                <a:ext uri="{FF2B5EF4-FFF2-40B4-BE49-F238E27FC236}">
                  <a16:creationId xmlns:a16="http://schemas.microsoft.com/office/drawing/2014/main" id="{40676966-1BDB-C285-B9F2-17A8761227D4}"/>
                </a:ext>
              </a:extLst>
            </p:cNvPr>
            <p:cNvSpPr/>
            <p:nvPr/>
          </p:nvSpPr>
          <p:spPr>
            <a:xfrm flipH="1">
              <a:off x="1487061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09" y="21"/>
                    <a:pt x="135" y="46"/>
                    <a:pt x="135" y="78"/>
                  </a:cubicBezTo>
                  <a:cubicBezTo>
                    <a:pt x="135" y="109"/>
                    <a:pt x="109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7" name="Google Shape;1827;p33">
              <a:extLst>
                <a:ext uri="{FF2B5EF4-FFF2-40B4-BE49-F238E27FC236}">
                  <a16:creationId xmlns:a16="http://schemas.microsoft.com/office/drawing/2014/main" id="{A376A075-CBE9-C3EA-BD56-9B61DC7B3020}"/>
                </a:ext>
              </a:extLst>
            </p:cNvPr>
            <p:cNvSpPr/>
            <p:nvPr/>
          </p:nvSpPr>
          <p:spPr>
            <a:xfrm flipH="1">
              <a:off x="1141440" y="3783230"/>
              <a:ext cx="2985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8" name="Google Shape;1828;p33">
              <a:extLst>
                <a:ext uri="{FF2B5EF4-FFF2-40B4-BE49-F238E27FC236}">
                  <a16:creationId xmlns:a16="http://schemas.microsoft.com/office/drawing/2014/main" id="{83E78F7A-0499-6E01-E7BB-77B2070B34FC}"/>
                </a:ext>
              </a:extLst>
            </p:cNvPr>
            <p:cNvSpPr/>
            <p:nvPr/>
          </p:nvSpPr>
          <p:spPr>
            <a:xfrm flipH="1">
              <a:off x="1165907" y="3805918"/>
              <a:ext cx="2496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9" name="Google Shape;1829;p33">
              <a:extLst>
                <a:ext uri="{FF2B5EF4-FFF2-40B4-BE49-F238E27FC236}">
                  <a16:creationId xmlns:a16="http://schemas.microsoft.com/office/drawing/2014/main" id="{77A79E16-C101-934C-501C-03EF349BB181}"/>
                </a:ext>
              </a:extLst>
            </p:cNvPr>
            <p:cNvSpPr/>
            <p:nvPr/>
          </p:nvSpPr>
          <p:spPr>
            <a:xfrm flipH="1">
              <a:off x="1179903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09" y="21"/>
                    <a:pt x="135" y="46"/>
                    <a:pt x="135" y="78"/>
                  </a:cubicBezTo>
                  <a:cubicBezTo>
                    <a:pt x="135" y="109"/>
                    <a:pt x="109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0" name="Google Shape;1830;p33">
              <a:extLst>
                <a:ext uri="{FF2B5EF4-FFF2-40B4-BE49-F238E27FC236}">
                  <a16:creationId xmlns:a16="http://schemas.microsoft.com/office/drawing/2014/main" id="{4F6C83FD-B56A-82E6-56B1-C6652780CB75}"/>
                </a:ext>
              </a:extLst>
            </p:cNvPr>
            <p:cNvSpPr/>
            <p:nvPr/>
          </p:nvSpPr>
          <p:spPr>
            <a:xfrm flipH="1">
              <a:off x="307226" y="3783230"/>
              <a:ext cx="2985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1" name="Google Shape;1831;p33">
              <a:extLst>
                <a:ext uri="{FF2B5EF4-FFF2-40B4-BE49-F238E27FC236}">
                  <a16:creationId xmlns:a16="http://schemas.microsoft.com/office/drawing/2014/main" id="{B9749F29-DCFE-3C8B-59AA-6A6C871D6A4A}"/>
                </a:ext>
              </a:extLst>
            </p:cNvPr>
            <p:cNvSpPr/>
            <p:nvPr/>
          </p:nvSpPr>
          <p:spPr>
            <a:xfrm flipH="1">
              <a:off x="331693" y="3805918"/>
              <a:ext cx="2496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2" name="Google Shape;1832;p33">
              <a:extLst>
                <a:ext uri="{FF2B5EF4-FFF2-40B4-BE49-F238E27FC236}">
                  <a16:creationId xmlns:a16="http://schemas.microsoft.com/office/drawing/2014/main" id="{641E0109-BF90-9248-A8E9-4E146A739408}"/>
                </a:ext>
              </a:extLst>
            </p:cNvPr>
            <p:cNvSpPr/>
            <p:nvPr/>
          </p:nvSpPr>
          <p:spPr>
            <a:xfrm flipH="1">
              <a:off x="345689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10" y="21"/>
                    <a:pt x="135" y="46"/>
                    <a:pt x="135" y="78"/>
                  </a:cubicBezTo>
                  <a:cubicBezTo>
                    <a:pt x="135" y="109"/>
                    <a:pt x="110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3" name="Google Shape;1833;p33">
              <a:extLst>
                <a:ext uri="{FF2B5EF4-FFF2-40B4-BE49-F238E27FC236}">
                  <a16:creationId xmlns:a16="http://schemas.microsoft.com/office/drawing/2014/main" id="{A1A6F0D6-650F-4851-9B3D-351FFAA29482}"/>
                </a:ext>
              </a:extLst>
            </p:cNvPr>
            <p:cNvSpPr/>
            <p:nvPr/>
          </p:nvSpPr>
          <p:spPr>
            <a:xfrm flipH="1">
              <a:off x="68" y="3783230"/>
              <a:ext cx="2985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4" name="Google Shape;1834;p33">
              <a:extLst>
                <a:ext uri="{FF2B5EF4-FFF2-40B4-BE49-F238E27FC236}">
                  <a16:creationId xmlns:a16="http://schemas.microsoft.com/office/drawing/2014/main" id="{146284BE-2E7A-90F6-F55B-9B65185D15AB}"/>
                </a:ext>
              </a:extLst>
            </p:cNvPr>
            <p:cNvSpPr/>
            <p:nvPr/>
          </p:nvSpPr>
          <p:spPr>
            <a:xfrm flipH="1">
              <a:off x="24535" y="3805918"/>
              <a:ext cx="2496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5" name="Google Shape;1835;p33">
              <a:extLst>
                <a:ext uri="{FF2B5EF4-FFF2-40B4-BE49-F238E27FC236}">
                  <a16:creationId xmlns:a16="http://schemas.microsoft.com/office/drawing/2014/main" id="{C860A278-BEB6-787F-BF7C-B3585C01B88D}"/>
                </a:ext>
              </a:extLst>
            </p:cNvPr>
            <p:cNvSpPr/>
            <p:nvPr/>
          </p:nvSpPr>
          <p:spPr>
            <a:xfrm flipH="1">
              <a:off x="36785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10" y="21"/>
                    <a:pt x="135" y="46"/>
                    <a:pt x="135" y="78"/>
                  </a:cubicBezTo>
                  <a:cubicBezTo>
                    <a:pt x="135" y="109"/>
                    <a:pt x="110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6" name="Google Shape;1836;p33">
              <a:extLst>
                <a:ext uri="{FF2B5EF4-FFF2-40B4-BE49-F238E27FC236}">
                  <a16:creationId xmlns:a16="http://schemas.microsoft.com/office/drawing/2014/main" id="{8B02D5D9-AA71-3F95-5764-F946F5E17004}"/>
                </a:ext>
              </a:extLst>
            </p:cNvPr>
            <p:cNvSpPr/>
            <p:nvPr/>
          </p:nvSpPr>
          <p:spPr>
            <a:xfrm flipH="1">
              <a:off x="115321" y="3893179"/>
              <a:ext cx="1518339" cy="172777"/>
            </a:xfrm>
            <a:custGeom>
              <a:avLst/>
              <a:gdLst/>
              <a:ahLst/>
              <a:cxnLst/>
              <a:rect l="l" t="t" r="r" b="b"/>
              <a:pathLst>
                <a:path w="1061" h="121" extrusionOk="0">
                  <a:moveTo>
                    <a:pt x="714" y="14"/>
                  </a:moveTo>
                  <a:cubicBezTo>
                    <a:pt x="702" y="0"/>
                    <a:pt x="702" y="0"/>
                    <a:pt x="702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47" y="14"/>
                    <a:pt x="347" y="14"/>
                    <a:pt x="347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16" y="14"/>
                    <a:pt x="11" y="16"/>
                    <a:pt x="7" y="19"/>
                  </a:cubicBezTo>
                  <a:cubicBezTo>
                    <a:pt x="3" y="23"/>
                    <a:pt x="0" y="28"/>
                    <a:pt x="0" y="35"/>
                  </a:cubicBezTo>
                  <a:cubicBezTo>
                    <a:pt x="0" y="39"/>
                    <a:pt x="1" y="43"/>
                    <a:pt x="3" y="46"/>
                  </a:cubicBezTo>
                  <a:cubicBezTo>
                    <a:pt x="7" y="52"/>
                    <a:pt x="13" y="56"/>
                    <a:pt x="21" y="56"/>
                  </a:cubicBezTo>
                  <a:cubicBezTo>
                    <a:pt x="222" y="56"/>
                    <a:pt x="222" y="56"/>
                    <a:pt x="222" y="56"/>
                  </a:cubicBezTo>
                  <a:cubicBezTo>
                    <a:pt x="292" y="121"/>
                    <a:pt x="292" y="121"/>
                    <a:pt x="292" y="121"/>
                  </a:cubicBezTo>
                  <a:cubicBezTo>
                    <a:pt x="769" y="121"/>
                    <a:pt x="769" y="121"/>
                    <a:pt x="769" y="121"/>
                  </a:cubicBezTo>
                  <a:cubicBezTo>
                    <a:pt x="839" y="56"/>
                    <a:pt x="839" y="56"/>
                    <a:pt x="839" y="56"/>
                  </a:cubicBezTo>
                  <a:cubicBezTo>
                    <a:pt x="1040" y="56"/>
                    <a:pt x="1040" y="56"/>
                    <a:pt x="1040" y="56"/>
                  </a:cubicBezTo>
                  <a:cubicBezTo>
                    <a:pt x="1047" y="56"/>
                    <a:pt x="1053" y="53"/>
                    <a:pt x="1057" y="48"/>
                  </a:cubicBezTo>
                  <a:cubicBezTo>
                    <a:pt x="1059" y="45"/>
                    <a:pt x="1061" y="40"/>
                    <a:pt x="1061" y="35"/>
                  </a:cubicBezTo>
                  <a:cubicBezTo>
                    <a:pt x="1061" y="30"/>
                    <a:pt x="1060" y="26"/>
                    <a:pt x="1057" y="23"/>
                  </a:cubicBezTo>
                  <a:cubicBezTo>
                    <a:pt x="1054" y="17"/>
                    <a:pt x="1047" y="14"/>
                    <a:pt x="1040" y="14"/>
                  </a:cubicBezTo>
                  <a:lnTo>
                    <a:pt x="714" y="1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33">
              <a:extLst>
                <a:ext uri="{FF2B5EF4-FFF2-40B4-BE49-F238E27FC236}">
                  <a16:creationId xmlns:a16="http://schemas.microsoft.com/office/drawing/2014/main" id="{35C8F92E-6E0B-7357-BF8E-877892D2C310}"/>
                </a:ext>
              </a:extLst>
            </p:cNvPr>
            <p:cNvSpPr/>
            <p:nvPr/>
          </p:nvSpPr>
          <p:spPr>
            <a:xfrm flipH="1">
              <a:off x="1457296" y="3758797"/>
              <a:ext cx="1083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8" name="Google Shape;1838;p33">
              <a:extLst>
                <a:ext uri="{FF2B5EF4-FFF2-40B4-BE49-F238E27FC236}">
                  <a16:creationId xmlns:a16="http://schemas.microsoft.com/office/drawing/2014/main" id="{8E717DA4-A0DD-791B-8D01-7836FFD03014}"/>
                </a:ext>
              </a:extLst>
            </p:cNvPr>
            <p:cNvSpPr/>
            <p:nvPr/>
          </p:nvSpPr>
          <p:spPr>
            <a:xfrm flipH="1">
              <a:off x="1340367" y="3758797"/>
              <a:ext cx="1083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9" name="Google Shape;1839;p33">
              <a:extLst>
                <a:ext uri="{FF2B5EF4-FFF2-40B4-BE49-F238E27FC236}">
                  <a16:creationId xmlns:a16="http://schemas.microsoft.com/office/drawing/2014/main" id="{078E7657-62BA-6EB1-BC1B-8956D9900EA0}"/>
                </a:ext>
              </a:extLst>
            </p:cNvPr>
            <p:cNvSpPr/>
            <p:nvPr/>
          </p:nvSpPr>
          <p:spPr>
            <a:xfrm flipH="1">
              <a:off x="1291607" y="3758797"/>
              <a:ext cx="324600" cy="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0" name="Google Shape;1840;p33">
              <a:extLst>
                <a:ext uri="{FF2B5EF4-FFF2-40B4-BE49-F238E27FC236}">
                  <a16:creationId xmlns:a16="http://schemas.microsoft.com/office/drawing/2014/main" id="{6407EF08-E62F-F4AD-2DCD-F8ED6326B814}"/>
                </a:ext>
              </a:extLst>
            </p:cNvPr>
            <p:cNvSpPr/>
            <p:nvPr/>
          </p:nvSpPr>
          <p:spPr>
            <a:xfrm flipH="1">
              <a:off x="312679" y="3758797"/>
              <a:ext cx="1098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1" name="Google Shape;1841;p33">
              <a:extLst>
                <a:ext uri="{FF2B5EF4-FFF2-40B4-BE49-F238E27FC236}">
                  <a16:creationId xmlns:a16="http://schemas.microsoft.com/office/drawing/2014/main" id="{C3BD4052-C519-A4A0-3B6D-228BEDB23B99}"/>
                </a:ext>
              </a:extLst>
            </p:cNvPr>
            <p:cNvSpPr/>
            <p:nvPr/>
          </p:nvSpPr>
          <p:spPr>
            <a:xfrm flipH="1">
              <a:off x="195504" y="3758797"/>
              <a:ext cx="1083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2" name="Google Shape;1842;p33">
              <a:extLst>
                <a:ext uri="{FF2B5EF4-FFF2-40B4-BE49-F238E27FC236}">
                  <a16:creationId xmlns:a16="http://schemas.microsoft.com/office/drawing/2014/main" id="{1178DF43-0B1A-5889-340C-62C3B1AAEB46}"/>
                </a:ext>
              </a:extLst>
            </p:cNvPr>
            <p:cNvSpPr/>
            <p:nvPr/>
          </p:nvSpPr>
          <p:spPr>
            <a:xfrm flipH="1">
              <a:off x="146745" y="3758797"/>
              <a:ext cx="324600" cy="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3" name="Google Shape;1843;p33">
              <a:extLst>
                <a:ext uri="{FF2B5EF4-FFF2-40B4-BE49-F238E27FC236}">
                  <a16:creationId xmlns:a16="http://schemas.microsoft.com/office/drawing/2014/main" id="{D8D561DF-7A80-8C70-26BE-0F5B69992D75}"/>
                </a:ext>
              </a:extLst>
            </p:cNvPr>
            <p:cNvSpPr/>
            <p:nvPr/>
          </p:nvSpPr>
          <p:spPr>
            <a:xfrm flipH="1">
              <a:off x="-46" y="2416729"/>
              <a:ext cx="1344000" cy="26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4" name="Google Shape;1844;p33">
              <a:extLst>
                <a:ext uri="{FF2B5EF4-FFF2-40B4-BE49-F238E27FC236}">
                  <a16:creationId xmlns:a16="http://schemas.microsoft.com/office/drawing/2014/main" id="{3ED8D5E5-2849-32EE-23F1-89A7967895DB}"/>
                </a:ext>
              </a:extLst>
            </p:cNvPr>
            <p:cNvSpPr/>
            <p:nvPr/>
          </p:nvSpPr>
          <p:spPr>
            <a:xfrm flipH="1">
              <a:off x="490383" y="2299799"/>
              <a:ext cx="769800" cy="76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5" name="Google Shape;1845;p33">
              <a:extLst>
                <a:ext uri="{FF2B5EF4-FFF2-40B4-BE49-F238E27FC236}">
                  <a16:creationId xmlns:a16="http://schemas.microsoft.com/office/drawing/2014/main" id="{B81DF42C-A3F4-8020-2538-B2D8C687434E}"/>
                </a:ext>
              </a:extLst>
            </p:cNvPr>
            <p:cNvSpPr/>
            <p:nvPr/>
          </p:nvSpPr>
          <p:spPr>
            <a:xfrm flipH="1">
              <a:off x="572808" y="2376589"/>
              <a:ext cx="642000" cy="40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6" name="Google Shape;1846;p33">
              <a:extLst>
                <a:ext uri="{FF2B5EF4-FFF2-40B4-BE49-F238E27FC236}">
                  <a16:creationId xmlns:a16="http://schemas.microsoft.com/office/drawing/2014/main" id="{AF669A50-035C-82A7-F675-AE89E7C4730B}"/>
                </a:ext>
              </a:extLst>
            </p:cNvPr>
            <p:cNvSpPr/>
            <p:nvPr/>
          </p:nvSpPr>
          <p:spPr>
            <a:xfrm flipH="1">
              <a:off x="530681" y="3956006"/>
              <a:ext cx="685871" cy="66318"/>
            </a:xfrm>
            <a:custGeom>
              <a:avLst/>
              <a:gdLst/>
              <a:ahLst/>
              <a:cxnLst/>
              <a:rect l="l" t="t" r="r" b="b"/>
              <a:pathLst>
                <a:path w="393" h="38" extrusionOk="0">
                  <a:moveTo>
                    <a:pt x="0" y="0"/>
                  </a:moveTo>
                  <a:lnTo>
                    <a:pt x="34" y="38"/>
                  </a:lnTo>
                  <a:lnTo>
                    <a:pt x="359" y="38"/>
                  </a:lnTo>
                  <a:lnTo>
                    <a:pt x="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7" name="Google Shape;1847;p33">
              <a:extLst>
                <a:ext uri="{FF2B5EF4-FFF2-40B4-BE49-F238E27FC236}">
                  <a16:creationId xmlns:a16="http://schemas.microsoft.com/office/drawing/2014/main" id="{6C5E1480-7C61-BB79-F02F-4907C6207164}"/>
                </a:ext>
              </a:extLst>
            </p:cNvPr>
            <p:cNvSpPr/>
            <p:nvPr/>
          </p:nvSpPr>
          <p:spPr>
            <a:xfrm flipH="1">
              <a:off x="131" y="3713421"/>
              <a:ext cx="3328134" cy="342062"/>
            </a:xfrm>
            <a:custGeom>
              <a:avLst/>
              <a:gdLst/>
              <a:ahLst/>
              <a:cxnLst/>
              <a:rect l="l" t="t" r="r" b="b"/>
              <a:pathLst>
                <a:path w="2326" h="239" extrusionOk="0">
                  <a:moveTo>
                    <a:pt x="1081" y="239"/>
                  </a:moveTo>
                  <a:cubicBezTo>
                    <a:pt x="1044" y="152"/>
                    <a:pt x="1044" y="152"/>
                    <a:pt x="1044" y="152"/>
                  </a:cubicBezTo>
                  <a:cubicBezTo>
                    <a:pt x="1158" y="42"/>
                    <a:pt x="1158" y="42"/>
                    <a:pt x="1158" y="42"/>
                  </a:cubicBezTo>
                  <a:cubicBezTo>
                    <a:pt x="2326" y="42"/>
                    <a:pt x="2326" y="42"/>
                    <a:pt x="2326" y="42"/>
                  </a:cubicBezTo>
                  <a:cubicBezTo>
                    <a:pt x="2326" y="0"/>
                    <a:pt x="2326" y="0"/>
                    <a:pt x="2326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880" y="125"/>
                    <a:pt x="880" y="125"/>
                    <a:pt x="880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8" y="125"/>
                    <a:pt x="88" y="239"/>
                    <a:pt x="0" y="239"/>
                  </a:cubicBezTo>
                  <a:lnTo>
                    <a:pt x="1081" y="2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8" name="Google Shape;1848;p33">
              <a:extLst>
                <a:ext uri="{FF2B5EF4-FFF2-40B4-BE49-F238E27FC236}">
                  <a16:creationId xmlns:a16="http://schemas.microsoft.com/office/drawing/2014/main" id="{0940ADA6-11A3-FF36-A2BD-05ECC4B2741E}"/>
                </a:ext>
              </a:extLst>
            </p:cNvPr>
            <p:cNvSpPr/>
            <p:nvPr/>
          </p:nvSpPr>
          <p:spPr>
            <a:xfrm flipH="1">
              <a:off x="135" y="3210800"/>
              <a:ext cx="2947672" cy="530545"/>
            </a:xfrm>
            <a:custGeom>
              <a:avLst/>
              <a:gdLst/>
              <a:ahLst/>
              <a:cxnLst/>
              <a:rect l="l" t="t" r="r" b="b"/>
              <a:pathLst>
                <a:path w="1689" h="304" extrusionOk="0">
                  <a:moveTo>
                    <a:pt x="1689" y="184"/>
                  </a:moveTo>
                  <a:lnTo>
                    <a:pt x="709" y="184"/>
                  </a:lnTo>
                  <a:lnTo>
                    <a:pt x="453" y="304"/>
                  </a:lnTo>
                  <a:lnTo>
                    <a:pt x="0" y="304"/>
                  </a:lnTo>
                  <a:lnTo>
                    <a:pt x="447" y="288"/>
                  </a:lnTo>
                  <a:lnTo>
                    <a:pt x="960" y="0"/>
                  </a:lnTo>
                  <a:lnTo>
                    <a:pt x="1689" y="0"/>
                  </a:lnTo>
                  <a:lnTo>
                    <a:pt x="1689" y="18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9" name="Google Shape;1849;p33">
              <a:extLst>
                <a:ext uri="{FF2B5EF4-FFF2-40B4-BE49-F238E27FC236}">
                  <a16:creationId xmlns:a16="http://schemas.microsoft.com/office/drawing/2014/main" id="{D6093820-33C3-F9A7-7C33-7980CDF6CF30}"/>
                </a:ext>
              </a:extLst>
            </p:cNvPr>
            <p:cNvSpPr/>
            <p:nvPr/>
          </p:nvSpPr>
          <p:spPr>
            <a:xfrm flipH="1">
              <a:off x="2129398" y="3497015"/>
              <a:ext cx="694500" cy="4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0" name="Google Shape;1850;p33">
              <a:extLst>
                <a:ext uri="{FF2B5EF4-FFF2-40B4-BE49-F238E27FC236}">
                  <a16:creationId xmlns:a16="http://schemas.microsoft.com/office/drawing/2014/main" id="{8EF4ADC3-340A-6F3F-7664-932A2A3A2FB2}"/>
                </a:ext>
              </a:extLst>
            </p:cNvPr>
            <p:cNvSpPr/>
            <p:nvPr/>
          </p:nvSpPr>
          <p:spPr>
            <a:xfrm flipH="1">
              <a:off x="135" y="2554600"/>
              <a:ext cx="769641" cy="394418"/>
            </a:xfrm>
            <a:custGeom>
              <a:avLst/>
              <a:gdLst/>
              <a:ahLst/>
              <a:cxnLst/>
              <a:rect l="l" t="t" r="r" b="b"/>
              <a:pathLst>
                <a:path w="538" h="276" extrusionOk="0">
                  <a:moveTo>
                    <a:pt x="46" y="0"/>
                  </a:moveTo>
                  <a:cubicBezTo>
                    <a:pt x="538" y="0"/>
                    <a:pt x="538" y="0"/>
                    <a:pt x="538" y="0"/>
                  </a:cubicBezTo>
                  <a:cubicBezTo>
                    <a:pt x="538" y="276"/>
                    <a:pt x="538" y="276"/>
                    <a:pt x="538" y="276"/>
                  </a:cubicBezTo>
                  <a:cubicBezTo>
                    <a:pt x="46" y="276"/>
                    <a:pt x="46" y="276"/>
                    <a:pt x="46" y="276"/>
                  </a:cubicBezTo>
                  <a:cubicBezTo>
                    <a:pt x="34" y="276"/>
                    <a:pt x="24" y="272"/>
                    <a:pt x="16" y="265"/>
                  </a:cubicBezTo>
                  <a:cubicBezTo>
                    <a:pt x="6" y="256"/>
                    <a:pt x="0" y="244"/>
                    <a:pt x="0" y="23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2"/>
                    <a:pt x="6" y="20"/>
                    <a:pt x="15" y="12"/>
                  </a:cubicBezTo>
                  <a:cubicBezTo>
                    <a:pt x="23" y="5"/>
                    <a:pt x="34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1" name="Google Shape;1851;p33">
              <a:extLst>
                <a:ext uri="{FF2B5EF4-FFF2-40B4-BE49-F238E27FC236}">
                  <a16:creationId xmlns:a16="http://schemas.microsoft.com/office/drawing/2014/main" id="{506D9308-3127-DCF8-4B27-75C0D8E0471E}"/>
                </a:ext>
              </a:extLst>
            </p:cNvPr>
            <p:cNvSpPr/>
            <p:nvPr/>
          </p:nvSpPr>
          <p:spPr>
            <a:xfrm flipH="1">
              <a:off x="135" y="2554600"/>
              <a:ext cx="769641" cy="83770"/>
            </a:xfrm>
            <a:custGeom>
              <a:avLst/>
              <a:gdLst/>
              <a:ahLst/>
              <a:cxnLst/>
              <a:rect l="l" t="t" r="r" b="b"/>
              <a:pathLst>
                <a:path w="538" h="59" extrusionOk="0">
                  <a:moveTo>
                    <a:pt x="46" y="0"/>
                  </a:moveTo>
                  <a:cubicBezTo>
                    <a:pt x="34" y="0"/>
                    <a:pt x="23" y="5"/>
                    <a:pt x="15" y="12"/>
                  </a:cubicBezTo>
                  <a:cubicBezTo>
                    <a:pt x="6" y="20"/>
                    <a:pt x="0" y="32"/>
                    <a:pt x="0" y="4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6"/>
                    <a:pt x="6" y="34"/>
                    <a:pt x="15" y="25"/>
                  </a:cubicBezTo>
                  <a:cubicBezTo>
                    <a:pt x="23" y="18"/>
                    <a:pt x="34" y="14"/>
                    <a:pt x="46" y="14"/>
                  </a:cubicBezTo>
                  <a:cubicBezTo>
                    <a:pt x="538" y="14"/>
                    <a:pt x="538" y="14"/>
                    <a:pt x="538" y="14"/>
                  </a:cubicBezTo>
                  <a:cubicBezTo>
                    <a:pt x="538" y="0"/>
                    <a:pt x="538" y="0"/>
                    <a:pt x="538" y="0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2" name="Google Shape;1852;p33">
              <a:extLst>
                <a:ext uri="{FF2B5EF4-FFF2-40B4-BE49-F238E27FC236}">
                  <a16:creationId xmlns:a16="http://schemas.microsoft.com/office/drawing/2014/main" id="{0305FD2F-F3CD-F5E3-F36C-C9C4EA0FA770}"/>
                </a:ext>
              </a:extLst>
            </p:cNvPr>
            <p:cNvSpPr/>
            <p:nvPr/>
          </p:nvSpPr>
          <p:spPr>
            <a:xfrm flipH="1">
              <a:off x="1511496" y="2540639"/>
              <a:ext cx="1486923" cy="731244"/>
            </a:xfrm>
            <a:custGeom>
              <a:avLst/>
              <a:gdLst/>
              <a:ahLst/>
              <a:cxnLst/>
              <a:rect l="l" t="t" r="r" b="b"/>
              <a:pathLst>
                <a:path w="1039" h="510" extrusionOk="0">
                  <a:moveTo>
                    <a:pt x="988" y="0"/>
                  </a:moveTo>
                  <a:cubicBezTo>
                    <a:pt x="742" y="59"/>
                    <a:pt x="742" y="59"/>
                    <a:pt x="742" y="59"/>
                  </a:cubicBezTo>
                  <a:cubicBezTo>
                    <a:pt x="415" y="213"/>
                    <a:pt x="11" y="503"/>
                    <a:pt x="0" y="510"/>
                  </a:cubicBezTo>
                  <a:cubicBezTo>
                    <a:pt x="28" y="491"/>
                    <a:pt x="47" y="479"/>
                    <a:pt x="47" y="478"/>
                  </a:cubicBezTo>
                  <a:cubicBezTo>
                    <a:pt x="47" y="478"/>
                    <a:pt x="47" y="478"/>
                    <a:pt x="47" y="478"/>
                  </a:cubicBezTo>
                  <a:cubicBezTo>
                    <a:pt x="300" y="341"/>
                    <a:pt x="795" y="239"/>
                    <a:pt x="795" y="239"/>
                  </a:cubicBezTo>
                  <a:cubicBezTo>
                    <a:pt x="1039" y="22"/>
                    <a:pt x="1039" y="22"/>
                    <a:pt x="1039" y="22"/>
                  </a:cubicBezTo>
                  <a:cubicBezTo>
                    <a:pt x="988" y="0"/>
                    <a:pt x="988" y="0"/>
                    <a:pt x="98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3" name="Google Shape;1853;p33">
              <a:extLst>
                <a:ext uri="{FF2B5EF4-FFF2-40B4-BE49-F238E27FC236}">
                  <a16:creationId xmlns:a16="http://schemas.microsoft.com/office/drawing/2014/main" id="{B242299F-E3F3-5563-C9F6-DAA7905D3EE2}"/>
                </a:ext>
              </a:extLst>
            </p:cNvPr>
            <p:cNvSpPr/>
            <p:nvPr/>
          </p:nvSpPr>
          <p:spPr>
            <a:xfrm flipH="1">
              <a:off x="2930355" y="3224762"/>
              <a:ext cx="68064" cy="48866"/>
            </a:xfrm>
            <a:custGeom>
              <a:avLst/>
              <a:gdLst/>
              <a:ahLst/>
              <a:cxnLst/>
              <a:rect l="l" t="t" r="r" b="b"/>
              <a:pathLst>
                <a:path w="47" h="33" extrusionOk="0">
                  <a:moveTo>
                    <a:pt x="47" y="0"/>
                  </a:moveTo>
                  <a:cubicBezTo>
                    <a:pt x="47" y="1"/>
                    <a:pt x="28" y="13"/>
                    <a:pt x="0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8" y="13"/>
                    <a:pt x="47" y="1"/>
                    <a:pt x="47" y="0"/>
                  </a:cubicBezTo>
                </a:path>
              </a:pathLst>
            </a:custGeom>
            <a:solidFill>
              <a:srgbClr val="2FCBED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4" name="Google Shape;1854;p33">
              <a:extLst>
                <a:ext uri="{FF2B5EF4-FFF2-40B4-BE49-F238E27FC236}">
                  <a16:creationId xmlns:a16="http://schemas.microsoft.com/office/drawing/2014/main" id="{315B3FEE-B606-6588-6D99-AE1307FA0E3C}"/>
                </a:ext>
              </a:extLst>
            </p:cNvPr>
            <p:cNvSpPr/>
            <p:nvPr/>
          </p:nvSpPr>
          <p:spPr>
            <a:xfrm flipH="1">
              <a:off x="1511494" y="2516206"/>
              <a:ext cx="425833" cy="109949"/>
            </a:xfrm>
            <a:custGeom>
              <a:avLst/>
              <a:gdLst/>
              <a:ahLst/>
              <a:cxnLst/>
              <a:rect l="l" t="t" r="r" b="b"/>
              <a:pathLst>
                <a:path w="244" h="63" extrusionOk="0">
                  <a:moveTo>
                    <a:pt x="189" y="0"/>
                  </a:moveTo>
                  <a:lnTo>
                    <a:pt x="0" y="63"/>
                  </a:lnTo>
                  <a:lnTo>
                    <a:pt x="202" y="14"/>
                  </a:lnTo>
                  <a:lnTo>
                    <a:pt x="244" y="3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5" name="Google Shape;1855;p33">
              <a:extLst>
                <a:ext uri="{FF2B5EF4-FFF2-40B4-BE49-F238E27FC236}">
                  <a16:creationId xmlns:a16="http://schemas.microsoft.com/office/drawing/2014/main" id="{1F2EFE02-BFEE-58BC-1779-AB75B0739DFA}"/>
                </a:ext>
              </a:extLst>
            </p:cNvPr>
            <p:cNvSpPr/>
            <p:nvPr/>
          </p:nvSpPr>
          <p:spPr>
            <a:xfrm flipH="1">
              <a:off x="1511494" y="2516206"/>
              <a:ext cx="425833" cy="109949"/>
            </a:xfrm>
            <a:custGeom>
              <a:avLst/>
              <a:gdLst/>
              <a:ahLst/>
              <a:cxnLst/>
              <a:rect l="l" t="t" r="r" b="b"/>
              <a:pathLst>
                <a:path w="244" h="63" extrusionOk="0">
                  <a:moveTo>
                    <a:pt x="189" y="0"/>
                  </a:moveTo>
                  <a:lnTo>
                    <a:pt x="0" y="63"/>
                  </a:lnTo>
                  <a:lnTo>
                    <a:pt x="202" y="14"/>
                  </a:lnTo>
                  <a:lnTo>
                    <a:pt x="244" y="32"/>
                  </a:lnTo>
                  <a:lnTo>
                    <a:pt x="18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6" name="Google Shape;1856;p33">
              <a:extLst>
                <a:ext uri="{FF2B5EF4-FFF2-40B4-BE49-F238E27FC236}">
                  <a16:creationId xmlns:a16="http://schemas.microsoft.com/office/drawing/2014/main" id="{21407D22-1808-03BE-1272-8BF3CB4C8EA8}"/>
                </a:ext>
              </a:extLst>
            </p:cNvPr>
            <p:cNvSpPr/>
            <p:nvPr/>
          </p:nvSpPr>
          <p:spPr>
            <a:xfrm flipH="1">
              <a:off x="1511494" y="2512656"/>
              <a:ext cx="425833" cy="366495"/>
            </a:xfrm>
            <a:custGeom>
              <a:avLst/>
              <a:gdLst/>
              <a:ahLst/>
              <a:cxnLst/>
              <a:rect l="l" t="t" r="r" b="b"/>
              <a:pathLst>
                <a:path w="244" h="210" extrusionOk="0">
                  <a:moveTo>
                    <a:pt x="0" y="63"/>
                  </a:moveTo>
                  <a:lnTo>
                    <a:pt x="189" y="11"/>
                  </a:lnTo>
                  <a:lnTo>
                    <a:pt x="228" y="36"/>
                  </a:lnTo>
                  <a:lnTo>
                    <a:pt x="44" y="210"/>
                  </a:lnTo>
                  <a:lnTo>
                    <a:pt x="244" y="32"/>
                  </a:lnTo>
                  <a:lnTo>
                    <a:pt x="189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7" name="Google Shape;1857;p33">
              <a:extLst>
                <a:ext uri="{FF2B5EF4-FFF2-40B4-BE49-F238E27FC236}">
                  <a16:creationId xmlns:a16="http://schemas.microsoft.com/office/drawing/2014/main" id="{08720485-6873-540F-59E9-66D0520B0A62}"/>
                </a:ext>
              </a:extLst>
            </p:cNvPr>
            <p:cNvSpPr/>
            <p:nvPr/>
          </p:nvSpPr>
          <p:spPr>
            <a:xfrm flipH="1">
              <a:off x="136" y="2577289"/>
              <a:ext cx="1853421" cy="465972"/>
            </a:xfrm>
            <a:custGeom>
              <a:avLst/>
              <a:gdLst/>
              <a:ahLst/>
              <a:cxnLst/>
              <a:rect l="l" t="t" r="r" b="b"/>
              <a:pathLst>
                <a:path w="1062" h="267" extrusionOk="0">
                  <a:moveTo>
                    <a:pt x="1062" y="236"/>
                  </a:moveTo>
                  <a:lnTo>
                    <a:pt x="1062" y="234"/>
                  </a:lnTo>
                  <a:lnTo>
                    <a:pt x="599" y="234"/>
                  </a:lnTo>
                  <a:lnTo>
                    <a:pt x="599" y="0"/>
                  </a:lnTo>
                  <a:lnTo>
                    <a:pt x="263" y="0"/>
                  </a:lnTo>
                  <a:lnTo>
                    <a:pt x="0" y="236"/>
                  </a:lnTo>
                  <a:lnTo>
                    <a:pt x="597" y="236"/>
                  </a:lnTo>
                  <a:lnTo>
                    <a:pt x="597" y="267"/>
                  </a:lnTo>
                  <a:lnTo>
                    <a:pt x="1062" y="267"/>
                  </a:lnTo>
                  <a:lnTo>
                    <a:pt x="1062" y="265"/>
                  </a:lnTo>
                  <a:lnTo>
                    <a:pt x="599" y="265"/>
                  </a:lnTo>
                  <a:lnTo>
                    <a:pt x="599" y="236"/>
                  </a:lnTo>
                  <a:lnTo>
                    <a:pt x="1062" y="236"/>
                  </a:lnTo>
                  <a:close/>
                  <a:moveTo>
                    <a:pt x="597" y="234"/>
                  </a:moveTo>
                  <a:lnTo>
                    <a:pt x="7" y="234"/>
                  </a:lnTo>
                  <a:lnTo>
                    <a:pt x="264" y="2"/>
                  </a:lnTo>
                  <a:lnTo>
                    <a:pt x="597" y="2"/>
                  </a:lnTo>
                  <a:lnTo>
                    <a:pt x="597" y="2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8" name="Google Shape;1858;p33">
              <a:extLst>
                <a:ext uri="{FF2B5EF4-FFF2-40B4-BE49-F238E27FC236}">
                  <a16:creationId xmlns:a16="http://schemas.microsoft.com/office/drawing/2014/main" id="{E65445FC-67D8-6164-5012-505811FD07D0}"/>
                </a:ext>
              </a:extLst>
            </p:cNvPr>
            <p:cNvSpPr/>
            <p:nvPr/>
          </p:nvSpPr>
          <p:spPr>
            <a:xfrm flipH="1">
              <a:off x="872625" y="3041515"/>
              <a:ext cx="1284600" cy="6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106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rain Travel Marketing Plan by Slidesgo">
  <a:themeElements>
    <a:clrScheme name="Simple Light">
      <a:dk1>
        <a:srgbClr val="3B3A3A"/>
      </a:dk1>
      <a:lt1>
        <a:srgbClr val="DF543B"/>
      </a:lt1>
      <a:dk2>
        <a:srgbClr val="E2EAEC"/>
      </a:dk2>
      <a:lt2>
        <a:srgbClr val="00525B"/>
      </a:lt2>
      <a:accent1>
        <a:srgbClr val="008192"/>
      </a:accent1>
      <a:accent2>
        <a:srgbClr val="A1B7B8"/>
      </a:accent2>
      <a:accent3>
        <a:srgbClr val="A3CED1"/>
      </a:accent3>
      <a:accent4>
        <a:srgbClr val="CBDBDB"/>
      </a:accent4>
      <a:accent5>
        <a:srgbClr val="ECEAE5"/>
      </a:accent5>
      <a:accent6>
        <a:srgbClr val="FFFFFF"/>
      </a:accent6>
      <a:hlink>
        <a:srgbClr val="3B3A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19670009503948B9A9F7950F905B21" ma:contentTypeVersion="8" ma:contentTypeDescription="Create a new document." ma:contentTypeScope="" ma:versionID="8938285c4e8fe60063438608bbee1e9d">
  <xsd:schema xmlns:xsd="http://www.w3.org/2001/XMLSchema" xmlns:xs="http://www.w3.org/2001/XMLSchema" xmlns:p="http://schemas.microsoft.com/office/2006/metadata/properties" xmlns:ns3="6180c352-f9da-468e-a105-63216473b9ff" xmlns:ns4="7b7b83bb-5251-47dd-a1a0-91b792a4c600" targetNamespace="http://schemas.microsoft.com/office/2006/metadata/properties" ma:root="true" ma:fieldsID="98ca8b7920cc043d32096fd336b20478" ns3:_="" ns4:_="">
    <xsd:import namespace="6180c352-f9da-468e-a105-63216473b9ff"/>
    <xsd:import namespace="7b7b83bb-5251-47dd-a1a0-91b792a4c600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80c352-f9da-468e-a105-63216473b9ff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7b83bb-5251-47dd-a1a0-91b792a4c600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180c352-f9da-468e-a105-63216473b9ff" xsi:nil="true"/>
  </documentManagement>
</p:properties>
</file>

<file path=customXml/itemProps1.xml><?xml version="1.0" encoding="utf-8"?>
<ds:datastoreItem xmlns:ds="http://schemas.openxmlformats.org/officeDocument/2006/customXml" ds:itemID="{6EA69D5F-F519-415A-A8E1-E580575F62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BE5713-5D26-4A83-A6F5-D4D0F3BB78A7}">
  <ds:schemaRefs>
    <ds:schemaRef ds:uri="6180c352-f9da-468e-a105-63216473b9ff"/>
    <ds:schemaRef ds:uri="7b7b83bb-5251-47dd-a1a0-91b792a4c60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254B7C1-3328-4A89-A2B6-3B60B3274B3D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b7b83bb-5251-47dd-a1a0-91b792a4c600"/>
    <ds:schemaRef ds:uri="6180c352-f9da-468e-a105-63216473b9f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 Travel Marketing Plan by Slidesgo</Template>
  <TotalTime>0</TotalTime>
  <Words>1542</Words>
  <Application>Microsoft Office PowerPoint</Application>
  <PresentationFormat>Widescreen</PresentationFormat>
  <Paragraphs>445</Paragraphs>
  <Slides>34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Aptos</vt:lpstr>
      <vt:lpstr>Arial</vt:lpstr>
      <vt:lpstr>Calibri</vt:lpstr>
      <vt:lpstr>Cambria Math</vt:lpstr>
      <vt:lpstr>Hanken Grotesk</vt:lpstr>
      <vt:lpstr>Hanken Grotesk Light</vt:lpstr>
      <vt:lpstr>Proxima Nova</vt:lpstr>
      <vt:lpstr>Sora ExtraBold</vt:lpstr>
      <vt:lpstr>Wingdings</vt:lpstr>
      <vt:lpstr>Train Travel Marketing Plan by Slidesgo</vt:lpstr>
      <vt:lpstr>Slidesgo Final Pages</vt:lpstr>
      <vt:lpstr>Primary Transit Network Economic Gap Analysis</vt:lpstr>
      <vt:lpstr>Our Team</vt:lpstr>
      <vt:lpstr>Table of contents</vt:lpstr>
      <vt:lpstr>Project Background</vt:lpstr>
      <vt:lpstr>Calgary Transit</vt:lpstr>
      <vt:lpstr>Calgary Primary Transit Network</vt:lpstr>
      <vt:lpstr>Calgary Future Primary Transit Network</vt:lpstr>
      <vt:lpstr>Project Objective</vt:lpstr>
      <vt:lpstr>Methodology</vt:lpstr>
      <vt:lpstr>Needs-Gap Analysis</vt:lpstr>
      <vt:lpstr>Supply Index: Local Index of Transit Availability (LITA)</vt:lpstr>
      <vt:lpstr>Supply Index: Local Index of Transit Availability (LITA)</vt:lpstr>
      <vt:lpstr>Demand Index: Transit Disadvantaged</vt:lpstr>
      <vt:lpstr>Demand Index</vt:lpstr>
      <vt:lpstr>Demand Index: Calculation (Method 1)</vt:lpstr>
      <vt:lpstr>Demand Index Table (Method 1)</vt:lpstr>
      <vt:lpstr>Demand Index: Calculation (Method 2)</vt:lpstr>
      <vt:lpstr>Demand Index Table (Method 2)</vt:lpstr>
      <vt:lpstr>PowerPoint Presentation</vt:lpstr>
      <vt:lpstr>Supply Index</vt:lpstr>
      <vt:lpstr>Supply Index Calculation</vt:lpstr>
      <vt:lpstr>Supply Index Table: Current Primary Transit Network</vt:lpstr>
      <vt:lpstr>Supply Index Table: Future Primary Transit Network</vt:lpstr>
      <vt:lpstr>PowerPoint Presentation</vt:lpstr>
      <vt:lpstr>Transit Gap Analysis</vt:lpstr>
      <vt:lpstr>Transit Gap Table (Demand Method 1): Current Primary Transit Network</vt:lpstr>
      <vt:lpstr>Transit Gap Table (Demand Method 1): Future Primary Transit Network</vt:lpstr>
      <vt:lpstr>PowerPoint Presentation</vt:lpstr>
      <vt:lpstr>Way Forward</vt:lpstr>
      <vt:lpstr>PowerPoint Presentation</vt:lpstr>
      <vt:lpstr>Transit Gap Table (Demand Method 2): Current Primary Transit Network</vt:lpstr>
      <vt:lpstr>Transit Gap Table (Demand Method 2): Future Primary Transit Network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</dc:creator>
  <cp:lastModifiedBy>Zach Grant</cp:lastModifiedBy>
  <cp:revision>1</cp:revision>
  <dcterms:created xsi:type="dcterms:W3CDTF">2024-03-04T07:14:28Z</dcterms:created>
  <dcterms:modified xsi:type="dcterms:W3CDTF">2024-04-22T21:49:42Z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0x0101001419670009503948B9A9F7950F905B21</vt:lpwstr>
  </property>
</Properties>
</file>