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21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7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6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9ED1E2-0D1C-428C-9DA2-A95D2D4317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B28C-3026-4F03-9AAE-A36BEB59C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FD68-47CA-0CB2-0533-19F609845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460"/>
            <a:ext cx="9144000" cy="2387600"/>
          </a:xfrm>
        </p:spPr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CB17-76FE-5DC2-7E6A-6EBC1F027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58" y="3100593"/>
            <a:ext cx="4748981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800" dirty="0"/>
              <a:t>Car </a:t>
            </a:r>
          </a:p>
          <a:p>
            <a:pPr algn="ctr"/>
            <a:r>
              <a:rPr lang="en-US" sz="4800" dirty="0"/>
              <a:t>Rental System</a:t>
            </a:r>
          </a:p>
        </p:txBody>
      </p:sp>
    </p:spTree>
    <p:extLst>
      <p:ext uri="{BB962C8B-B14F-4D97-AF65-F5344CB8AC3E}">
        <p14:creationId xmlns:p14="http://schemas.microsoft.com/office/powerpoint/2010/main" val="39985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79C0-D689-3B2A-B501-07455A2C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265471"/>
            <a:ext cx="10515600" cy="1030595"/>
          </a:xfrm>
        </p:spPr>
        <p:txBody>
          <a:bodyPr/>
          <a:lstStyle/>
          <a:p>
            <a:pPr algn="ctr"/>
            <a:r>
              <a:rPr lang="en-US" dirty="0"/>
              <a:t>Problem Statement – Page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4BC5-4580-5E1C-276B-239C1E94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761406" cy="551098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500" b="1" dirty="0"/>
              <a:t>Introduction</a:t>
            </a:r>
          </a:p>
          <a:p>
            <a:pPr marL="0" indent="0">
              <a:buNone/>
            </a:pPr>
            <a:r>
              <a:rPr lang="en-US" sz="2500" dirty="0"/>
              <a:t>The Car Rental Management System simplifies the car rental process, focusing on backend functionality. The system introduces distinct roles—User and Admin—to streamline operations efficiently.</a:t>
            </a:r>
          </a:p>
          <a:p>
            <a:pPr marL="0" indent="0">
              <a:buNone/>
            </a:pPr>
            <a:endParaRPr lang="en-US" sz="2500" dirty="0"/>
          </a:p>
          <a:p>
            <a:pPr marL="0" indent="0" algn="ctr">
              <a:buNone/>
            </a:pPr>
            <a:r>
              <a:rPr lang="en-US" sz="2500" b="1" dirty="0"/>
              <a:t>Functional Requirements:</a:t>
            </a:r>
          </a:p>
          <a:p>
            <a:pPr marL="0" indent="0">
              <a:buNone/>
            </a:pPr>
            <a:r>
              <a:rPr lang="en-US" sz="2500" dirty="0"/>
              <a:t>User Roles:</a:t>
            </a:r>
          </a:p>
          <a:p>
            <a:pPr marL="0" indent="0">
              <a:buNone/>
            </a:pPr>
            <a:endParaRPr lang="en-US" sz="2500" dirty="0"/>
          </a:p>
          <a:p>
            <a:pPr marL="514350" indent="-514350">
              <a:buAutoNum type="arabicPeriod"/>
            </a:pPr>
            <a:r>
              <a:rPr lang="en-US" sz="2500" dirty="0"/>
              <a:t>User:</a:t>
            </a:r>
          </a:p>
          <a:p>
            <a:r>
              <a:rPr lang="en-US" sz="2500" dirty="0"/>
              <a:t>Log in with a unique username and password.</a:t>
            </a:r>
          </a:p>
          <a:p>
            <a:r>
              <a:rPr lang="en-US" sz="2500" dirty="0"/>
              <a:t>Retrieve a list of available cars with detailed specifications.</a:t>
            </a:r>
          </a:p>
          <a:p>
            <a:r>
              <a:rPr lang="en-US" sz="2500" dirty="0"/>
              <a:t>Select a car and choose from different rental packages.</a:t>
            </a:r>
          </a:p>
          <a:p>
            <a:r>
              <a:rPr lang="en-US" sz="2500" dirty="0"/>
              <a:t>Do payments.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2.	Admin:</a:t>
            </a:r>
          </a:p>
          <a:p>
            <a:r>
              <a:rPr lang="en-US" sz="2500" dirty="0"/>
              <a:t>Log in with admin credentials.</a:t>
            </a:r>
          </a:p>
          <a:p>
            <a:r>
              <a:rPr lang="en-US" sz="2500" dirty="0"/>
              <a:t>Access an Admin Dashboard for comprehensive system control.</a:t>
            </a:r>
          </a:p>
          <a:p>
            <a:r>
              <a:rPr lang="en-US" sz="2500" dirty="0"/>
              <a:t>Add, edit, or remove car listings and rental packages.</a:t>
            </a:r>
          </a:p>
          <a:p>
            <a:r>
              <a:rPr lang="en-US" sz="2500" dirty="0"/>
              <a:t>Generate detailed reports on rental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5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BF8-BF8E-4C28-0AF3-6CE38809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56" y="265905"/>
            <a:ext cx="9404723" cy="992624"/>
          </a:xfrm>
        </p:spPr>
        <p:txBody>
          <a:bodyPr/>
          <a:lstStyle/>
          <a:p>
            <a:pPr algn="ctr"/>
            <a:r>
              <a:rPr lang="en-US" sz="4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343-6E85-BC90-9E50-4DFE472D5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0878"/>
            <a:ext cx="10245932" cy="5127522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Listings: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 list of available cars with detailed specifications.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backend functionalities for adding, updating, and removing listings.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 Selection: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different rental packages for users to choose from.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backend logic for package management.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Options: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backend processes for payment confirmation and record-keeping.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secure user registration and login processes.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for Users and Admins: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Dashboard of rental activities for User and Admins.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Car Rental Management System will offer a simplified and efficient solution for managing car rentals, catering to the needs of Users and Admins.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065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AE8-8502-2460-DCA3-8D8203D9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40" y="85881"/>
            <a:ext cx="9404723" cy="917009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5" name="Content Placeholder 4" descr="A white paper with writing on it&#10;&#10;Description automatically generated">
            <a:extLst>
              <a:ext uri="{FF2B5EF4-FFF2-40B4-BE49-F238E27FC236}">
                <a16:creationId xmlns:a16="http://schemas.microsoft.com/office/drawing/2014/main" id="{AC612B7A-DC23-131E-A40F-EC4C7E69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1467" y="-1484522"/>
            <a:ext cx="5619136" cy="10894146"/>
          </a:xfrm>
        </p:spPr>
      </p:pic>
    </p:spTree>
    <p:extLst>
      <p:ext uri="{BB962C8B-B14F-4D97-AF65-F5344CB8AC3E}">
        <p14:creationId xmlns:p14="http://schemas.microsoft.com/office/powerpoint/2010/main" val="42726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0AE8-11CB-1756-ED86-572BE481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273" y="1571137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The END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Go and check some Api’s and Code </a:t>
            </a:r>
          </a:p>
        </p:txBody>
      </p:sp>
    </p:spTree>
    <p:extLst>
      <p:ext uri="{BB962C8B-B14F-4D97-AF65-F5344CB8AC3E}">
        <p14:creationId xmlns:p14="http://schemas.microsoft.com/office/powerpoint/2010/main" val="256233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248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Symbol</vt:lpstr>
      <vt:lpstr>Wingdings 3</vt:lpstr>
      <vt:lpstr>Ion</vt:lpstr>
      <vt:lpstr>Project Presentation</vt:lpstr>
      <vt:lpstr>Problem Statement – Page 1</vt:lpstr>
      <vt:lpstr>Key Features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Suleman Asghar</dc:creator>
  <cp:lastModifiedBy>Suleman Asghar</cp:lastModifiedBy>
  <cp:revision>3</cp:revision>
  <dcterms:created xsi:type="dcterms:W3CDTF">2023-11-04T07:32:58Z</dcterms:created>
  <dcterms:modified xsi:type="dcterms:W3CDTF">2023-11-04T15:36:35Z</dcterms:modified>
</cp:coreProperties>
</file>