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750" r:id="rId6"/>
  </p:sldMasterIdLst>
  <p:notesMasterIdLst>
    <p:notesMasterId r:id="rId8"/>
  </p:notesMasterIdLst>
  <p:handoutMasterIdLst>
    <p:handoutMasterId r:id="rId9"/>
  </p:handoutMasterIdLst>
  <p:sldIdLst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56E7-E984-D42E-93A3-6CA01F4D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8F0A4-7395-866E-8C9A-891A08A4F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53AF9-10D9-371C-4EF8-B7E24AEE6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A8B3D-3495-0003-0F78-E9749705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C2453-4FBE-614F-A4CE-042F7833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191B-1A03-4E1D-FC7A-5E8993D5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B09E-6F9A-4152-A454-235E2C6B4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77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DC5F-841A-7F46-A746-EB108C41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D50E8-F496-21FD-1D93-EE72A5605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E8EF1-CF13-4556-74D4-B4CD9F68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1229F-AFD4-98F3-C644-99E0C0B5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14B79-A137-5200-C59E-C0609B21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B09E-6F9A-4152-A454-235E2C6B4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88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43F23-94DA-4301-9618-F40F41432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9E95F-7902-3148-48F3-CD78A2B99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D4DC4-AC05-BE67-7B38-091CB44E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9C43D-4C4A-B7F3-9569-8BE00CDF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45C30-73A4-6E40-8384-CC0CCAA2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B09E-6F9A-4152-A454-235E2C6B4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89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BE37-3FA2-4054-1D96-25B9DEA65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7D9B5-5414-5DE5-B1DC-7B4F220FC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1314A-09D9-675D-869C-A7306742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634F2-2F89-C935-F7DA-FEBC4092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6B60-206F-3B4F-EAE1-39EB7924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B09E-6F9A-4152-A454-235E2C6B4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14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5AF2-A180-4301-620E-7807D10E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1709-ABEC-9B4D-DA47-AFDCE48A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D09A9-49F0-867F-A225-6DC6EF58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AB09F-D648-1EDF-0D4E-F75CB352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8F18C-771A-EA24-5C75-96830AE9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B09E-6F9A-4152-A454-235E2C6B4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65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5994-DCAE-8B1D-0355-9745922F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8F9C-DBC4-CB9E-10C9-707B80F20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95C88-FFA6-A395-BCD1-BF003E7D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1DDF4-D891-C96D-EC6F-6BF6DA5F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5B339-9561-6824-8140-75FC2A96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B09E-6F9A-4152-A454-235E2C6B4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61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8D3E-F16A-F1D9-48AA-38782607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BD3B-9EDF-87AD-729A-DB1A60BF9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83B91-542A-724D-075C-33C3245E2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0CF05-4080-8036-433B-D0DDFBD7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B2110-055E-D1EC-1849-F0DD08DF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9176D-864D-AFEF-3A39-11D1BDB6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B09E-6F9A-4152-A454-235E2C6B4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69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B72C-116F-91E7-F826-4D517921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07B02-933B-6E27-A54C-3598A69D3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99F80-1A4F-CC39-FC95-9C4765B58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41F0-901B-06D6-443C-60E5C08B3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C7910-A880-661B-4BB6-65769294C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02E15-862A-0EB8-CFFD-4491112E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051B4-0B94-71FD-93B0-92C25CE0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0CC56-F3D6-7068-7140-BD39D805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B09E-6F9A-4152-A454-235E2C6B4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9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507E-D91D-BC40-E617-390A1A94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6554C-3927-F202-640B-CA7C6F3B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DE405-12F4-A0CA-B647-EFF4BC25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200A7-D30C-0BE7-36E3-488CED69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B09E-6F9A-4152-A454-235E2C6B4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28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AD52E-9573-43C0-CEF7-CB67C638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1825D-3FBD-18AC-3FE8-59CBAB1E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11485-BFDE-8229-0C21-2C617713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B09E-6F9A-4152-A454-235E2C6B4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4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C920-2001-AFEB-1EDA-E76747A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F349-9493-D6F2-CF75-63203BB70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F36A5-D42D-A103-7BB4-13D2B96BF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8A086-85EF-A447-5D3A-5535C7D2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65FAF-757D-D06D-0B0B-5AC02332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F0099-8876-5DD7-B8F7-4E619C01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B09E-6F9A-4152-A454-235E2C6B4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7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21/02/2024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AB42E-23D7-6761-3FEE-22B21F22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7507A-CC67-EA5A-FA18-A65F13AF7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D6E39-EA9C-A2A1-682F-FF8E19490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846B-BE76-4933-960F-A98D54AF762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69BBE-74EA-0443-A397-5DF645345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6715-6A0A-DE11-C8C4-33AB3E404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9B09E-6F9A-4152-A454-235E2C6B4E7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F581FC-4FE1-C647-712A-E6D128DACEBF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FEC7C-9A8C-B7FD-EA54-1A1CE36BA78D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DB3B3EF-582D-DFD1-D9B5-604351B921DB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464DAD7F-4EAC-98A8-A660-8C6CF95D211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8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88BE65-94BF-8682-E9C2-319D25562081}"/>
              </a:ext>
            </a:extLst>
          </p:cNvPr>
          <p:cNvSpPr/>
          <p:nvPr/>
        </p:nvSpPr>
        <p:spPr>
          <a:xfrm>
            <a:off x="-1" y="0"/>
            <a:ext cx="12192000" cy="103367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76" y="187236"/>
            <a:ext cx="6534226" cy="659198"/>
          </a:xfrm>
        </p:spPr>
        <p:txBody>
          <a:bodyPr>
            <a:normAutofit fontScale="90000"/>
          </a:bodyPr>
          <a:lstStyle/>
          <a:p>
            <a:r>
              <a:rPr lang="en-GB" sz="3200" b="1" u="sng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Key metrics: Customer Review Analysis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731E4-5829-3A8A-1679-657112D7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104" y="0"/>
            <a:ext cx="5310895" cy="8255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EAB5F7-35E1-0828-B649-2B2BC2355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9" y="2447457"/>
            <a:ext cx="2847758" cy="19539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A23763F-DE99-DB11-A250-D5B7B7AF1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506" y="4401399"/>
            <a:ext cx="4350427" cy="23632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33F5832-BA51-04D7-A1CF-C6EA687EC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58" y="4410543"/>
            <a:ext cx="4056448" cy="22192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65169FF-D8BC-19C9-027F-72DE6246CB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1392" y="1135582"/>
            <a:ext cx="3172968" cy="31594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2DD45F6-E9A8-FC7E-7102-9894BF66AC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4817" y="1116646"/>
            <a:ext cx="5870420" cy="328475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EA7FBEB-443A-409B-3642-A2AB1F7819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6839" y="4403814"/>
            <a:ext cx="3667249" cy="2299685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7E8FB01-F8B6-D81F-8A88-8B25AE34A9D7}"/>
              </a:ext>
            </a:extLst>
          </p:cNvPr>
          <p:cNvSpPr/>
          <p:nvPr/>
        </p:nvSpPr>
        <p:spPr>
          <a:xfrm>
            <a:off x="77057" y="1116646"/>
            <a:ext cx="2847757" cy="132166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Reviews: 3750</a:t>
            </a:r>
          </a:p>
          <a:p>
            <a:pPr algn="ctr"/>
            <a:r>
              <a:rPr lang="en-I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Rating: 4.7</a:t>
            </a:r>
          </a:p>
          <a:p>
            <a:pPr algn="ctr"/>
            <a:r>
              <a:rPr lang="en-I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 (8-10): 26.7 %</a:t>
            </a:r>
          </a:p>
          <a:p>
            <a:pPr algn="ctr"/>
            <a:r>
              <a:rPr lang="en-I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Okay (4-7): 27.5 % </a:t>
            </a:r>
          </a:p>
          <a:p>
            <a:pPr algn="ctr"/>
            <a:r>
              <a:rPr lang="en-I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 (1-3): 45.8 %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</TotalTime>
  <Words>32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Mylius Modern</vt:lpstr>
      <vt:lpstr>Section Heading</vt:lpstr>
      <vt:lpstr>Slide Body - Curious Blue (ABBA)</vt:lpstr>
      <vt:lpstr>Office Theme</vt:lpstr>
      <vt:lpstr>Key metrics: Customer Review Analysis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Tanmay Sule</cp:lastModifiedBy>
  <cp:revision>21</cp:revision>
  <cp:lastPrinted>2022-06-09T07:44:13Z</cp:lastPrinted>
  <dcterms:created xsi:type="dcterms:W3CDTF">2022-02-22T07:39:05Z</dcterms:created>
  <dcterms:modified xsi:type="dcterms:W3CDTF">2024-02-21T20:24:34Z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MSIP_Label_a73fd474-4f3c-44ed-88fb-5cc4bd2471bf_Enabled">
    <vt:lpwstr>true</vt:lpwstr>
  </property>
  <property fmtid="{D5CDD505-2E9C-101B-9397-08002B2CF9AE}" pid="4" name="MSIP_Label_a73fd474-4f3c-44ed-88fb-5cc4bd2471bf_SetDate">
    <vt:lpwstr>2024-02-21T20:23:12Z</vt:lpwstr>
  </property>
  <property fmtid="{D5CDD505-2E9C-101B-9397-08002B2CF9AE}" pid="5" name="MSIP_Label_a73fd474-4f3c-44ed-88fb-5cc4bd2471bf_Method">
    <vt:lpwstr>Standard</vt:lpwstr>
  </property>
  <property fmtid="{D5CDD505-2E9C-101B-9397-08002B2CF9AE}" pid="6" name="MSIP_Label_a73fd474-4f3c-44ed-88fb-5cc4bd2471bf_Name">
    <vt:lpwstr>defa4170-0d19-0005-0004-bc88714345d2</vt:lpwstr>
  </property>
  <property fmtid="{D5CDD505-2E9C-101B-9397-08002B2CF9AE}" pid="7" name="MSIP_Label_a73fd474-4f3c-44ed-88fb-5cc4bd2471bf_SiteId">
    <vt:lpwstr>8d1a69ec-03b5-4345-ae21-dad112f5fb4f</vt:lpwstr>
  </property>
  <property fmtid="{D5CDD505-2E9C-101B-9397-08002B2CF9AE}" pid="8" name="MSIP_Label_a73fd474-4f3c-44ed-88fb-5cc4bd2471bf_ActionId">
    <vt:lpwstr>9c19b8c9-4b7a-4a7b-ab46-8f28061eeab1</vt:lpwstr>
  </property>
  <property fmtid="{D5CDD505-2E9C-101B-9397-08002B2CF9AE}" pid="9" name="MSIP_Label_a73fd474-4f3c-44ed-88fb-5cc4bd2471bf_ContentBits">
    <vt:lpwstr>0</vt:lpwstr>
  </property>
</Properties>
</file>