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7" r:id="rId1"/>
  </p:sldMasterIdLst>
  <p:sldIdLst>
    <p:sldId id="256" r:id="rId2"/>
    <p:sldId id="267" r:id="rId3"/>
    <p:sldId id="262" r:id="rId4"/>
    <p:sldId id="263" r:id="rId5"/>
    <p:sldId id="264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8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Click to edit Master text styles</a:t>
            </a:r>
          </a:p>
          <a:p>
            <a:pPr lvl="1" eaLnBrk="1" latinLnBrk="0" hangingPunct="1"/>
            <a:r>
              <a:rPr kumimoji="0" lang="tr-TR" smtClean="0"/>
              <a:t>Second level</a:t>
            </a:r>
          </a:p>
          <a:p>
            <a:pPr lvl="2" eaLnBrk="1" latinLnBrk="0" hangingPunct="1"/>
            <a:r>
              <a:rPr kumimoji="0" lang="tr-TR" smtClean="0"/>
              <a:t>Third level</a:t>
            </a:r>
          </a:p>
          <a:p>
            <a:pPr lvl="3" eaLnBrk="1" latinLnBrk="0" hangingPunct="1"/>
            <a:r>
              <a:rPr kumimoji="0" lang="tr-TR" smtClean="0"/>
              <a:t>Fourth level</a:t>
            </a:r>
          </a:p>
          <a:p>
            <a:pPr lvl="4" eaLnBrk="1" latinLnBrk="0" hangingPunct="1"/>
            <a:r>
              <a:rPr kumimoji="0" lang="tr-TR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3314095" y="6035525"/>
            <a:ext cx="4921982" cy="429324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265" y="3345620"/>
            <a:ext cx="7841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Swift &amp; </a:t>
            </a:r>
            <a:r>
              <a:rPr lang="en-US" sz="4000" b="1" dirty="0" err="1" smtClean="0"/>
              <a:t>iOS</a:t>
            </a:r>
            <a:endParaRPr lang="en-US" sz="4000" b="1" dirty="0" smtClean="0"/>
          </a:p>
          <a:p>
            <a:pPr algn="ctr"/>
            <a:r>
              <a:rPr lang="en-US" sz="4000" b="1" dirty="0" err="1" smtClean="0"/>
              <a:t>Uygulama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Geliştirme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Eğitimi</a:t>
            </a:r>
            <a:endParaRPr lang="en-US" sz="4000" b="1" dirty="0"/>
          </a:p>
        </p:txBody>
      </p:sp>
      <p:pic>
        <p:nvPicPr>
          <p:cNvPr id="3" name="Picture 2" descr="header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698500"/>
            <a:ext cx="32258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2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&amp; </a:t>
            </a:r>
            <a:r>
              <a:rPr lang="en-US" dirty="0" err="1" smtClean="0"/>
              <a:t>Sabitler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tanımlarken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/>
              <a:t>Sabit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/>
              <a:t>anımlarken</a:t>
            </a:r>
            <a:r>
              <a:rPr lang="en-US" dirty="0"/>
              <a:t>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616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&amp; </a:t>
            </a:r>
            <a:r>
              <a:rPr lang="en-US" dirty="0" err="1" smtClean="0"/>
              <a:t>Sabitler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tanımlarken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/>
              <a:t>Sabit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/>
              <a:t>anımlarken</a:t>
            </a:r>
            <a:r>
              <a:rPr lang="en-US" dirty="0"/>
              <a:t>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let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 </a:t>
            </a:r>
            <a:r>
              <a:rPr lang="en-US" dirty="0" err="1" smtClean="0"/>
              <a:t>myVariable</a:t>
            </a:r>
            <a:r>
              <a:rPr lang="en-US" dirty="0" smtClean="0"/>
              <a:t> = 42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42268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&amp; </a:t>
            </a:r>
            <a:r>
              <a:rPr lang="en-US" dirty="0" err="1" smtClean="0"/>
              <a:t>Sabitler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tanımlarken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/>
              <a:t>Sabit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/>
              <a:t>anımlarken</a:t>
            </a:r>
            <a:r>
              <a:rPr lang="en-US" dirty="0"/>
              <a:t>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let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 </a:t>
            </a:r>
            <a:r>
              <a:rPr lang="en-US" dirty="0" err="1" smtClean="0"/>
              <a:t>myVariable</a:t>
            </a:r>
            <a:r>
              <a:rPr lang="en-US" dirty="0" smtClean="0"/>
              <a:t> = 42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myConstant</a:t>
            </a:r>
            <a:r>
              <a:rPr lang="en-US" dirty="0" smtClean="0"/>
              <a:t> = 123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462860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&amp; </a:t>
            </a:r>
            <a:r>
              <a:rPr lang="en-US" dirty="0" err="1" smtClean="0"/>
              <a:t>Sabitler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tanımlarken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/>
              <a:t>Sabit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/>
              <a:t>anımlarken</a:t>
            </a:r>
            <a:r>
              <a:rPr lang="en-US" dirty="0"/>
              <a:t>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let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 </a:t>
            </a:r>
            <a:r>
              <a:rPr lang="en-US" dirty="0" err="1" smtClean="0"/>
              <a:t>myVariable</a:t>
            </a:r>
            <a:r>
              <a:rPr lang="en-US" dirty="0" smtClean="0"/>
              <a:t> = 42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myConstant</a:t>
            </a:r>
            <a:r>
              <a:rPr lang="en-US" dirty="0" smtClean="0"/>
              <a:t> = 123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myVariable</a:t>
            </a:r>
            <a:r>
              <a:rPr lang="en-US" dirty="0" smtClean="0"/>
              <a:t> = 120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288294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&amp; </a:t>
            </a:r>
            <a:r>
              <a:rPr lang="en-US" dirty="0" err="1" smtClean="0"/>
              <a:t>Sabitler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tanımlarken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/>
              <a:t>Sabit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/>
              <a:t>anımlarken</a:t>
            </a:r>
            <a:r>
              <a:rPr lang="en-US" dirty="0"/>
              <a:t>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let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 </a:t>
            </a:r>
            <a:r>
              <a:rPr lang="en-US" dirty="0" err="1" smtClean="0"/>
              <a:t>myVariable</a:t>
            </a:r>
            <a:r>
              <a:rPr lang="en-US" dirty="0" smtClean="0"/>
              <a:t> = 42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myConstant</a:t>
            </a:r>
            <a:r>
              <a:rPr lang="en-US" dirty="0" smtClean="0"/>
              <a:t> = 123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myVariable</a:t>
            </a:r>
            <a:r>
              <a:rPr lang="en-US" dirty="0" smtClean="0"/>
              <a:t> = 120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myConstant</a:t>
            </a:r>
            <a:r>
              <a:rPr lang="en-US" dirty="0" smtClean="0"/>
              <a:t> = 10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496448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&amp; </a:t>
            </a:r>
            <a:r>
              <a:rPr lang="en-US" dirty="0" err="1" smtClean="0"/>
              <a:t>Sabitler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tanımlarken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/>
              <a:t>Sabit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/>
              <a:t>anımlarken</a:t>
            </a:r>
            <a:r>
              <a:rPr lang="en-US" dirty="0"/>
              <a:t>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let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 </a:t>
            </a:r>
            <a:r>
              <a:rPr lang="en-US" dirty="0" err="1" smtClean="0"/>
              <a:t>myVariable</a:t>
            </a:r>
            <a:r>
              <a:rPr lang="en-US" dirty="0" smtClean="0"/>
              <a:t> = 42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myConstant</a:t>
            </a:r>
            <a:r>
              <a:rPr lang="en-US" dirty="0" smtClean="0"/>
              <a:t> = 123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myVariable</a:t>
            </a:r>
            <a:r>
              <a:rPr lang="en-US" dirty="0" smtClean="0"/>
              <a:t> = 120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err="1" smtClean="0"/>
              <a:t>myConstant</a:t>
            </a:r>
            <a:r>
              <a:rPr lang="en-US" strike="sngStrike" dirty="0" smtClean="0"/>
              <a:t> = 10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82019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and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Değişkenlerin</a:t>
            </a:r>
            <a:r>
              <a:rPr lang="en-US" dirty="0" smtClean="0"/>
              <a:t> </a:t>
            </a:r>
            <a:r>
              <a:rPr lang="en-US" dirty="0" err="1" smtClean="0"/>
              <a:t>tipini</a:t>
            </a:r>
            <a:r>
              <a:rPr lang="en-US" dirty="0" smtClean="0"/>
              <a:t> her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yazmak</a:t>
            </a:r>
            <a:r>
              <a:rPr lang="en-US" dirty="0" smtClean="0"/>
              <a:t> </a:t>
            </a:r>
            <a:r>
              <a:rPr lang="en-US" dirty="0" err="1" smtClean="0"/>
              <a:t>zorunda</a:t>
            </a:r>
            <a:r>
              <a:rPr lang="en-US" dirty="0" smtClean="0"/>
              <a:t> </a:t>
            </a:r>
            <a:r>
              <a:rPr lang="en-US" dirty="0" err="1" smtClean="0"/>
              <a:t>değilsiniz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8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and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Değişkenlerin</a:t>
            </a:r>
            <a:r>
              <a:rPr lang="en-US" dirty="0" smtClean="0"/>
              <a:t> </a:t>
            </a:r>
            <a:r>
              <a:rPr lang="en-US" dirty="0" err="1" smtClean="0"/>
              <a:t>tipini</a:t>
            </a:r>
            <a:r>
              <a:rPr lang="en-US" dirty="0" smtClean="0"/>
              <a:t> her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yazmak</a:t>
            </a:r>
            <a:r>
              <a:rPr lang="en-US" dirty="0" smtClean="0"/>
              <a:t> </a:t>
            </a:r>
            <a:r>
              <a:rPr lang="en-US" dirty="0" err="1" smtClean="0"/>
              <a:t>zorunda</a:t>
            </a:r>
            <a:r>
              <a:rPr lang="en-US" dirty="0" smtClean="0"/>
              <a:t> </a:t>
            </a:r>
            <a:r>
              <a:rPr lang="en-US" dirty="0" err="1" smtClean="0"/>
              <a:t>değilsiniz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myDoubleConst:Double</a:t>
            </a:r>
            <a:r>
              <a:rPr lang="en-US" dirty="0" smtClean="0"/>
              <a:t> = 70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274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and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Değişkenlerin</a:t>
            </a:r>
            <a:r>
              <a:rPr lang="en-US" dirty="0" smtClean="0"/>
              <a:t> </a:t>
            </a:r>
            <a:r>
              <a:rPr lang="en-US" dirty="0" err="1" smtClean="0"/>
              <a:t>tipini</a:t>
            </a:r>
            <a:r>
              <a:rPr lang="en-US" dirty="0" smtClean="0"/>
              <a:t> her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yazmak</a:t>
            </a:r>
            <a:r>
              <a:rPr lang="en-US" dirty="0" smtClean="0"/>
              <a:t> </a:t>
            </a:r>
            <a:r>
              <a:rPr lang="en-US" dirty="0" err="1" smtClean="0"/>
              <a:t>zorunda</a:t>
            </a:r>
            <a:r>
              <a:rPr lang="en-US" dirty="0" smtClean="0"/>
              <a:t> </a:t>
            </a:r>
            <a:r>
              <a:rPr lang="en-US" dirty="0" err="1" smtClean="0"/>
              <a:t>değilsiniz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myDoubleConst:Double</a:t>
            </a:r>
            <a:r>
              <a:rPr lang="en-US" dirty="0" smtClean="0"/>
              <a:t> = 70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otherDoubleConts</a:t>
            </a:r>
            <a:r>
              <a:rPr lang="en-US" dirty="0" smtClean="0"/>
              <a:t> = 70.0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7772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and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Değişkenlerin</a:t>
            </a:r>
            <a:r>
              <a:rPr lang="en-US" dirty="0" smtClean="0"/>
              <a:t> </a:t>
            </a:r>
            <a:r>
              <a:rPr lang="en-US" dirty="0" err="1" smtClean="0"/>
              <a:t>tipini</a:t>
            </a:r>
            <a:r>
              <a:rPr lang="en-US" dirty="0" smtClean="0"/>
              <a:t> her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yazmak</a:t>
            </a:r>
            <a:r>
              <a:rPr lang="en-US" dirty="0" smtClean="0"/>
              <a:t> </a:t>
            </a:r>
            <a:r>
              <a:rPr lang="en-US" dirty="0" err="1" smtClean="0"/>
              <a:t>zorunda</a:t>
            </a:r>
            <a:r>
              <a:rPr lang="en-US" dirty="0" smtClean="0"/>
              <a:t> </a:t>
            </a:r>
            <a:r>
              <a:rPr lang="en-US" dirty="0" err="1" smtClean="0"/>
              <a:t>değilsiniz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myDoubleConst:Double</a:t>
            </a:r>
            <a:r>
              <a:rPr lang="en-US" dirty="0" smtClean="0"/>
              <a:t> = 70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otherDoubleConts</a:t>
            </a:r>
            <a:r>
              <a:rPr lang="en-US" dirty="0" smtClean="0"/>
              <a:t> = 70.0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myIntConst</a:t>
            </a:r>
            <a:r>
              <a:rPr lang="en-US" dirty="0" smtClean="0"/>
              <a:t> = 70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4683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9775" y="2032000"/>
            <a:ext cx="7662864" cy="4005265"/>
          </a:xfrm>
        </p:spPr>
        <p:txBody>
          <a:bodyPr>
            <a:normAutofit/>
          </a:bodyPr>
          <a:lstStyle/>
          <a:p>
            <a:r>
              <a:rPr lang="en-US" dirty="0" smtClean="0"/>
              <a:t>iPhone, </a:t>
            </a:r>
            <a:r>
              <a:rPr lang="en-US" dirty="0" err="1" smtClean="0"/>
              <a:t>iPad</a:t>
            </a:r>
            <a:r>
              <a:rPr lang="en-US" dirty="0" smtClean="0"/>
              <a:t>, iPod Touch </a:t>
            </a:r>
            <a:r>
              <a:rPr lang="en-US" dirty="0" err="1" smtClean="0"/>
              <a:t>ve</a:t>
            </a:r>
            <a:r>
              <a:rPr lang="en-US" dirty="0" smtClean="0"/>
              <a:t> Apple Watch </a:t>
            </a:r>
            <a:r>
              <a:rPr lang="en-US" dirty="0" err="1" smtClean="0"/>
              <a:t>isimli</a:t>
            </a:r>
            <a:r>
              <a:rPr lang="en-US" dirty="0" smtClean="0"/>
              <a:t> </a:t>
            </a:r>
            <a:r>
              <a:rPr lang="en-US" dirty="0" err="1" smtClean="0"/>
              <a:t>cihazlar</a:t>
            </a:r>
            <a:r>
              <a:rPr lang="en-US" dirty="0" smtClean="0"/>
              <a:t> </a:t>
            </a:r>
            <a:r>
              <a:rPr lang="en-US" dirty="0" err="1" smtClean="0"/>
              <a:t>üzerinde</a:t>
            </a:r>
            <a:r>
              <a:rPr lang="en-US" dirty="0" smtClean="0"/>
              <a:t> </a:t>
            </a:r>
            <a:r>
              <a:rPr lang="en-US" dirty="0" err="1" smtClean="0"/>
              <a:t>çalışan</a:t>
            </a:r>
            <a:r>
              <a:rPr lang="en-US" dirty="0" smtClean="0"/>
              <a:t> </a:t>
            </a:r>
            <a:r>
              <a:rPr lang="en-US" dirty="0" err="1" smtClean="0"/>
              <a:t>işletim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endParaRPr lang="en-US" dirty="0" smtClean="0"/>
          </a:p>
          <a:p>
            <a:r>
              <a:rPr lang="en-US" dirty="0" smtClean="0"/>
              <a:t>iPhone OS 1,2,3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4,5,6,7,8</a:t>
            </a:r>
          </a:p>
          <a:p>
            <a:r>
              <a:rPr lang="en-US" dirty="0" smtClean="0"/>
              <a:t>En </a:t>
            </a:r>
            <a:r>
              <a:rPr lang="en-US" dirty="0" err="1" smtClean="0"/>
              <a:t>güncel</a:t>
            </a:r>
            <a:r>
              <a:rPr lang="en-US" dirty="0" smtClean="0"/>
              <a:t> </a:t>
            </a:r>
            <a:r>
              <a:rPr lang="en-US" dirty="0" err="1" smtClean="0"/>
              <a:t>versiyon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1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and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değişkenin</a:t>
            </a:r>
            <a:r>
              <a:rPr lang="en-US" dirty="0" smtClean="0"/>
              <a:t> tipi </a:t>
            </a:r>
            <a:r>
              <a:rPr lang="en-US" dirty="0" err="1" smtClean="0"/>
              <a:t>sonradan</a:t>
            </a:r>
            <a:r>
              <a:rPr lang="en-US" dirty="0" smtClean="0"/>
              <a:t> </a:t>
            </a:r>
            <a:r>
              <a:rPr lang="en-US" dirty="0" err="1" smtClean="0"/>
              <a:t>değiştirilemez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1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and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değişkenin</a:t>
            </a:r>
            <a:r>
              <a:rPr lang="en-US" dirty="0" smtClean="0"/>
              <a:t> tipi </a:t>
            </a:r>
            <a:r>
              <a:rPr lang="en-US" dirty="0" err="1" smtClean="0"/>
              <a:t>sonradan</a:t>
            </a:r>
            <a:r>
              <a:rPr lang="en-US" dirty="0" smtClean="0"/>
              <a:t> </a:t>
            </a:r>
            <a:r>
              <a:rPr lang="en-US" dirty="0" err="1" smtClean="0"/>
              <a:t>değiştirilemez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customerName</a:t>
            </a:r>
            <a:r>
              <a:rPr lang="en-US" dirty="0" smtClean="0"/>
              <a:t> = “</a:t>
            </a:r>
            <a:r>
              <a:rPr lang="en-US" dirty="0" err="1" smtClean="0"/>
              <a:t>Süleyman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5719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and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değişkenin</a:t>
            </a:r>
            <a:r>
              <a:rPr lang="en-US" dirty="0" smtClean="0"/>
              <a:t> tipi </a:t>
            </a:r>
            <a:r>
              <a:rPr lang="en-US" dirty="0" err="1" smtClean="0"/>
              <a:t>sonradan</a:t>
            </a:r>
            <a:r>
              <a:rPr lang="en-US" dirty="0" smtClean="0"/>
              <a:t> </a:t>
            </a:r>
            <a:r>
              <a:rPr lang="en-US" dirty="0" err="1" smtClean="0"/>
              <a:t>değiştirilemez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customerName</a:t>
            </a:r>
            <a:r>
              <a:rPr lang="en-US" dirty="0" smtClean="0"/>
              <a:t> = “</a:t>
            </a:r>
            <a:r>
              <a:rPr lang="en-US" dirty="0" err="1" smtClean="0"/>
              <a:t>Süleyman</a:t>
            </a:r>
            <a:r>
              <a:rPr lang="en-US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customerName</a:t>
            </a:r>
            <a:r>
              <a:rPr lang="en-US" dirty="0" smtClean="0"/>
              <a:t> = 1000</a:t>
            </a:r>
          </a:p>
        </p:txBody>
      </p:sp>
    </p:spTree>
    <p:extLst>
      <p:ext uri="{BB962C8B-B14F-4D97-AF65-F5344CB8AC3E}">
        <p14:creationId xmlns:p14="http://schemas.microsoft.com/office/powerpoint/2010/main" val="155783640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and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değişkenin</a:t>
            </a:r>
            <a:r>
              <a:rPr lang="en-US" dirty="0" smtClean="0"/>
              <a:t> tipi </a:t>
            </a:r>
            <a:r>
              <a:rPr lang="en-US" dirty="0" err="1" smtClean="0"/>
              <a:t>sonradan</a:t>
            </a:r>
            <a:r>
              <a:rPr lang="en-US" dirty="0" smtClean="0"/>
              <a:t> </a:t>
            </a:r>
            <a:r>
              <a:rPr lang="en-US" dirty="0" err="1" smtClean="0"/>
              <a:t>değiştirilemez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customerName</a:t>
            </a:r>
            <a:r>
              <a:rPr lang="en-US" dirty="0" smtClean="0"/>
              <a:t> = “</a:t>
            </a:r>
            <a:r>
              <a:rPr lang="en-US" dirty="0" err="1" smtClean="0"/>
              <a:t>Süleyman</a:t>
            </a:r>
            <a:r>
              <a:rPr lang="en-US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err="1" smtClean="0"/>
              <a:t>customerName</a:t>
            </a:r>
            <a:r>
              <a:rPr lang="en-US" strike="sngStrike" dirty="0" smtClean="0"/>
              <a:t> = 1000</a:t>
            </a:r>
          </a:p>
        </p:txBody>
      </p:sp>
    </p:spTree>
    <p:extLst>
      <p:ext uri="{BB962C8B-B14F-4D97-AF65-F5344CB8AC3E}">
        <p14:creationId xmlns:p14="http://schemas.microsoft.com/office/powerpoint/2010/main" val="106990083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Değerler</a:t>
            </a:r>
            <a:r>
              <a:rPr lang="en-US" dirty="0" smtClean="0"/>
              <a:t> </a:t>
            </a:r>
            <a:r>
              <a:rPr lang="en-US" dirty="0" err="1" smtClean="0"/>
              <a:t>String’lerin</a:t>
            </a:r>
            <a:r>
              <a:rPr lang="en-US" dirty="0" smtClean="0"/>
              <a:t> </a:t>
            </a:r>
            <a:r>
              <a:rPr lang="en-US" dirty="0" err="1" smtClean="0"/>
              <a:t>içine</a:t>
            </a:r>
            <a:r>
              <a:rPr lang="en-US" dirty="0" smtClean="0"/>
              <a:t> </a:t>
            </a:r>
            <a:r>
              <a:rPr lang="en-US" dirty="0" err="1" smtClean="0"/>
              <a:t>kolayca</a:t>
            </a:r>
            <a:r>
              <a:rPr lang="en-US" dirty="0" smtClean="0"/>
              <a:t> </a:t>
            </a:r>
            <a:r>
              <a:rPr lang="en-US" dirty="0" err="1" smtClean="0"/>
              <a:t>yerleştirlebilir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Değerler</a:t>
            </a:r>
            <a:r>
              <a:rPr lang="en-US" dirty="0" smtClean="0"/>
              <a:t> </a:t>
            </a:r>
            <a:r>
              <a:rPr lang="en-US" dirty="0" err="1" smtClean="0"/>
              <a:t>String’lerin</a:t>
            </a:r>
            <a:r>
              <a:rPr lang="en-US" dirty="0" smtClean="0"/>
              <a:t> </a:t>
            </a:r>
            <a:r>
              <a:rPr lang="en-US" dirty="0" err="1" smtClean="0"/>
              <a:t>içine</a:t>
            </a:r>
            <a:r>
              <a:rPr lang="en-US" dirty="0" smtClean="0"/>
              <a:t> </a:t>
            </a:r>
            <a:r>
              <a:rPr lang="en-US" dirty="0" err="1" smtClean="0"/>
              <a:t>kolayca</a:t>
            </a:r>
            <a:r>
              <a:rPr lang="en-US" dirty="0" smtClean="0"/>
              <a:t> </a:t>
            </a:r>
            <a:r>
              <a:rPr lang="en-US" dirty="0" err="1" smtClean="0"/>
              <a:t>yerleştirlebilir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\(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1868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Değerler</a:t>
            </a:r>
            <a:r>
              <a:rPr lang="en-US" dirty="0" smtClean="0"/>
              <a:t> </a:t>
            </a:r>
            <a:r>
              <a:rPr lang="en-US" dirty="0" err="1" smtClean="0"/>
              <a:t>String’lerin</a:t>
            </a:r>
            <a:r>
              <a:rPr lang="en-US" dirty="0" smtClean="0"/>
              <a:t> </a:t>
            </a:r>
            <a:r>
              <a:rPr lang="en-US" dirty="0" err="1" smtClean="0"/>
              <a:t>içine</a:t>
            </a:r>
            <a:r>
              <a:rPr lang="en-US" dirty="0" smtClean="0"/>
              <a:t> </a:t>
            </a:r>
            <a:r>
              <a:rPr lang="en-US" dirty="0" err="1" smtClean="0"/>
              <a:t>kolayca</a:t>
            </a:r>
            <a:r>
              <a:rPr lang="en-US" dirty="0" smtClean="0"/>
              <a:t> </a:t>
            </a:r>
            <a:r>
              <a:rPr lang="en-US" dirty="0" err="1" smtClean="0"/>
              <a:t>yerleştirlebilir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\( )</a:t>
            </a:r>
          </a:p>
          <a:p>
            <a:endParaRPr lang="en-US" dirty="0"/>
          </a:p>
          <a:p>
            <a:r>
              <a:rPr lang="en-US" dirty="0" smtClean="0"/>
              <a:t>let balance = 10000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289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Değerler</a:t>
            </a:r>
            <a:r>
              <a:rPr lang="en-US" dirty="0" smtClean="0"/>
              <a:t> </a:t>
            </a:r>
            <a:r>
              <a:rPr lang="en-US" dirty="0" err="1" smtClean="0"/>
              <a:t>String’lerin</a:t>
            </a:r>
            <a:r>
              <a:rPr lang="en-US" dirty="0" smtClean="0"/>
              <a:t> </a:t>
            </a:r>
            <a:r>
              <a:rPr lang="en-US" dirty="0" err="1" smtClean="0"/>
              <a:t>içine</a:t>
            </a:r>
            <a:r>
              <a:rPr lang="en-US" dirty="0" smtClean="0"/>
              <a:t> </a:t>
            </a:r>
            <a:r>
              <a:rPr lang="en-US" dirty="0" err="1" smtClean="0"/>
              <a:t>kolayca</a:t>
            </a:r>
            <a:r>
              <a:rPr lang="en-US" dirty="0" smtClean="0"/>
              <a:t> </a:t>
            </a:r>
            <a:r>
              <a:rPr lang="en-US" dirty="0" err="1" smtClean="0"/>
              <a:t>yerleştirlebilir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\( )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balance = 10000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balanceSummary</a:t>
            </a:r>
            <a:r>
              <a:rPr lang="en-US" dirty="0" smtClean="0"/>
              <a:t> = “</a:t>
            </a:r>
            <a:r>
              <a:rPr lang="en-US" dirty="0" err="1" smtClean="0"/>
              <a:t>Bakiyeniz</a:t>
            </a:r>
            <a:r>
              <a:rPr lang="en-US" dirty="0" smtClean="0"/>
              <a:t>: \(balance) TL”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3913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emptyArray</a:t>
            </a:r>
            <a:r>
              <a:rPr lang="en-US" dirty="0" smtClean="0"/>
              <a:t> = </a:t>
            </a:r>
            <a:r>
              <a:rPr lang="en-US" dirty="0"/>
              <a:t>[</a:t>
            </a:r>
            <a:r>
              <a:rPr lang="en-US" dirty="0" smtClean="0"/>
              <a:t>String] ( 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7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emptyArray</a:t>
            </a:r>
            <a:r>
              <a:rPr lang="en-US" dirty="0" smtClean="0"/>
              <a:t> = </a:t>
            </a:r>
            <a:r>
              <a:rPr lang="en-US" dirty="0"/>
              <a:t>[</a:t>
            </a:r>
            <a:r>
              <a:rPr lang="en-US" dirty="0" smtClean="0"/>
              <a:t>String] (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let </a:t>
            </a:r>
            <a:r>
              <a:rPr lang="en-US" sz="2400" dirty="0" err="1"/>
              <a:t>creditCards</a:t>
            </a:r>
            <a:r>
              <a:rPr lang="en-US" sz="2400" dirty="0" smtClean="0"/>
              <a:t>= [“Bonus Card”, “Total Card”, “She Card”]</a:t>
            </a:r>
          </a:p>
        </p:txBody>
      </p:sp>
    </p:spTree>
    <p:extLst>
      <p:ext uri="{BB962C8B-B14F-4D97-AF65-F5344CB8AC3E}">
        <p14:creationId xmlns:p14="http://schemas.microsoft.com/office/powerpoint/2010/main" val="28695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Cocoa, Cocoa Touch &amp; Xcode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Cocoa: </a:t>
            </a:r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r>
              <a:rPr lang="en-US" dirty="0" smtClean="0"/>
              <a:t> </a:t>
            </a:r>
            <a:r>
              <a:rPr lang="en-US" dirty="0" err="1" smtClean="0"/>
              <a:t>framework’ü</a:t>
            </a:r>
            <a:endParaRPr lang="en-US" dirty="0" smtClean="0"/>
          </a:p>
          <a:p>
            <a:r>
              <a:rPr lang="en-US" dirty="0" smtClean="0"/>
              <a:t>Cocoa Touch : </a:t>
            </a:r>
            <a:r>
              <a:rPr lang="en-US" dirty="0" err="1" smtClean="0"/>
              <a:t>Cocoa’nın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özelleşmiş</a:t>
            </a:r>
            <a:r>
              <a:rPr lang="en-US" dirty="0" smtClean="0"/>
              <a:t> </a:t>
            </a:r>
            <a:r>
              <a:rPr lang="en-US" dirty="0" err="1" smtClean="0"/>
              <a:t>formu</a:t>
            </a:r>
            <a:endParaRPr lang="en-US" dirty="0" smtClean="0"/>
          </a:p>
          <a:p>
            <a:r>
              <a:rPr lang="en-US" dirty="0" smtClean="0"/>
              <a:t>Xcode : </a:t>
            </a:r>
            <a:r>
              <a:rPr lang="en-US" dirty="0" err="1" smtClean="0"/>
              <a:t>Geliştirme</a:t>
            </a:r>
            <a:r>
              <a:rPr lang="en-US" dirty="0" smtClean="0"/>
              <a:t> </a:t>
            </a:r>
            <a:r>
              <a:rPr lang="en-US" dirty="0" err="1" smtClean="0"/>
              <a:t>Ortamımız</a:t>
            </a:r>
            <a:r>
              <a:rPr lang="en-US" dirty="0" smtClean="0"/>
              <a:t> (IDE)</a:t>
            </a:r>
          </a:p>
          <a:p>
            <a:pPr lvl="1"/>
            <a:r>
              <a:rPr lang="en-US" dirty="0" smtClean="0"/>
              <a:t>Mac App </a:t>
            </a:r>
            <a:r>
              <a:rPr lang="en-US" dirty="0" err="1" smtClean="0"/>
              <a:t>Store’dan</a:t>
            </a:r>
            <a:r>
              <a:rPr lang="en-US" dirty="0" smtClean="0"/>
              <a:t> </a:t>
            </a:r>
            <a:r>
              <a:rPr lang="en-US" dirty="0" err="1" smtClean="0"/>
              <a:t>ücretsiz</a:t>
            </a:r>
            <a:r>
              <a:rPr lang="en-US" dirty="0" smtClean="0"/>
              <a:t> </a:t>
            </a:r>
            <a:r>
              <a:rPr lang="en-US" dirty="0" err="1" smtClean="0"/>
              <a:t>indirilebilir</a:t>
            </a:r>
            <a:endParaRPr lang="en-US" dirty="0" smtClean="0"/>
          </a:p>
          <a:p>
            <a:pPr lvl="1"/>
            <a:r>
              <a:rPr lang="en-US" dirty="0" err="1" smtClean="0"/>
              <a:t>Güncel</a:t>
            </a:r>
            <a:r>
              <a:rPr lang="en-US" dirty="0" smtClean="0"/>
              <a:t> </a:t>
            </a:r>
            <a:r>
              <a:rPr lang="en-US" dirty="0" err="1" smtClean="0"/>
              <a:t>versiyon</a:t>
            </a:r>
            <a:r>
              <a:rPr lang="en-US" dirty="0" smtClean="0"/>
              <a:t> </a:t>
            </a:r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dirty="0" smtClean="0"/>
              <a:t>6.1 </a:t>
            </a:r>
            <a:endParaRPr lang="en-US" dirty="0" smtClean="0"/>
          </a:p>
          <a:p>
            <a:pPr lvl="1"/>
            <a:r>
              <a:rPr lang="en-US" dirty="0" err="1" smtClean="0"/>
              <a:t>Gerekli</a:t>
            </a:r>
            <a:r>
              <a:rPr lang="en-US" dirty="0" smtClean="0"/>
              <a:t> </a:t>
            </a:r>
            <a:r>
              <a:rPr lang="en-US" dirty="0" err="1" smtClean="0"/>
              <a:t>bütün</a:t>
            </a:r>
            <a:r>
              <a:rPr lang="en-US" dirty="0" smtClean="0"/>
              <a:t> </a:t>
            </a:r>
            <a:r>
              <a:rPr lang="en-US" dirty="0" err="1" smtClean="0"/>
              <a:t>araçları</a:t>
            </a:r>
            <a:r>
              <a:rPr lang="en-US" dirty="0" smtClean="0"/>
              <a:t> </a:t>
            </a:r>
            <a:r>
              <a:rPr lang="en-US" dirty="0" err="1" smtClean="0"/>
              <a:t>içerisinde</a:t>
            </a:r>
            <a:r>
              <a:rPr lang="en-US" dirty="0" smtClean="0"/>
              <a:t> </a:t>
            </a:r>
            <a:r>
              <a:rPr lang="en-US" dirty="0" err="1" smtClean="0"/>
              <a:t>barındırıyor</a:t>
            </a:r>
            <a:endParaRPr lang="en-US" dirty="0" smtClean="0"/>
          </a:p>
          <a:p>
            <a:pPr lvl="1"/>
            <a:r>
              <a:rPr lang="en-US" dirty="0" err="1" smtClean="0"/>
              <a:t>Oldukça</a:t>
            </a:r>
            <a:r>
              <a:rPr lang="en-US" dirty="0" smtClean="0"/>
              <a:t> </a:t>
            </a:r>
            <a:r>
              <a:rPr lang="en-US" dirty="0" err="1" smtClean="0"/>
              <a:t>gerçekçi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simulatöre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2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emptyArray</a:t>
            </a:r>
            <a:r>
              <a:rPr lang="en-US" dirty="0" smtClean="0"/>
              <a:t> = </a:t>
            </a:r>
            <a:r>
              <a:rPr lang="en-US" dirty="0"/>
              <a:t>[</a:t>
            </a:r>
            <a:r>
              <a:rPr lang="en-US" dirty="0" smtClean="0"/>
              <a:t>String] (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creditCards</a:t>
            </a:r>
            <a:r>
              <a:rPr lang="en-US" sz="2400" dirty="0" smtClean="0"/>
              <a:t>= [“Bonus Card”, “Total Card”, “She Card”]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creditCards</a:t>
            </a:r>
            <a:r>
              <a:rPr lang="en-US" dirty="0" smtClean="0"/>
              <a:t>= [] // </a:t>
            </a:r>
            <a:r>
              <a:rPr lang="en-US" dirty="0" err="1" smtClean="0"/>
              <a:t>arrayi</a:t>
            </a:r>
            <a:r>
              <a:rPr lang="en-US" dirty="0" smtClean="0"/>
              <a:t> </a:t>
            </a:r>
            <a:r>
              <a:rPr lang="en-US" dirty="0" err="1" smtClean="0"/>
              <a:t>bosaltir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5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emptyArray</a:t>
            </a:r>
            <a:r>
              <a:rPr lang="en-US" dirty="0" smtClean="0"/>
              <a:t> = </a:t>
            </a:r>
            <a:r>
              <a:rPr lang="en-US" dirty="0"/>
              <a:t>[String </a:t>
            </a:r>
            <a:r>
              <a:rPr lang="en-US" dirty="0" smtClean="0"/>
              <a:t>] (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creditCards</a:t>
            </a:r>
            <a:r>
              <a:rPr lang="en-US" sz="2400" dirty="0" smtClean="0"/>
              <a:t>= [“Bonus Card”, “Total Card”, “She Card”]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creditCards</a:t>
            </a:r>
            <a:r>
              <a:rPr lang="en-US" dirty="0" smtClean="0"/>
              <a:t>= [] // </a:t>
            </a:r>
            <a:r>
              <a:rPr lang="en-US" dirty="0" err="1" smtClean="0"/>
              <a:t>arrayi</a:t>
            </a:r>
            <a:r>
              <a:rPr lang="en-US" dirty="0" smtClean="0"/>
              <a:t> </a:t>
            </a:r>
            <a:r>
              <a:rPr lang="en-US" dirty="0" err="1" smtClean="0"/>
              <a:t>bosaltir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creditCards</a:t>
            </a:r>
            <a:r>
              <a:rPr lang="en-US" dirty="0" smtClean="0"/>
              <a:t>[0] = “Super Card”</a:t>
            </a:r>
          </a:p>
        </p:txBody>
      </p:sp>
    </p:spTree>
    <p:extLst>
      <p:ext uri="{BB962C8B-B14F-4D97-AF65-F5344CB8AC3E}">
        <p14:creationId xmlns:p14="http://schemas.microsoft.com/office/powerpoint/2010/main" val="13143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emptyArray</a:t>
            </a:r>
            <a:r>
              <a:rPr lang="en-US" dirty="0" smtClean="0"/>
              <a:t> = </a:t>
            </a:r>
            <a:r>
              <a:rPr lang="en-US" dirty="0"/>
              <a:t>[String] </a:t>
            </a:r>
            <a:r>
              <a:rPr lang="en-US" dirty="0" smtClean="0"/>
              <a:t>(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creditCards</a:t>
            </a:r>
            <a:r>
              <a:rPr lang="en-US" sz="2400" dirty="0" smtClean="0"/>
              <a:t>= [“Bonus Card”, “Total Card”, “She Card”]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creditCards</a:t>
            </a:r>
            <a:r>
              <a:rPr lang="en-US" dirty="0" smtClean="0"/>
              <a:t>= [] // </a:t>
            </a:r>
            <a:r>
              <a:rPr lang="en-US" dirty="0" err="1" smtClean="0"/>
              <a:t>arrayi</a:t>
            </a:r>
            <a:r>
              <a:rPr lang="en-US" dirty="0" smtClean="0"/>
              <a:t> </a:t>
            </a:r>
            <a:r>
              <a:rPr lang="en-US" dirty="0" err="1" smtClean="0"/>
              <a:t>bosaltir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creditCards</a:t>
            </a:r>
            <a:r>
              <a:rPr lang="en-US" dirty="0" smtClean="0"/>
              <a:t>[0] = “Super Card”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cardName</a:t>
            </a:r>
            <a:r>
              <a:rPr lang="en-US" dirty="0" smtClean="0"/>
              <a:t> = </a:t>
            </a:r>
            <a:r>
              <a:rPr lang="en-US" dirty="0" err="1"/>
              <a:t>creditCards</a:t>
            </a:r>
            <a:r>
              <a:rPr lang="en-US" dirty="0"/>
              <a:t> </a:t>
            </a:r>
            <a:r>
              <a:rPr lang="en-US" dirty="0" smtClean="0"/>
              <a:t>[0]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8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userCards:Dictionary</a:t>
            </a:r>
            <a:r>
              <a:rPr lang="en-US" dirty="0" smtClean="0"/>
              <a:t>&lt;</a:t>
            </a:r>
            <a:r>
              <a:rPr lang="en-US" dirty="0" err="1" smtClean="0"/>
              <a:t>String,Array</a:t>
            </a:r>
            <a:r>
              <a:rPr lang="en-US" dirty="0" smtClean="0"/>
              <a:t>&gt; = [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“user1” : [“Bonus Card”, “Total Card”],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smtClean="0"/>
              <a:t>user2” : [“Total Card”]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userCards:Dictionary</a:t>
            </a:r>
            <a:r>
              <a:rPr lang="en-US" dirty="0" smtClean="0"/>
              <a:t>&lt;</a:t>
            </a:r>
            <a:r>
              <a:rPr lang="en-US" dirty="0" err="1" smtClean="0"/>
              <a:t>String,Array</a:t>
            </a:r>
            <a:r>
              <a:rPr lang="en-US" dirty="0" smtClean="0"/>
              <a:t>&gt; = [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“user1” : [“Bonus Card”, “Total Card”],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smtClean="0"/>
              <a:t>user2” : [“Total Card”]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userCards</a:t>
            </a:r>
            <a:r>
              <a:rPr lang="en-US" dirty="0" smtClean="0"/>
              <a:t>[“user3” : “She Card”]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myCards</a:t>
            </a:r>
            <a:r>
              <a:rPr lang="en-US" dirty="0" smtClean="0"/>
              <a:t> = </a:t>
            </a:r>
            <a:r>
              <a:rPr lang="en-US" dirty="0" err="1" smtClean="0"/>
              <a:t>userCards</a:t>
            </a:r>
            <a:r>
              <a:rPr lang="en-US" dirty="0" smtClean="0"/>
              <a:t>[“user1”]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optionalString</a:t>
            </a:r>
            <a:r>
              <a:rPr lang="en-US" dirty="0"/>
              <a:t>: String? = "Hello"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optionalString</a:t>
            </a:r>
            <a:r>
              <a:rPr lang="en-US" dirty="0"/>
              <a:t> == nil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optionalName</a:t>
            </a:r>
            <a:r>
              <a:rPr lang="en-US" dirty="0"/>
              <a:t>: String? = "John Appleseed"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var</a:t>
            </a:r>
            <a:r>
              <a:rPr lang="en-US" dirty="0"/>
              <a:t> greeting = "Hello!"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let name = </a:t>
            </a:r>
            <a:r>
              <a:rPr lang="en-US" dirty="0" err="1"/>
              <a:t>optionalName</a:t>
            </a:r>
            <a:r>
              <a:rPr lang="en-US" dirty="0"/>
              <a:t> 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greeting = "Hello, \(name)"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}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Xcode &amp; Playground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iPhone </a:t>
            </a:r>
            <a:r>
              <a:rPr lang="en-US" dirty="0" err="1" smtClean="0"/>
              <a:t>Ailesi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iPhone &amp;</a:t>
            </a:r>
            <a:r>
              <a:rPr lang="en-US" dirty="0"/>
              <a:t> </a:t>
            </a:r>
            <a:r>
              <a:rPr lang="en-US" dirty="0" smtClean="0"/>
              <a:t>iPhone 3G &amp; iPhone 3GS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iOS</a:t>
            </a:r>
            <a:r>
              <a:rPr lang="en-US" dirty="0" smtClean="0"/>
              <a:t> 7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sonrası</a:t>
            </a:r>
            <a:endParaRPr lang="en-US" dirty="0" smtClean="0"/>
          </a:p>
          <a:p>
            <a:r>
              <a:rPr lang="en-US" dirty="0" smtClean="0"/>
              <a:t>iPhone 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iOS</a:t>
            </a:r>
            <a:r>
              <a:rPr lang="en-US" dirty="0" smtClean="0"/>
              <a:t> 8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sonrası</a:t>
            </a:r>
            <a:endParaRPr lang="en-US" dirty="0"/>
          </a:p>
          <a:p>
            <a:r>
              <a:rPr lang="en-US" dirty="0" smtClean="0"/>
              <a:t>iPhone 4S</a:t>
            </a:r>
          </a:p>
          <a:p>
            <a:r>
              <a:rPr lang="en-US" dirty="0" smtClean="0"/>
              <a:t>iPhone 5 &amp; iPhone 5C </a:t>
            </a:r>
            <a:r>
              <a:rPr lang="en-US" dirty="0"/>
              <a:t>&amp; iPhone 5S</a:t>
            </a:r>
            <a:endParaRPr lang="en-US" dirty="0" smtClean="0"/>
          </a:p>
          <a:p>
            <a:r>
              <a:rPr lang="en-US" dirty="0" smtClean="0"/>
              <a:t>iPhone 6 &amp; iPhone 6 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iPhone &amp; </a:t>
            </a:r>
            <a:r>
              <a:rPr lang="en-US" dirty="0" err="1"/>
              <a:t>iPad</a:t>
            </a:r>
            <a:r>
              <a:rPr lang="en-US" dirty="0"/>
              <a:t> &amp; iPod Touch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iPad</a:t>
            </a:r>
            <a:endParaRPr lang="en-US" dirty="0" smtClean="0"/>
          </a:p>
          <a:p>
            <a:r>
              <a:rPr lang="en-US" dirty="0" err="1" smtClean="0"/>
              <a:t>iPad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iPad</a:t>
            </a: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Gen. &amp; </a:t>
            </a:r>
            <a:r>
              <a:rPr lang="en-US" dirty="0" err="1" smtClean="0"/>
              <a:t>iPad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Gen.</a:t>
            </a:r>
          </a:p>
          <a:p>
            <a:r>
              <a:rPr lang="en-US" dirty="0" err="1" smtClean="0"/>
              <a:t>iPad</a:t>
            </a:r>
            <a:r>
              <a:rPr lang="en-US" dirty="0" smtClean="0"/>
              <a:t> Mini &amp; </a:t>
            </a:r>
            <a:r>
              <a:rPr lang="en-US" dirty="0" err="1" smtClean="0"/>
              <a:t>iPad</a:t>
            </a:r>
            <a:r>
              <a:rPr lang="en-US" dirty="0" smtClean="0"/>
              <a:t> Mini Retina</a:t>
            </a:r>
          </a:p>
          <a:p>
            <a:r>
              <a:rPr lang="en-US" dirty="0" err="1" smtClean="0"/>
              <a:t>iPad</a:t>
            </a:r>
            <a:r>
              <a:rPr lang="en-US" dirty="0" smtClean="0"/>
              <a:t> Air</a:t>
            </a:r>
          </a:p>
          <a:p>
            <a:endParaRPr lang="en-US" dirty="0"/>
          </a:p>
          <a:p>
            <a:r>
              <a:rPr lang="en-US" dirty="0" smtClean="0"/>
              <a:t>iPod Touch 1-5. </a:t>
            </a:r>
            <a:r>
              <a:rPr lang="en-US" dirty="0" err="1" smtClean="0"/>
              <a:t>Nesil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2015’te </a:t>
            </a:r>
            <a:r>
              <a:rPr lang="en-US" dirty="0" err="1" smtClean="0"/>
              <a:t>piyasaya</a:t>
            </a:r>
            <a:r>
              <a:rPr lang="en-US" dirty="0" smtClean="0"/>
              <a:t> </a:t>
            </a:r>
            <a:r>
              <a:rPr lang="en-US" dirty="0" err="1" smtClean="0"/>
              <a:t>çıkacak</a:t>
            </a:r>
            <a:endParaRPr lang="en-US" dirty="0"/>
          </a:p>
        </p:txBody>
      </p:sp>
      <p:pic>
        <p:nvPicPr>
          <p:cNvPr id="4" name="Picture 3" descr="Ekran Resmi 2014-09-09 22_48_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4" y="2394781"/>
            <a:ext cx="5207642" cy="310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2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-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78552"/>
          </a:xfrm>
        </p:spPr>
        <p:txBody>
          <a:bodyPr>
            <a:normAutofit/>
          </a:bodyPr>
          <a:lstStyle/>
          <a:p>
            <a:r>
              <a:rPr lang="en-US" dirty="0" smtClean="0"/>
              <a:t>Cocoa </a:t>
            </a:r>
            <a:r>
              <a:rPr lang="en-US" dirty="0" err="1" smtClean="0"/>
              <a:t>ve</a:t>
            </a:r>
            <a:r>
              <a:rPr lang="en-US" dirty="0" smtClean="0"/>
              <a:t> Cocoa Touch </a:t>
            </a:r>
            <a:r>
              <a:rPr lang="en-US" dirty="0" err="1" smtClean="0"/>
              <a:t>platformlarının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r>
              <a:rPr lang="en-US" dirty="0" smtClean="0"/>
              <a:t> </a:t>
            </a:r>
            <a:r>
              <a:rPr lang="en-US" dirty="0" err="1" smtClean="0"/>
              <a:t>dili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80</a:t>
            </a:r>
            <a:r>
              <a:rPr lang="en-US" dirty="0"/>
              <a:t>’lerde Brad Cox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oluşturuldu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Steve </a:t>
            </a:r>
            <a:r>
              <a:rPr lang="en-US" dirty="0" err="1" smtClean="0"/>
              <a:t>Jobs’ın</a:t>
            </a:r>
            <a:r>
              <a:rPr lang="en-US" dirty="0" smtClean="0"/>
              <a:t> </a:t>
            </a:r>
            <a:r>
              <a:rPr lang="en-US" dirty="0" err="1" smtClean="0"/>
              <a:t>şirketi</a:t>
            </a:r>
            <a:r>
              <a:rPr lang="en-US" dirty="0" smtClean="0"/>
              <a:t> Next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haklarını</a:t>
            </a:r>
            <a:r>
              <a:rPr lang="en-US" dirty="0" smtClean="0"/>
              <a:t> satın </a:t>
            </a:r>
            <a:r>
              <a:rPr lang="en-US" dirty="0" err="1" smtClean="0"/>
              <a:t>aldı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Apple’ın</a:t>
            </a:r>
            <a:r>
              <a:rPr lang="en-US" dirty="0" smtClean="0"/>
              <a:t> 1996 </a:t>
            </a:r>
            <a:r>
              <a:rPr lang="en-US" dirty="0" err="1" smtClean="0"/>
              <a:t>yılında</a:t>
            </a:r>
            <a:r>
              <a:rPr lang="en-US" dirty="0" smtClean="0"/>
              <a:t> </a:t>
            </a:r>
            <a:r>
              <a:rPr lang="en-US" dirty="0" err="1" smtClean="0"/>
              <a:t>Next’i</a:t>
            </a:r>
            <a:r>
              <a:rPr lang="en-US" dirty="0" smtClean="0"/>
              <a:t> satın </a:t>
            </a:r>
            <a:r>
              <a:rPr lang="en-US" dirty="0" err="1" smtClean="0"/>
              <a:t>almasıyla</a:t>
            </a:r>
            <a:r>
              <a:rPr lang="en-US" dirty="0" smtClean="0"/>
              <a:t> </a:t>
            </a:r>
            <a:r>
              <a:rPr lang="en-US" dirty="0" err="1" smtClean="0"/>
              <a:t>Apple’ın</a:t>
            </a:r>
            <a:r>
              <a:rPr lang="en-US" dirty="0" smtClean="0"/>
              <a:t> </a:t>
            </a:r>
            <a:r>
              <a:rPr lang="en-US" dirty="0" err="1" smtClean="0"/>
              <a:t>resmi</a:t>
            </a:r>
            <a:r>
              <a:rPr lang="en-US" dirty="0" smtClean="0"/>
              <a:t> </a:t>
            </a:r>
            <a:r>
              <a:rPr lang="en-US" dirty="0" err="1" smtClean="0"/>
              <a:t>dili</a:t>
            </a:r>
            <a:r>
              <a:rPr lang="en-US" dirty="0" smtClean="0"/>
              <a:t> </a:t>
            </a:r>
            <a:r>
              <a:rPr lang="en-US" dirty="0" err="1" smtClean="0"/>
              <a:t>haline</a:t>
            </a:r>
            <a:r>
              <a:rPr lang="en-US" dirty="0" smtClean="0"/>
              <a:t> </a:t>
            </a:r>
            <a:r>
              <a:rPr lang="en-US" dirty="0" err="1" smtClean="0"/>
              <a:t>geldi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2014 </a:t>
            </a:r>
            <a:r>
              <a:rPr lang="en-US" dirty="0" err="1" smtClean="0"/>
              <a:t>Eylül</a:t>
            </a:r>
            <a:r>
              <a:rPr lang="en-US" dirty="0" smtClean="0"/>
              <a:t> </a:t>
            </a:r>
            <a:r>
              <a:rPr lang="en-US" dirty="0" err="1" smtClean="0"/>
              <a:t>ayına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67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/>
          </a:bodyPr>
          <a:lstStyle/>
          <a:p>
            <a:r>
              <a:rPr lang="en-US" dirty="0" err="1" smtClean="0"/>
              <a:t>Apple’ın</a:t>
            </a:r>
            <a:r>
              <a:rPr lang="en-US" dirty="0" smtClean="0"/>
              <a:t> </a:t>
            </a:r>
            <a:r>
              <a:rPr lang="en-US" dirty="0" err="1" smtClean="0"/>
              <a:t>taptaze</a:t>
            </a:r>
            <a:r>
              <a:rPr lang="en-US" dirty="0" smtClean="0"/>
              <a:t> </a:t>
            </a:r>
            <a:r>
              <a:rPr lang="en-US" dirty="0" err="1" smtClean="0"/>
              <a:t>programlama</a:t>
            </a:r>
            <a:r>
              <a:rPr lang="en-US" dirty="0" smtClean="0"/>
              <a:t> </a:t>
            </a:r>
            <a:r>
              <a:rPr lang="en-US" dirty="0" err="1" smtClean="0"/>
              <a:t>dili</a:t>
            </a:r>
            <a:endParaRPr lang="en-US" dirty="0" smtClean="0"/>
          </a:p>
          <a:p>
            <a:r>
              <a:rPr lang="en-US" dirty="0" smtClean="0"/>
              <a:t>Reasons of creation,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-C ‘</a:t>
            </a:r>
            <a:r>
              <a:rPr lang="en-US" dirty="0" err="1" smtClean="0"/>
              <a:t>nin</a:t>
            </a:r>
            <a:r>
              <a:rPr lang="en-US" dirty="0" smtClean="0"/>
              <a:t> </a:t>
            </a:r>
            <a:r>
              <a:rPr lang="en-US" dirty="0" err="1" smtClean="0"/>
              <a:t>garip</a:t>
            </a:r>
            <a:r>
              <a:rPr lang="en-US" dirty="0" smtClean="0"/>
              <a:t> </a:t>
            </a:r>
            <a:r>
              <a:rPr lang="en-US" dirty="0" err="1" smtClean="0"/>
              <a:t>syntax’ı</a:t>
            </a:r>
            <a:endParaRPr lang="en-US" dirty="0" smtClean="0"/>
          </a:p>
          <a:p>
            <a:pPr lvl="1"/>
            <a:r>
              <a:rPr lang="en-US" dirty="0" smtClean="0"/>
              <a:t>Manuel </a:t>
            </a:r>
            <a:r>
              <a:rPr lang="en-US" dirty="0" err="1" smtClean="0"/>
              <a:t>hafıza</a:t>
            </a:r>
            <a:r>
              <a:rPr lang="en-US" dirty="0" smtClean="0"/>
              <a:t> </a:t>
            </a:r>
            <a:r>
              <a:rPr lang="en-US" dirty="0" err="1" smtClean="0"/>
              <a:t>yönetimi</a:t>
            </a:r>
            <a:endParaRPr lang="en-US" dirty="0" smtClean="0"/>
          </a:p>
          <a:p>
            <a:pPr lvl="1"/>
            <a:r>
              <a:rPr lang="en-US" dirty="0" err="1" smtClean="0"/>
              <a:t>Giriş</a:t>
            </a:r>
            <a:r>
              <a:rPr lang="en-US" dirty="0" smtClean="0"/>
              <a:t> </a:t>
            </a:r>
            <a:r>
              <a:rPr lang="en-US" dirty="0" err="1" smtClean="0"/>
              <a:t>bariyerinin</a:t>
            </a:r>
            <a:r>
              <a:rPr lang="en-US" dirty="0" smtClean="0"/>
              <a:t> </a:t>
            </a:r>
            <a:r>
              <a:rPr lang="en-US" dirty="0" err="1" smtClean="0"/>
              <a:t>diğer</a:t>
            </a:r>
            <a:r>
              <a:rPr lang="en-US" dirty="0" smtClean="0"/>
              <a:t> </a:t>
            </a:r>
            <a:r>
              <a:rPr lang="en-US" dirty="0" err="1" smtClean="0"/>
              <a:t>dillere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yüksek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endParaRPr lang="en-US" dirty="0" smtClean="0"/>
          </a:p>
          <a:p>
            <a:pPr lvl="1"/>
            <a:r>
              <a:rPr lang="en-US" dirty="0" err="1" smtClean="0"/>
              <a:t>Obj</a:t>
            </a:r>
            <a:r>
              <a:rPr lang="en-US" dirty="0" err="1"/>
              <a:t>-</a:t>
            </a:r>
            <a:r>
              <a:rPr lang="en-US" dirty="0" err="1" smtClean="0"/>
              <a:t>C’de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türlü</a:t>
            </a:r>
            <a:r>
              <a:rPr lang="en-US" dirty="0" smtClean="0"/>
              <a:t> </a:t>
            </a:r>
            <a:r>
              <a:rPr lang="en-US" dirty="0" err="1" smtClean="0"/>
              <a:t>çözülemeyen</a:t>
            </a:r>
            <a:r>
              <a:rPr lang="en-US" dirty="0" smtClean="0"/>
              <a:t> </a:t>
            </a:r>
            <a:r>
              <a:rPr lang="en-US" dirty="0" err="1" smtClean="0"/>
              <a:t>problemler</a:t>
            </a:r>
            <a:endParaRPr lang="en-US" dirty="0" smtClean="0"/>
          </a:p>
          <a:p>
            <a:r>
              <a:rPr lang="en-US" dirty="0" err="1" smtClean="0"/>
              <a:t>Getirileri</a:t>
            </a:r>
            <a:endParaRPr lang="en-US" dirty="0" smtClean="0"/>
          </a:p>
          <a:p>
            <a:pPr lvl="1"/>
            <a:r>
              <a:rPr lang="en-US" dirty="0" err="1" smtClean="0"/>
              <a:t>Hız</a:t>
            </a:r>
            <a:endParaRPr lang="en-US" dirty="0" smtClean="0"/>
          </a:p>
          <a:p>
            <a:pPr lvl="1"/>
            <a:r>
              <a:rPr lang="en-US" dirty="0" err="1" smtClean="0"/>
              <a:t>Öğrenme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programlama</a:t>
            </a:r>
            <a:r>
              <a:rPr lang="en-US" dirty="0" smtClean="0"/>
              <a:t> </a:t>
            </a:r>
            <a:r>
              <a:rPr lang="en-US" dirty="0" err="1" smtClean="0"/>
              <a:t>kolaylığı</a:t>
            </a:r>
            <a:endParaRPr lang="en-US" dirty="0" smtClean="0"/>
          </a:p>
          <a:p>
            <a:pPr lvl="1"/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dirty="0" err="1" smtClean="0"/>
              <a:t>mimari</a:t>
            </a:r>
            <a:endParaRPr lang="en-US" dirty="0" smtClean="0"/>
          </a:p>
          <a:p>
            <a:pPr lvl="1"/>
            <a:r>
              <a:rPr lang="en-US" dirty="0" err="1" smtClean="0"/>
              <a:t>Hafıza</a:t>
            </a:r>
            <a:r>
              <a:rPr lang="en-US" dirty="0" smtClean="0"/>
              <a:t> </a:t>
            </a:r>
            <a:r>
              <a:rPr lang="en-US" dirty="0" err="1" smtClean="0"/>
              <a:t>yönetimi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uğraşmama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Apple_Swift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72" y="1527048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Swift’e</a:t>
            </a:r>
            <a:r>
              <a:rPr lang="en-US" dirty="0" smtClean="0"/>
              <a:t> </a:t>
            </a:r>
            <a:r>
              <a:rPr lang="en-US" dirty="0" err="1" smtClean="0"/>
              <a:t>Giriş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387600"/>
            <a:ext cx="8503920" cy="3711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 smtClean="0"/>
              <a:t>println</a:t>
            </a:r>
            <a:r>
              <a:rPr lang="en-US" sz="5400" dirty="0" smtClean="0"/>
              <a:t>(“Hello World”)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166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270</TotalTime>
  <Words>872</Words>
  <Application>Microsoft Macintosh PowerPoint</Application>
  <PresentationFormat>On-screen Show (4:3)</PresentationFormat>
  <Paragraphs>196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Civic</vt:lpstr>
      <vt:lpstr>PowerPoint Presentation</vt:lpstr>
      <vt:lpstr>iOS</vt:lpstr>
      <vt:lpstr>Cocoa, Cocoa Touch &amp; Xcode</vt:lpstr>
      <vt:lpstr>iPhone Ailesi</vt:lpstr>
      <vt:lpstr>iPhone &amp; iPad &amp; iPod Touch</vt:lpstr>
      <vt:lpstr>Apple Watch</vt:lpstr>
      <vt:lpstr>Objective - C</vt:lpstr>
      <vt:lpstr>Swift</vt:lpstr>
      <vt:lpstr>Swift’e Giriş</vt:lpstr>
      <vt:lpstr>Değişken &amp; Sabitler</vt:lpstr>
      <vt:lpstr>Değişken &amp; Sabitler</vt:lpstr>
      <vt:lpstr>Değişken &amp; Sabitler</vt:lpstr>
      <vt:lpstr>Değişken &amp; Sabitler</vt:lpstr>
      <vt:lpstr>Değişken &amp; Sabitler</vt:lpstr>
      <vt:lpstr>Değişken &amp; Sabitler</vt:lpstr>
      <vt:lpstr>Type Safety and Type Inference</vt:lpstr>
      <vt:lpstr>Type Safety and Type Inference</vt:lpstr>
      <vt:lpstr>Type Safety and Type Inference</vt:lpstr>
      <vt:lpstr>Type Safety and Type Inference</vt:lpstr>
      <vt:lpstr>Type Safety and Type Inference</vt:lpstr>
      <vt:lpstr>Type Safety and Type Inference</vt:lpstr>
      <vt:lpstr>Type Safety and Type Inference</vt:lpstr>
      <vt:lpstr>Type Safety and Type Inference</vt:lpstr>
      <vt:lpstr>Strings</vt:lpstr>
      <vt:lpstr>Strings</vt:lpstr>
      <vt:lpstr>Strings</vt:lpstr>
      <vt:lpstr>Strings</vt:lpstr>
      <vt:lpstr>Arrays</vt:lpstr>
      <vt:lpstr>Arrays</vt:lpstr>
      <vt:lpstr>Arrays</vt:lpstr>
      <vt:lpstr>Arrays</vt:lpstr>
      <vt:lpstr>Arrays</vt:lpstr>
      <vt:lpstr>Dictionaries</vt:lpstr>
      <vt:lpstr>Dictionaries</vt:lpstr>
      <vt:lpstr>Optionals</vt:lpstr>
      <vt:lpstr>Xcode &amp; Playground Demo</vt:lpstr>
    </vt:vector>
  </TitlesOfParts>
  <Company>Wallit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Bahçeşehir University</dc:title>
  <dc:creator>Suleyman Calik</dc:creator>
  <cp:lastModifiedBy>Suleyman Calik</cp:lastModifiedBy>
  <cp:revision>77</cp:revision>
  <dcterms:created xsi:type="dcterms:W3CDTF">2014-09-08T21:23:42Z</dcterms:created>
  <dcterms:modified xsi:type="dcterms:W3CDTF">2014-10-31T20:03:49Z</dcterms:modified>
</cp:coreProperties>
</file>