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0" r:id="rId7"/>
    <p:sldId id="271" r:id="rId8"/>
    <p:sldId id="261" r:id="rId9"/>
    <p:sldId id="264" r:id="rId10"/>
    <p:sldId id="265" r:id="rId11"/>
    <p:sldId id="269" r:id="rId12"/>
    <p:sldId id="267" r:id="rId13"/>
    <p:sldId id="268" r:id="rId14"/>
    <p:sldId id="270" r:id="rId15"/>
    <p:sldId id="272" r:id="rId16"/>
    <p:sldId id="273" r:id="rId17"/>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3DC5B-8D00-4724-A3FF-7BF7E92B7C9E}" v="107" dt="2025-02-20T06:12:20.083"/>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m kk" userId="be1857fa1d370b1c" providerId="LiveId" clId="{6F63DC5B-8D00-4724-A3FF-7BF7E92B7C9E}"/>
    <pc:docChg chg="undo custSel addSld delSld modSld sldOrd">
      <pc:chgData name="mm kk" userId="be1857fa1d370b1c" providerId="LiveId" clId="{6F63DC5B-8D00-4724-A3FF-7BF7E92B7C9E}" dt="2025-02-20T06:12:54.758" v="502" actId="20577"/>
      <pc:docMkLst>
        <pc:docMk/>
      </pc:docMkLst>
      <pc:sldChg chg="modSp mod">
        <pc:chgData name="mm kk" userId="be1857fa1d370b1c" providerId="LiveId" clId="{6F63DC5B-8D00-4724-A3FF-7BF7E92B7C9E}" dt="2025-02-20T06:12:54.758" v="502" actId="20577"/>
        <pc:sldMkLst>
          <pc:docMk/>
          <pc:sldMk cId="4116097031" sldId="257"/>
        </pc:sldMkLst>
        <pc:spChg chg="mod">
          <ac:chgData name="mm kk" userId="be1857fa1d370b1c" providerId="LiveId" clId="{6F63DC5B-8D00-4724-A3FF-7BF7E92B7C9E}" dt="2025-02-20T06:12:54.758" v="502" actId="20577"/>
          <ac:spMkLst>
            <pc:docMk/>
            <pc:sldMk cId="4116097031" sldId="257"/>
            <ac:spMk id="3" creationId="{16EC6DDF-CE96-A20A-2EAC-8746E7A9729C}"/>
          </ac:spMkLst>
        </pc:spChg>
      </pc:sldChg>
      <pc:sldChg chg="addSp modSp mod">
        <pc:chgData name="mm kk" userId="be1857fa1d370b1c" providerId="LiveId" clId="{6F63DC5B-8D00-4724-A3FF-7BF7E92B7C9E}" dt="2025-02-20T05:41:48.163" v="129" actId="1076"/>
        <pc:sldMkLst>
          <pc:docMk/>
          <pc:sldMk cId="2204302998" sldId="258"/>
        </pc:sldMkLst>
        <pc:spChg chg="mod">
          <ac:chgData name="mm kk" userId="be1857fa1d370b1c" providerId="LiveId" clId="{6F63DC5B-8D00-4724-A3FF-7BF7E92B7C9E}" dt="2025-02-20T05:41:45.052" v="128" actId="1076"/>
          <ac:spMkLst>
            <pc:docMk/>
            <pc:sldMk cId="2204302998" sldId="258"/>
            <ac:spMk id="3" creationId="{3B0CFDE1-B882-1031-0190-1964C554B6B1}"/>
          </ac:spMkLst>
        </pc:spChg>
        <pc:spChg chg="add mod">
          <ac:chgData name="mm kk" userId="be1857fa1d370b1c" providerId="LiveId" clId="{6F63DC5B-8D00-4724-A3FF-7BF7E92B7C9E}" dt="2025-02-20T05:41:40.290" v="126" actId="1076"/>
          <ac:spMkLst>
            <pc:docMk/>
            <pc:sldMk cId="2204302998" sldId="258"/>
            <ac:spMk id="4" creationId="{8A8EBF2F-06BB-18B2-FF12-78EF637B3BBE}"/>
          </ac:spMkLst>
        </pc:spChg>
        <pc:spChg chg="mod">
          <ac:chgData name="mm kk" userId="be1857fa1d370b1c" providerId="LiveId" clId="{6F63DC5B-8D00-4724-A3FF-7BF7E92B7C9E}" dt="2025-02-20T05:41:48.163" v="129" actId="1076"/>
          <ac:spMkLst>
            <pc:docMk/>
            <pc:sldMk cId="2204302998" sldId="258"/>
            <ac:spMk id="5" creationId="{58A15A9A-1251-23ED-B032-B394C8954641}"/>
          </ac:spMkLst>
        </pc:spChg>
        <pc:picChg chg="add mod">
          <ac:chgData name="mm kk" userId="be1857fa1d370b1c" providerId="LiveId" clId="{6F63DC5B-8D00-4724-A3FF-7BF7E92B7C9E}" dt="2025-02-20T05:40:53.553" v="119" actId="1076"/>
          <ac:picMkLst>
            <pc:docMk/>
            <pc:sldMk cId="2204302998" sldId="258"/>
            <ac:picMk id="1026" creationId="{FCD4B23C-6A25-05EA-E0CA-4CEACE552129}"/>
          </ac:picMkLst>
        </pc:picChg>
      </pc:sldChg>
      <pc:sldChg chg="addSp modSp new mod">
        <pc:chgData name="mm kk" userId="be1857fa1d370b1c" providerId="LiveId" clId="{6F63DC5B-8D00-4724-A3FF-7BF7E92B7C9E}" dt="2025-02-20T05:42:05.988" v="133" actId="1076"/>
        <pc:sldMkLst>
          <pc:docMk/>
          <pc:sldMk cId="1563944110" sldId="259"/>
        </pc:sldMkLst>
        <pc:spChg chg="add mod">
          <ac:chgData name="mm kk" userId="be1857fa1d370b1c" providerId="LiveId" clId="{6F63DC5B-8D00-4724-A3FF-7BF7E92B7C9E}" dt="2025-02-20T05:42:02.507" v="132" actId="1076"/>
          <ac:spMkLst>
            <pc:docMk/>
            <pc:sldMk cId="1563944110" sldId="259"/>
            <ac:spMk id="3" creationId="{DCE7155F-FD2E-0126-1F97-708DD644722C}"/>
          </ac:spMkLst>
        </pc:spChg>
        <pc:spChg chg="add mod">
          <ac:chgData name="mm kk" userId="be1857fa1d370b1c" providerId="LiveId" clId="{6F63DC5B-8D00-4724-A3FF-7BF7E92B7C9E}" dt="2025-02-20T05:41:54.258" v="130" actId="1076"/>
          <ac:spMkLst>
            <pc:docMk/>
            <pc:sldMk cId="1563944110" sldId="259"/>
            <ac:spMk id="7" creationId="{0453C245-1141-9B3D-0A90-5FDF4EDE639A}"/>
          </ac:spMkLst>
        </pc:spChg>
        <pc:spChg chg="add mod">
          <ac:chgData name="mm kk" userId="be1857fa1d370b1c" providerId="LiveId" clId="{6F63DC5B-8D00-4724-A3FF-7BF7E92B7C9E}" dt="2025-02-20T05:42:05.988" v="133" actId="1076"/>
          <ac:spMkLst>
            <pc:docMk/>
            <pc:sldMk cId="1563944110" sldId="259"/>
            <ac:spMk id="8" creationId="{8812091B-35A6-ADE6-BDE5-2ACC2394D811}"/>
          </ac:spMkLst>
        </pc:spChg>
        <pc:picChg chg="add mod">
          <ac:chgData name="mm kk" userId="be1857fa1d370b1c" providerId="LiveId" clId="{6F63DC5B-8D00-4724-A3FF-7BF7E92B7C9E}" dt="2025-02-20T05:41:59.812" v="131" actId="1076"/>
          <ac:picMkLst>
            <pc:docMk/>
            <pc:sldMk cId="1563944110" sldId="259"/>
            <ac:picMk id="5" creationId="{EDCA7FAF-79BF-0E51-9073-9BC6C88F633D}"/>
          </ac:picMkLst>
        </pc:picChg>
      </pc:sldChg>
      <pc:sldChg chg="addSp modSp new mod">
        <pc:chgData name="mm kk" userId="be1857fa1d370b1c" providerId="LiveId" clId="{6F63DC5B-8D00-4724-A3FF-7BF7E92B7C9E}" dt="2025-02-20T05:43:46.351" v="149" actId="1076"/>
        <pc:sldMkLst>
          <pc:docMk/>
          <pc:sldMk cId="1650285037" sldId="260"/>
        </pc:sldMkLst>
        <pc:spChg chg="add mod">
          <ac:chgData name="mm kk" userId="be1857fa1d370b1c" providerId="LiveId" clId="{6F63DC5B-8D00-4724-A3FF-7BF7E92B7C9E}" dt="2025-02-20T05:43:44.334" v="148" actId="1076"/>
          <ac:spMkLst>
            <pc:docMk/>
            <pc:sldMk cId="1650285037" sldId="260"/>
            <ac:spMk id="3" creationId="{EDC9BFF5-93EF-C6A4-C069-C7ED90CF0B12}"/>
          </ac:spMkLst>
        </pc:spChg>
        <pc:spChg chg="add mod">
          <ac:chgData name="mm kk" userId="be1857fa1d370b1c" providerId="LiveId" clId="{6F63DC5B-8D00-4724-A3FF-7BF7E92B7C9E}" dt="2025-02-20T05:43:31.502" v="144" actId="1076"/>
          <ac:spMkLst>
            <pc:docMk/>
            <pc:sldMk cId="1650285037" sldId="260"/>
            <ac:spMk id="5" creationId="{E3C9A18F-F235-9CCB-A050-F4C29D95351F}"/>
          </ac:spMkLst>
        </pc:spChg>
        <pc:spChg chg="add mod">
          <ac:chgData name="mm kk" userId="be1857fa1d370b1c" providerId="LiveId" clId="{6F63DC5B-8D00-4724-A3FF-7BF7E92B7C9E}" dt="2025-02-20T05:43:46.351" v="149" actId="1076"/>
          <ac:spMkLst>
            <pc:docMk/>
            <pc:sldMk cId="1650285037" sldId="260"/>
            <ac:spMk id="6" creationId="{4ED17797-49E0-D98A-8850-A373402DB030}"/>
          </ac:spMkLst>
        </pc:spChg>
      </pc:sldChg>
      <pc:sldChg chg="addSp delSp modSp new mod">
        <pc:chgData name="mm kk" userId="be1857fa1d370b1c" providerId="LiveId" clId="{6F63DC5B-8D00-4724-A3FF-7BF7E92B7C9E}" dt="2025-02-20T06:03:04.261" v="334" actId="478"/>
        <pc:sldMkLst>
          <pc:docMk/>
          <pc:sldMk cId="2226488879" sldId="261"/>
        </pc:sldMkLst>
        <pc:spChg chg="add mod">
          <ac:chgData name="mm kk" userId="be1857fa1d370b1c" providerId="LiveId" clId="{6F63DC5B-8D00-4724-A3FF-7BF7E92B7C9E}" dt="2025-02-20T05:47:25.165" v="159" actId="1076"/>
          <ac:spMkLst>
            <pc:docMk/>
            <pc:sldMk cId="2226488879" sldId="261"/>
            <ac:spMk id="3" creationId="{C0BEE52E-5E77-773E-9DBC-B689B6FBC6C1}"/>
          </ac:spMkLst>
        </pc:spChg>
        <pc:spChg chg="add mod">
          <ac:chgData name="mm kk" userId="be1857fa1d370b1c" providerId="LiveId" clId="{6F63DC5B-8D00-4724-A3FF-7BF7E92B7C9E}" dt="2025-02-20T05:47:23.237" v="158" actId="1076"/>
          <ac:spMkLst>
            <pc:docMk/>
            <pc:sldMk cId="2226488879" sldId="261"/>
            <ac:spMk id="5" creationId="{96BCD384-901F-89A0-8F13-3900795A9498}"/>
          </ac:spMkLst>
        </pc:spChg>
        <pc:spChg chg="add mod">
          <ac:chgData name="mm kk" userId="be1857fa1d370b1c" providerId="LiveId" clId="{6F63DC5B-8D00-4724-A3FF-7BF7E92B7C9E}" dt="2025-02-20T05:47:27.932" v="160" actId="1076"/>
          <ac:spMkLst>
            <pc:docMk/>
            <pc:sldMk cId="2226488879" sldId="261"/>
            <ac:spMk id="7" creationId="{6E9A1F7C-4500-B11E-9CD2-385FBE4B47FC}"/>
          </ac:spMkLst>
        </pc:spChg>
        <pc:graphicFrameChg chg="add del">
          <ac:chgData name="mm kk" userId="be1857fa1d370b1c" providerId="LiveId" clId="{6F63DC5B-8D00-4724-A3FF-7BF7E92B7C9E}" dt="2025-02-20T06:03:04.261" v="334" actId="478"/>
          <ac:graphicFrameMkLst>
            <pc:docMk/>
            <pc:sldMk cId="2226488879" sldId="261"/>
            <ac:graphicFrameMk id="8" creationId="{F6917B0E-8E2C-C145-1464-0C97BB7B075E}"/>
          </ac:graphicFrameMkLst>
        </pc:graphicFrameChg>
        <pc:picChg chg="add del mod">
          <ac:chgData name="mm kk" userId="be1857fa1d370b1c" providerId="LiveId" clId="{6F63DC5B-8D00-4724-A3FF-7BF7E92B7C9E}" dt="2025-02-20T05:47:44.240" v="163" actId="478"/>
          <ac:picMkLst>
            <pc:docMk/>
            <pc:sldMk cId="2226488879" sldId="261"/>
            <ac:picMk id="2050" creationId="{A6EC116A-1716-AA1A-8F5D-2E80BFA29930}"/>
          </ac:picMkLst>
        </pc:picChg>
        <pc:picChg chg="add mod">
          <ac:chgData name="mm kk" userId="be1857fa1d370b1c" providerId="LiveId" clId="{6F63DC5B-8D00-4724-A3FF-7BF7E92B7C9E}" dt="2025-02-20T05:47:57.629" v="169" actId="1076"/>
          <ac:picMkLst>
            <pc:docMk/>
            <pc:sldMk cId="2226488879" sldId="261"/>
            <ac:picMk id="2052" creationId="{CB37B5CE-14B5-639E-34DE-571A24747D00}"/>
          </ac:picMkLst>
        </pc:picChg>
      </pc:sldChg>
      <pc:sldChg chg="addSp modSp add mod">
        <pc:chgData name="mm kk" userId="be1857fa1d370b1c" providerId="LiveId" clId="{6F63DC5B-8D00-4724-A3FF-7BF7E92B7C9E}" dt="2025-02-20T05:42:26.588" v="136" actId="1076"/>
        <pc:sldMkLst>
          <pc:docMk/>
          <pc:sldMk cId="2865427032" sldId="262"/>
        </pc:sldMkLst>
        <pc:spChg chg="add mod">
          <ac:chgData name="mm kk" userId="be1857fa1d370b1c" providerId="LiveId" clId="{6F63DC5B-8D00-4724-A3FF-7BF7E92B7C9E}" dt="2025-02-20T05:42:22.372" v="135" actId="1076"/>
          <ac:spMkLst>
            <pc:docMk/>
            <pc:sldMk cId="2865427032" sldId="262"/>
            <ac:spMk id="2" creationId="{52FC5A07-9F97-E25E-A42D-0878EEFF8A18}"/>
          </ac:spMkLst>
        </pc:spChg>
        <pc:spChg chg="mod">
          <ac:chgData name="mm kk" userId="be1857fa1d370b1c" providerId="LiveId" clId="{6F63DC5B-8D00-4724-A3FF-7BF7E92B7C9E}" dt="2025-02-20T05:42:18.692" v="134" actId="1076"/>
          <ac:spMkLst>
            <pc:docMk/>
            <pc:sldMk cId="2865427032" sldId="262"/>
            <ac:spMk id="3" creationId="{11BD1C51-3183-8D60-9572-A367DCEE05BE}"/>
          </ac:spMkLst>
        </pc:spChg>
        <pc:spChg chg="mod">
          <ac:chgData name="mm kk" userId="be1857fa1d370b1c" providerId="LiveId" clId="{6F63DC5B-8D00-4724-A3FF-7BF7E92B7C9E}" dt="2025-02-20T05:42:26.588" v="136" actId="1076"/>
          <ac:spMkLst>
            <pc:docMk/>
            <pc:sldMk cId="2865427032" sldId="262"/>
            <ac:spMk id="7" creationId="{78BB691D-8D16-9172-E748-DCC8AF6580E2}"/>
          </ac:spMkLst>
        </pc:spChg>
      </pc:sldChg>
      <pc:sldChg chg="addSp modSp add mod">
        <pc:chgData name="mm kk" userId="be1857fa1d370b1c" providerId="LiveId" clId="{6F63DC5B-8D00-4724-A3FF-7BF7E92B7C9E}" dt="2025-02-20T05:42:40.934" v="140" actId="1076"/>
        <pc:sldMkLst>
          <pc:docMk/>
          <pc:sldMk cId="3277601958" sldId="263"/>
        </pc:sldMkLst>
        <pc:spChg chg="add mod">
          <ac:chgData name="mm kk" userId="be1857fa1d370b1c" providerId="LiveId" clId="{6F63DC5B-8D00-4724-A3FF-7BF7E92B7C9E}" dt="2025-02-20T05:42:40.934" v="140" actId="1076"/>
          <ac:spMkLst>
            <pc:docMk/>
            <pc:sldMk cId="3277601958" sldId="263"/>
            <ac:spMk id="2" creationId="{F087B380-E9FF-C6C1-36F3-8D2D65E0BC4B}"/>
          </ac:spMkLst>
        </pc:spChg>
        <pc:spChg chg="mod">
          <ac:chgData name="mm kk" userId="be1857fa1d370b1c" providerId="LiveId" clId="{6F63DC5B-8D00-4724-A3FF-7BF7E92B7C9E}" dt="2025-02-20T05:42:35.876" v="138" actId="1076"/>
          <ac:spMkLst>
            <pc:docMk/>
            <pc:sldMk cId="3277601958" sldId="263"/>
            <ac:spMk id="3" creationId="{26189104-4F4F-8377-9160-261AAE758587}"/>
          </ac:spMkLst>
        </pc:spChg>
        <pc:spChg chg="mod">
          <ac:chgData name="mm kk" userId="be1857fa1d370b1c" providerId="LiveId" clId="{6F63DC5B-8D00-4724-A3FF-7BF7E92B7C9E}" dt="2025-02-20T05:42:31.052" v="137" actId="1076"/>
          <ac:spMkLst>
            <pc:docMk/>
            <pc:sldMk cId="3277601958" sldId="263"/>
            <ac:spMk id="7" creationId="{555DB554-812E-7475-8007-AD36F257EF8B}"/>
          </ac:spMkLst>
        </pc:spChg>
      </pc:sldChg>
      <pc:sldChg chg="add del">
        <pc:chgData name="mm kk" userId="be1857fa1d370b1c" providerId="LiveId" clId="{6F63DC5B-8D00-4724-A3FF-7BF7E92B7C9E}" dt="2025-02-20T05:34:34.605" v="39"/>
        <pc:sldMkLst>
          <pc:docMk/>
          <pc:sldMk cId="388679457" sldId="264"/>
        </pc:sldMkLst>
      </pc:sldChg>
      <pc:sldChg chg="addSp modSp new mod">
        <pc:chgData name="mm kk" userId="be1857fa1d370b1c" providerId="LiveId" clId="{6F63DC5B-8D00-4724-A3FF-7BF7E92B7C9E}" dt="2025-02-20T05:48:33.238" v="178" actId="1076"/>
        <pc:sldMkLst>
          <pc:docMk/>
          <pc:sldMk cId="1288873955" sldId="264"/>
        </pc:sldMkLst>
        <pc:spChg chg="add mod">
          <ac:chgData name="mm kk" userId="be1857fa1d370b1c" providerId="LiveId" clId="{6F63DC5B-8D00-4724-A3FF-7BF7E92B7C9E}" dt="2025-02-20T05:48:26.926" v="176" actId="1076"/>
          <ac:spMkLst>
            <pc:docMk/>
            <pc:sldMk cId="1288873955" sldId="264"/>
            <ac:spMk id="3" creationId="{23C71286-8289-B243-02AD-92F73416DD19}"/>
          </ac:spMkLst>
        </pc:spChg>
        <pc:spChg chg="add mod">
          <ac:chgData name="mm kk" userId="be1857fa1d370b1c" providerId="LiveId" clId="{6F63DC5B-8D00-4724-A3FF-7BF7E92B7C9E}" dt="2025-02-20T05:48:31.559" v="177" actId="1076"/>
          <ac:spMkLst>
            <pc:docMk/>
            <pc:sldMk cId="1288873955" sldId="264"/>
            <ac:spMk id="7" creationId="{568281F6-9852-2F1D-2871-FE1C516609A8}"/>
          </ac:spMkLst>
        </pc:spChg>
        <pc:spChg chg="add mod">
          <ac:chgData name="mm kk" userId="be1857fa1d370b1c" providerId="LiveId" clId="{6F63DC5B-8D00-4724-A3FF-7BF7E92B7C9E}" dt="2025-02-20T05:48:23.054" v="175" actId="1076"/>
          <ac:spMkLst>
            <pc:docMk/>
            <pc:sldMk cId="1288873955" sldId="264"/>
            <ac:spMk id="8" creationId="{D3B04AD0-F73C-20A8-A14B-623C4266EC56}"/>
          </ac:spMkLst>
        </pc:spChg>
        <pc:picChg chg="add mod">
          <ac:chgData name="mm kk" userId="be1857fa1d370b1c" providerId="LiveId" clId="{6F63DC5B-8D00-4724-A3FF-7BF7E92B7C9E}" dt="2025-02-20T05:48:33.238" v="178" actId="1076"/>
          <ac:picMkLst>
            <pc:docMk/>
            <pc:sldMk cId="1288873955" sldId="264"/>
            <ac:picMk id="5" creationId="{19C6EE06-4C55-608B-7A63-34BC1D4FE857}"/>
          </ac:picMkLst>
        </pc:picChg>
      </pc:sldChg>
      <pc:sldChg chg="addSp modSp add mod">
        <pc:chgData name="mm kk" userId="be1857fa1d370b1c" providerId="LiveId" clId="{6F63DC5B-8D00-4724-A3FF-7BF7E92B7C9E}" dt="2025-02-20T05:49:00.471" v="186" actId="1076"/>
        <pc:sldMkLst>
          <pc:docMk/>
          <pc:sldMk cId="2617950716" sldId="265"/>
        </pc:sldMkLst>
        <pc:spChg chg="add mod">
          <ac:chgData name="mm kk" userId="be1857fa1d370b1c" providerId="LiveId" clId="{6F63DC5B-8D00-4724-A3FF-7BF7E92B7C9E}" dt="2025-02-20T05:48:46.724" v="181"/>
          <ac:spMkLst>
            <pc:docMk/>
            <pc:sldMk cId="2617950716" sldId="265"/>
            <ac:spMk id="2" creationId="{B0E52471-B7B0-23FB-726E-AC281D4930F7}"/>
          </ac:spMkLst>
        </pc:spChg>
        <pc:spChg chg="mod">
          <ac:chgData name="mm kk" userId="be1857fa1d370b1c" providerId="LiveId" clId="{6F63DC5B-8D00-4724-A3FF-7BF7E92B7C9E}" dt="2025-02-20T05:48:57.727" v="184" actId="1076"/>
          <ac:spMkLst>
            <pc:docMk/>
            <pc:sldMk cId="2617950716" sldId="265"/>
            <ac:spMk id="3" creationId="{60DEEA2F-6446-0E03-7D20-F94DD1683563}"/>
          </ac:spMkLst>
        </pc:spChg>
        <pc:spChg chg="mod">
          <ac:chgData name="mm kk" userId="be1857fa1d370b1c" providerId="LiveId" clId="{6F63DC5B-8D00-4724-A3FF-7BF7E92B7C9E}" dt="2025-02-20T05:48:55.093" v="183" actId="1076"/>
          <ac:spMkLst>
            <pc:docMk/>
            <pc:sldMk cId="2617950716" sldId="265"/>
            <ac:spMk id="7" creationId="{456BF53F-62EE-CAEA-D12C-9C7F448BAD36}"/>
          </ac:spMkLst>
        </pc:spChg>
        <pc:picChg chg="mod">
          <ac:chgData name="mm kk" userId="be1857fa1d370b1c" providerId="LiveId" clId="{6F63DC5B-8D00-4724-A3FF-7BF7E92B7C9E}" dt="2025-02-20T05:49:00.471" v="186" actId="1076"/>
          <ac:picMkLst>
            <pc:docMk/>
            <pc:sldMk cId="2617950716" sldId="265"/>
            <ac:picMk id="5" creationId="{FF735069-808D-9754-8F91-8400C7CBEE4E}"/>
          </ac:picMkLst>
        </pc:picChg>
      </pc:sldChg>
      <pc:sldChg chg="addSp delSp modSp new del mod">
        <pc:chgData name="mm kk" userId="be1857fa1d370b1c" providerId="LiveId" clId="{6F63DC5B-8D00-4724-A3FF-7BF7E92B7C9E}" dt="2025-02-20T05:51:07.794" v="213" actId="2696"/>
        <pc:sldMkLst>
          <pc:docMk/>
          <pc:sldMk cId="4240116747" sldId="266"/>
        </pc:sldMkLst>
        <pc:spChg chg="add mod">
          <ac:chgData name="mm kk" userId="be1857fa1d370b1c" providerId="LiveId" clId="{6F63DC5B-8D00-4724-A3FF-7BF7E92B7C9E}" dt="2025-02-20T05:50:31.441" v="206" actId="1076"/>
          <ac:spMkLst>
            <pc:docMk/>
            <pc:sldMk cId="4240116747" sldId="266"/>
            <ac:spMk id="3" creationId="{8DEBF1EA-749A-77F5-EE6A-3CA9B717D629}"/>
          </ac:spMkLst>
        </pc:spChg>
        <pc:spChg chg="add mod">
          <ac:chgData name="mm kk" userId="be1857fa1d370b1c" providerId="LiveId" clId="{6F63DC5B-8D00-4724-A3FF-7BF7E92B7C9E}" dt="2025-02-20T05:49:15.079" v="187" actId="1076"/>
          <ac:spMkLst>
            <pc:docMk/>
            <pc:sldMk cId="4240116747" sldId="266"/>
            <ac:spMk id="5" creationId="{0D79FE57-298E-2A74-8B8E-E68259047B4B}"/>
          </ac:spMkLst>
        </pc:spChg>
        <pc:spChg chg="add mod">
          <ac:chgData name="mm kk" userId="be1857fa1d370b1c" providerId="LiveId" clId="{6F63DC5B-8D00-4724-A3FF-7BF7E92B7C9E}" dt="2025-02-20T05:50:14.663" v="198" actId="1076"/>
          <ac:spMkLst>
            <pc:docMk/>
            <pc:sldMk cId="4240116747" sldId="266"/>
            <ac:spMk id="7" creationId="{6E7F17EA-FF5A-5490-6C1D-312A09B85DB0}"/>
          </ac:spMkLst>
        </pc:spChg>
        <pc:spChg chg="add mod">
          <ac:chgData name="mm kk" userId="be1857fa1d370b1c" providerId="LiveId" clId="{6F63DC5B-8D00-4724-A3FF-7BF7E92B7C9E}" dt="2025-02-20T05:50:18.954" v="203" actId="1076"/>
          <ac:spMkLst>
            <pc:docMk/>
            <pc:sldMk cId="4240116747" sldId="266"/>
            <ac:spMk id="9" creationId="{D7B3F51D-B106-41D8-8CE6-93F236420D02}"/>
          </ac:spMkLst>
        </pc:spChg>
        <pc:cxnChg chg="add del mod">
          <ac:chgData name="mm kk" userId="be1857fa1d370b1c" providerId="LiveId" clId="{6F63DC5B-8D00-4724-A3FF-7BF7E92B7C9E}" dt="2025-02-20T05:50:16.248" v="202" actId="11529"/>
          <ac:cxnSpMkLst>
            <pc:docMk/>
            <pc:sldMk cId="4240116747" sldId="266"/>
            <ac:cxnSpMk id="11" creationId="{1F37D6A5-6675-0F2B-D4B2-D59FB5678E9D}"/>
          </ac:cxnSpMkLst>
        </pc:cxnChg>
        <pc:cxnChg chg="add del">
          <ac:chgData name="mm kk" userId="be1857fa1d370b1c" providerId="LiveId" clId="{6F63DC5B-8D00-4724-A3FF-7BF7E92B7C9E}" dt="2025-02-20T05:50:14.272" v="197" actId="11529"/>
          <ac:cxnSpMkLst>
            <pc:docMk/>
            <pc:sldMk cId="4240116747" sldId="266"/>
            <ac:cxnSpMk id="15" creationId="{6F540596-1D3A-436C-F43F-E156933E8413}"/>
          </ac:cxnSpMkLst>
        </pc:cxnChg>
      </pc:sldChg>
      <pc:sldChg chg="addSp modSp new mod">
        <pc:chgData name="mm kk" userId="be1857fa1d370b1c" providerId="LiveId" clId="{6F63DC5B-8D00-4724-A3FF-7BF7E92B7C9E}" dt="2025-02-20T05:51:50.508" v="220" actId="1076"/>
        <pc:sldMkLst>
          <pc:docMk/>
          <pc:sldMk cId="2385038763" sldId="267"/>
        </pc:sldMkLst>
        <pc:spChg chg="add mod">
          <ac:chgData name="mm kk" userId="be1857fa1d370b1c" providerId="LiveId" clId="{6F63DC5B-8D00-4724-A3FF-7BF7E92B7C9E}" dt="2025-02-20T05:51:31.563" v="218" actId="1076"/>
          <ac:spMkLst>
            <pc:docMk/>
            <pc:sldMk cId="2385038763" sldId="267"/>
            <ac:spMk id="3" creationId="{ED23219C-2F7F-2950-C415-D15313468D7A}"/>
          </ac:spMkLst>
        </pc:spChg>
        <pc:spChg chg="add mod">
          <ac:chgData name="mm kk" userId="be1857fa1d370b1c" providerId="LiveId" clId="{6F63DC5B-8D00-4724-A3FF-7BF7E92B7C9E}" dt="2025-02-20T05:51:28.943" v="217" actId="14100"/>
          <ac:spMkLst>
            <pc:docMk/>
            <pc:sldMk cId="2385038763" sldId="267"/>
            <ac:spMk id="7" creationId="{A78E027E-79CE-27FA-EC3A-08B4B8F3BA44}"/>
          </ac:spMkLst>
        </pc:spChg>
        <pc:spChg chg="add mod">
          <ac:chgData name="mm kk" userId="be1857fa1d370b1c" providerId="LiveId" clId="{6F63DC5B-8D00-4724-A3FF-7BF7E92B7C9E}" dt="2025-02-20T05:51:50.508" v="220" actId="1076"/>
          <ac:spMkLst>
            <pc:docMk/>
            <pc:sldMk cId="2385038763" sldId="267"/>
            <ac:spMk id="8" creationId="{6BDB98C0-0457-CCA0-DD7A-48498D851F88}"/>
          </ac:spMkLst>
        </pc:spChg>
        <pc:picChg chg="add mod">
          <ac:chgData name="mm kk" userId="be1857fa1d370b1c" providerId="LiveId" clId="{6F63DC5B-8D00-4724-A3FF-7BF7E92B7C9E}" dt="2025-02-20T05:38:44.341" v="95" actId="1076"/>
          <ac:picMkLst>
            <pc:docMk/>
            <pc:sldMk cId="2385038763" sldId="267"/>
            <ac:picMk id="5" creationId="{30FD9409-71C6-3158-1A11-4B16DD6D8646}"/>
          </ac:picMkLst>
        </pc:picChg>
      </pc:sldChg>
      <pc:sldChg chg="addSp modSp new mod">
        <pc:chgData name="mm kk" userId="be1857fa1d370b1c" providerId="LiveId" clId="{6F63DC5B-8D00-4724-A3FF-7BF7E92B7C9E}" dt="2025-02-20T05:53:27.932" v="232" actId="1076"/>
        <pc:sldMkLst>
          <pc:docMk/>
          <pc:sldMk cId="1592444362" sldId="268"/>
        </pc:sldMkLst>
        <pc:spChg chg="add mod">
          <ac:chgData name="mm kk" userId="be1857fa1d370b1c" providerId="LiveId" clId="{6F63DC5B-8D00-4724-A3FF-7BF7E92B7C9E}" dt="2025-02-20T05:53:22.803" v="231" actId="1076"/>
          <ac:spMkLst>
            <pc:docMk/>
            <pc:sldMk cId="1592444362" sldId="268"/>
            <ac:spMk id="3" creationId="{74F576B9-51C1-F611-2E78-064A61C278BA}"/>
          </ac:spMkLst>
        </pc:spChg>
        <pc:spChg chg="add mod">
          <ac:chgData name="mm kk" userId="be1857fa1d370b1c" providerId="LiveId" clId="{6F63DC5B-8D00-4724-A3FF-7BF7E92B7C9E}" dt="2025-02-20T05:52:59.958" v="227" actId="1076"/>
          <ac:spMkLst>
            <pc:docMk/>
            <pc:sldMk cId="1592444362" sldId="268"/>
            <ac:spMk id="5" creationId="{14F2C120-CE6A-B415-0419-4B5A69BDB0B8}"/>
          </ac:spMkLst>
        </pc:spChg>
        <pc:spChg chg="add mod">
          <ac:chgData name="mm kk" userId="be1857fa1d370b1c" providerId="LiveId" clId="{6F63DC5B-8D00-4724-A3FF-7BF7E92B7C9E}" dt="2025-02-20T05:53:27.932" v="232" actId="1076"/>
          <ac:spMkLst>
            <pc:docMk/>
            <pc:sldMk cId="1592444362" sldId="268"/>
            <ac:spMk id="6" creationId="{F51C4ECF-AA9A-C0B3-60B0-8271EC35D3F0}"/>
          </ac:spMkLst>
        </pc:spChg>
        <pc:picChg chg="add mod">
          <ac:chgData name="mm kk" userId="be1857fa1d370b1c" providerId="LiveId" clId="{6F63DC5B-8D00-4724-A3FF-7BF7E92B7C9E}" dt="2025-02-20T05:52:50.948" v="224" actId="1076"/>
          <ac:picMkLst>
            <pc:docMk/>
            <pc:sldMk cId="1592444362" sldId="268"/>
            <ac:picMk id="7170" creationId="{EB1288A7-B188-40A7-2CD9-EE54F9B6EDE5}"/>
          </ac:picMkLst>
        </pc:picChg>
      </pc:sldChg>
      <pc:sldChg chg="addSp delSp modSp new mod">
        <pc:chgData name="mm kk" userId="be1857fa1d370b1c" providerId="LiveId" clId="{6F63DC5B-8D00-4724-A3FF-7BF7E92B7C9E}" dt="2025-02-20T05:51:02.822" v="212" actId="255"/>
        <pc:sldMkLst>
          <pc:docMk/>
          <pc:sldMk cId="2270645537" sldId="269"/>
        </pc:sldMkLst>
        <pc:spChg chg="del">
          <ac:chgData name="mm kk" userId="be1857fa1d370b1c" providerId="LiveId" clId="{6F63DC5B-8D00-4724-A3FF-7BF7E92B7C9E}" dt="2025-02-20T05:50:28.839" v="205"/>
          <ac:spMkLst>
            <pc:docMk/>
            <pc:sldMk cId="2270645537" sldId="269"/>
            <ac:spMk id="2" creationId="{E1A12873-B22C-BF23-991D-71DAE3F8C015}"/>
          </ac:spMkLst>
        </pc:spChg>
        <pc:spChg chg="del">
          <ac:chgData name="mm kk" userId="be1857fa1d370b1c" providerId="LiveId" clId="{6F63DC5B-8D00-4724-A3FF-7BF7E92B7C9E}" dt="2025-02-20T05:50:33.844" v="207"/>
          <ac:spMkLst>
            <pc:docMk/>
            <pc:sldMk cId="2270645537" sldId="269"/>
            <ac:spMk id="3" creationId="{54E9542C-9269-60A1-5D3B-37783ACC4751}"/>
          </ac:spMkLst>
        </pc:spChg>
        <pc:spChg chg="del">
          <ac:chgData name="mm kk" userId="be1857fa1d370b1c" providerId="LiveId" clId="{6F63DC5B-8D00-4724-A3FF-7BF7E92B7C9E}" dt="2025-02-20T05:50:40.241" v="208"/>
          <ac:spMkLst>
            <pc:docMk/>
            <pc:sldMk cId="2270645537" sldId="269"/>
            <ac:spMk id="4" creationId="{F92C2B58-7493-01A7-39A9-74E987D4D46D}"/>
          </ac:spMkLst>
        </pc:spChg>
        <pc:spChg chg="del">
          <ac:chgData name="mm kk" userId="be1857fa1d370b1c" providerId="LiveId" clId="{6F63DC5B-8D00-4724-A3FF-7BF7E92B7C9E}" dt="2025-02-20T05:50:52.560" v="210"/>
          <ac:spMkLst>
            <pc:docMk/>
            <pc:sldMk cId="2270645537" sldId="269"/>
            <ac:spMk id="5" creationId="{79DFAF58-B52D-51B0-56EB-04A8F0534951}"/>
          </ac:spMkLst>
        </pc:spChg>
        <pc:spChg chg="del">
          <ac:chgData name="mm kk" userId="be1857fa1d370b1c" providerId="LiveId" clId="{6F63DC5B-8D00-4724-A3FF-7BF7E92B7C9E}" dt="2025-02-20T05:50:57.092" v="211"/>
          <ac:spMkLst>
            <pc:docMk/>
            <pc:sldMk cId="2270645537" sldId="269"/>
            <ac:spMk id="6" creationId="{4CC899DD-2263-4965-5107-505E0ECE2A98}"/>
          </ac:spMkLst>
        </pc:spChg>
        <pc:spChg chg="add mod">
          <ac:chgData name="mm kk" userId="be1857fa1d370b1c" providerId="LiveId" clId="{6F63DC5B-8D00-4724-A3FF-7BF7E92B7C9E}" dt="2025-02-20T05:50:28.839" v="205"/>
          <ac:spMkLst>
            <pc:docMk/>
            <pc:sldMk cId="2270645537" sldId="269"/>
            <ac:spMk id="7" creationId="{0DD5F066-61E0-E29E-3FB9-76615B9B509E}"/>
          </ac:spMkLst>
        </pc:spChg>
        <pc:spChg chg="add mod">
          <ac:chgData name="mm kk" userId="be1857fa1d370b1c" providerId="LiveId" clId="{6F63DC5B-8D00-4724-A3FF-7BF7E92B7C9E}" dt="2025-02-20T05:50:33.844" v="207"/>
          <ac:spMkLst>
            <pc:docMk/>
            <pc:sldMk cId="2270645537" sldId="269"/>
            <ac:spMk id="8" creationId="{D5440390-5E8B-7740-2E1C-92AC00DF67E3}"/>
          </ac:spMkLst>
        </pc:spChg>
        <pc:spChg chg="add mod">
          <ac:chgData name="mm kk" userId="be1857fa1d370b1c" providerId="LiveId" clId="{6F63DC5B-8D00-4724-A3FF-7BF7E92B7C9E}" dt="2025-02-20T05:50:45.151" v="209" actId="255"/>
          <ac:spMkLst>
            <pc:docMk/>
            <pc:sldMk cId="2270645537" sldId="269"/>
            <ac:spMk id="9" creationId="{20F2D12B-CBC4-8967-5E55-CF6BDBF643E7}"/>
          </ac:spMkLst>
        </pc:spChg>
        <pc:spChg chg="add mod">
          <ac:chgData name="mm kk" userId="be1857fa1d370b1c" providerId="LiveId" clId="{6F63DC5B-8D00-4724-A3FF-7BF7E92B7C9E}" dt="2025-02-20T05:50:52.560" v="210"/>
          <ac:spMkLst>
            <pc:docMk/>
            <pc:sldMk cId="2270645537" sldId="269"/>
            <ac:spMk id="10" creationId="{15ECC40E-304C-FFAC-02C5-92EDB32A211E}"/>
          </ac:spMkLst>
        </pc:spChg>
        <pc:spChg chg="add mod">
          <ac:chgData name="mm kk" userId="be1857fa1d370b1c" providerId="LiveId" clId="{6F63DC5B-8D00-4724-A3FF-7BF7E92B7C9E}" dt="2025-02-20T05:51:02.822" v="212" actId="255"/>
          <ac:spMkLst>
            <pc:docMk/>
            <pc:sldMk cId="2270645537" sldId="269"/>
            <ac:spMk id="11" creationId="{31F6D4B4-95CC-D391-07D2-5F200CA9FC01}"/>
          </ac:spMkLst>
        </pc:spChg>
      </pc:sldChg>
      <pc:sldChg chg="addSp delSp modSp new mod ord">
        <pc:chgData name="mm kk" userId="be1857fa1d370b1c" providerId="LiveId" clId="{6F63DC5B-8D00-4724-A3FF-7BF7E92B7C9E}" dt="2025-02-20T06:02:15.812" v="326" actId="2711"/>
        <pc:sldMkLst>
          <pc:docMk/>
          <pc:sldMk cId="2130541697" sldId="270"/>
        </pc:sldMkLst>
        <pc:spChg chg="add mod">
          <ac:chgData name="mm kk" userId="be1857fa1d370b1c" providerId="LiveId" clId="{6F63DC5B-8D00-4724-A3FF-7BF7E92B7C9E}" dt="2025-02-20T06:01:11.001" v="311" actId="1076"/>
          <ac:spMkLst>
            <pc:docMk/>
            <pc:sldMk cId="2130541697" sldId="270"/>
            <ac:spMk id="3" creationId="{861D2D34-238A-BC06-F211-70237ED0139E}"/>
          </ac:spMkLst>
        </pc:spChg>
        <pc:graphicFrameChg chg="add del mod modGraphic">
          <ac:chgData name="mm kk" userId="be1857fa1d370b1c" providerId="LiveId" clId="{6F63DC5B-8D00-4724-A3FF-7BF7E92B7C9E}" dt="2025-02-20T05:57:35.150" v="267" actId="21"/>
          <ac:graphicFrameMkLst>
            <pc:docMk/>
            <pc:sldMk cId="2130541697" sldId="270"/>
            <ac:graphicFrameMk id="4" creationId="{79E8A98B-7F9A-CE1F-8BF0-2C7E086B7E6E}"/>
          </ac:graphicFrameMkLst>
        </pc:graphicFrameChg>
        <pc:graphicFrameChg chg="add mod modGraphic">
          <ac:chgData name="mm kk" userId="be1857fa1d370b1c" providerId="LiveId" clId="{6F63DC5B-8D00-4724-A3FF-7BF7E92B7C9E}" dt="2025-02-20T06:02:15.812" v="326" actId="2711"/>
          <ac:graphicFrameMkLst>
            <pc:docMk/>
            <pc:sldMk cId="2130541697" sldId="270"/>
            <ac:graphicFrameMk id="5" creationId="{41F12ED2-CFA3-03B7-6DBD-1804D42720EE}"/>
          </ac:graphicFrameMkLst>
        </pc:graphicFrameChg>
      </pc:sldChg>
      <pc:sldChg chg="addSp modSp new mod ord">
        <pc:chgData name="mm kk" userId="be1857fa1d370b1c" providerId="LiveId" clId="{6F63DC5B-8D00-4724-A3FF-7BF7E92B7C9E}" dt="2025-02-20T06:06:53.514" v="372"/>
        <pc:sldMkLst>
          <pc:docMk/>
          <pc:sldMk cId="2236905119" sldId="271"/>
        </pc:sldMkLst>
        <pc:spChg chg="add">
          <ac:chgData name="mm kk" userId="be1857fa1d370b1c" providerId="LiveId" clId="{6F63DC5B-8D00-4724-A3FF-7BF7E92B7C9E}" dt="2025-02-20T06:01:28.060" v="314" actId="22"/>
          <ac:spMkLst>
            <pc:docMk/>
            <pc:sldMk cId="2236905119" sldId="271"/>
            <ac:spMk id="3" creationId="{2168867F-E314-9E4D-02D2-C00D0D6D7717}"/>
          </ac:spMkLst>
        </pc:spChg>
        <pc:spChg chg="add mod">
          <ac:chgData name="mm kk" userId="be1857fa1d370b1c" providerId="LiveId" clId="{6F63DC5B-8D00-4724-A3FF-7BF7E92B7C9E}" dt="2025-02-20T06:06:31.636" v="368" actId="1076"/>
          <ac:spMkLst>
            <pc:docMk/>
            <pc:sldMk cId="2236905119" sldId="271"/>
            <ac:spMk id="5" creationId="{D8F0495F-55E1-853B-349A-4724EC1DE417}"/>
          </ac:spMkLst>
        </pc:spChg>
        <pc:graphicFrameChg chg="add mod">
          <ac:chgData name="mm kk" userId="be1857fa1d370b1c" providerId="LiveId" clId="{6F63DC5B-8D00-4724-A3FF-7BF7E92B7C9E}" dt="2025-02-20T06:02:35.857" v="330"/>
          <ac:graphicFrameMkLst>
            <pc:docMk/>
            <pc:sldMk cId="2236905119" sldId="271"/>
            <ac:graphicFrameMk id="6" creationId="{62D4A330-B756-CD17-0FCA-A8A2EA568527}"/>
          </ac:graphicFrameMkLst>
        </pc:graphicFrameChg>
        <pc:graphicFrameChg chg="add mod">
          <ac:chgData name="mm kk" userId="be1857fa1d370b1c" providerId="LiveId" clId="{6F63DC5B-8D00-4724-A3FF-7BF7E92B7C9E}" dt="2025-02-20T06:02:35.857" v="330"/>
          <ac:graphicFrameMkLst>
            <pc:docMk/>
            <pc:sldMk cId="2236905119" sldId="271"/>
            <ac:graphicFrameMk id="7" creationId="{7C8C3C58-2E77-6978-517F-F1B4D5EE2E75}"/>
          </ac:graphicFrameMkLst>
        </pc:graphicFrameChg>
        <pc:graphicFrameChg chg="add mod">
          <ac:chgData name="mm kk" userId="be1857fa1d370b1c" providerId="LiveId" clId="{6F63DC5B-8D00-4724-A3FF-7BF7E92B7C9E}" dt="2025-02-20T06:02:35.857" v="330"/>
          <ac:graphicFrameMkLst>
            <pc:docMk/>
            <pc:sldMk cId="2236905119" sldId="271"/>
            <ac:graphicFrameMk id="8" creationId="{557D9C45-6AE5-72B7-82ED-D2EE80CB6A48}"/>
          </ac:graphicFrameMkLst>
        </pc:graphicFrameChg>
        <pc:graphicFrameChg chg="add mod">
          <ac:chgData name="mm kk" userId="be1857fa1d370b1c" providerId="LiveId" clId="{6F63DC5B-8D00-4724-A3FF-7BF7E92B7C9E}" dt="2025-02-20T06:02:35.857" v="330"/>
          <ac:graphicFrameMkLst>
            <pc:docMk/>
            <pc:sldMk cId="2236905119" sldId="271"/>
            <ac:graphicFrameMk id="9" creationId="{4052F118-2F98-5175-4AEA-CDE59DD3D880}"/>
          </ac:graphicFrameMkLst>
        </pc:graphicFrameChg>
        <pc:graphicFrameChg chg="add mod">
          <ac:chgData name="mm kk" userId="be1857fa1d370b1c" providerId="LiveId" clId="{6F63DC5B-8D00-4724-A3FF-7BF7E92B7C9E}" dt="2025-02-20T06:02:35.857" v="330"/>
          <ac:graphicFrameMkLst>
            <pc:docMk/>
            <pc:sldMk cId="2236905119" sldId="271"/>
            <ac:graphicFrameMk id="10" creationId="{4B2749F3-88D1-0033-1C2C-8F460C1706AB}"/>
          </ac:graphicFrameMkLst>
        </pc:graphicFrameChg>
        <pc:graphicFrameChg chg="add mod">
          <ac:chgData name="mm kk" userId="be1857fa1d370b1c" providerId="LiveId" clId="{6F63DC5B-8D00-4724-A3FF-7BF7E92B7C9E}" dt="2025-02-20T06:02:35.857" v="330"/>
          <ac:graphicFrameMkLst>
            <pc:docMk/>
            <pc:sldMk cId="2236905119" sldId="271"/>
            <ac:graphicFrameMk id="11" creationId="{57FB713B-70B7-C0D2-4E79-B97DE35A2338}"/>
          </ac:graphicFrameMkLst>
        </pc:graphicFrameChg>
        <pc:graphicFrameChg chg="add mod">
          <ac:chgData name="mm kk" userId="be1857fa1d370b1c" providerId="LiveId" clId="{6F63DC5B-8D00-4724-A3FF-7BF7E92B7C9E}" dt="2025-02-20T06:02:35.857" v="330"/>
          <ac:graphicFrameMkLst>
            <pc:docMk/>
            <pc:sldMk cId="2236905119" sldId="271"/>
            <ac:graphicFrameMk id="12" creationId="{A0E046EA-AF65-CC74-513A-FF574A991E0C}"/>
          </ac:graphicFrameMkLst>
        </pc:graphicFrameChg>
        <pc:graphicFrameChg chg="add mod">
          <ac:chgData name="mm kk" userId="be1857fa1d370b1c" providerId="LiveId" clId="{6F63DC5B-8D00-4724-A3FF-7BF7E92B7C9E}" dt="2025-02-20T06:02:45.969" v="332" actId="1076"/>
          <ac:graphicFrameMkLst>
            <pc:docMk/>
            <pc:sldMk cId="2236905119" sldId="271"/>
            <ac:graphicFrameMk id="13" creationId="{9FFF98A1-AC4D-C0D5-78A4-0DED035566CE}"/>
          </ac:graphicFrameMkLst>
        </pc:graphicFrameChg>
        <pc:graphicFrameChg chg="add mod modGraphic">
          <ac:chgData name="mm kk" userId="be1857fa1d370b1c" providerId="LiveId" clId="{6F63DC5B-8D00-4724-A3FF-7BF7E92B7C9E}" dt="2025-02-20T06:06:53.514" v="372"/>
          <ac:graphicFrameMkLst>
            <pc:docMk/>
            <pc:sldMk cId="2236905119" sldId="271"/>
            <ac:graphicFrameMk id="14" creationId="{E4AA17B1-6D43-5D5A-BB5B-7B9BCD492376}"/>
          </ac:graphicFrameMkLst>
        </pc:graphicFrameChg>
      </pc:sldChg>
      <pc:sldChg chg="addSp modSp new mod">
        <pc:chgData name="mm kk" userId="be1857fa1d370b1c" providerId="LiveId" clId="{6F63DC5B-8D00-4724-A3FF-7BF7E92B7C9E}" dt="2025-02-20T06:09:07.151" v="406" actId="1076"/>
        <pc:sldMkLst>
          <pc:docMk/>
          <pc:sldMk cId="1419385200" sldId="272"/>
        </pc:sldMkLst>
        <pc:spChg chg="add mod">
          <ac:chgData name="mm kk" userId="be1857fa1d370b1c" providerId="LiveId" clId="{6F63DC5B-8D00-4724-A3FF-7BF7E92B7C9E}" dt="2025-02-20T06:09:05.743" v="405" actId="1076"/>
          <ac:spMkLst>
            <pc:docMk/>
            <pc:sldMk cId="1419385200" sldId="272"/>
            <ac:spMk id="2" creationId="{97510D98-23D9-FECC-615F-161498D321C0}"/>
          </ac:spMkLst>
        </pc:spChg>
        <pc:picChg chg="add mod">
          <ac:chgData name="mm kk" userId="be1857fa1d370b1c" providerId="LiveId" clId="{6F63DC5B-8D00-4724-A3FF-7BF7E92B7C9E}" dt="2025-02-20T06:09:07.151" v="406" actId="1076"/>
          <ac:picMkLst>
            <pc:docMk/>
            <pc:sldMk cId="1419385200" sldId="272"/>
            <ac:picMk id="13314" creationId="{2B419DA9-E9FA-32E4-8C0E-C826B4256A13}"/>
          </ac:picMkLst>
        </pc:picChg>
      </pc:sldChg>
      <pc:sldChg chg="addSp modSp new mod">
        <pc:chgData name="mm kk" userId="be1857fa1d370b1c" providerId="LiveId" clId="{6F63DC5B-8D00-4724-A3FF-7BF7E92B7C9E}" dt="2025-02-20T06:12:34.498" v="501" actId="20577"/>
        <pc:sldMkLst>
          <pc:docMk/>
          <pc:sldMk cId="774634109" sldId="273"/>
        </pc:sldMkLst>
        <pc:spChg chg="add mod">
          <ac:chgData name="mm kk" userId="be1857fa1d370b1c" providerId="LiveId" clId="{6F63DC5B-8D00-4724-A3FF-7BF7E92B7C9E}" dt="2025-02-20T06:09:29.455" v="408"/>
          <ac:spMkLst>
            <pc:docMk/>
            <pc:sldMk cId="774634109" sldId="273"/>
            <ac:spMk id="2" creationId="{07948AB6-C98F-2419-DBBF-2087CBE14389}"/>
          </ac:spMkLst>
        </pc:spChg>
        <pc:spChg chg="add mod">
          <ac:chgData name="mm kk" userId="be1857fa1d370b1c" providerId="LiveId" clId="{6F63DC5B-8D00-4724-A3FF-7BF7E92B7C9E}" dt="2025-02-20T06:12:34.498" v="501" actId="20577"/>
          <ac:spMkLst>
            <pc:docMk/>
            <pc:sldMk cId="774634109" sldId="273"/>
            <ac:spMk id="3" creationId="{55854605-0E15-4FA5-0254-373E95540C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A4C47-26A5-2E60-DAF0-90325341FC6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A7D05C94-F0DA-42B7-C706-40235CD21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03D504F4-8771-D7E2-4E81-92CAF44F0BC5}"/>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2C5200EB-FB3F-0DB6-B3D4-1366975145FC}"/>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143B3E9E-62DE-C99C-7D08-9CD7CF4AF295}"/>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355994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D92781-100B-046A-986F-75CE6901EA1A}"/>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0E6BE647-9636-88BF-4A58-729B5B3F2BD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B5DB5015-711D-EEB0-4B6A-2D4928294FEA}"/>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B5EA38A8-8EA4-D573-83BE-584EA03FA530}"/>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59941AEC-C2AC-E2D3-B842-9613DF103880}"/>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218751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C84BFA5-5768-7D3C-3945-D8922AF8B237}"/>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7F0B9F3F-1B24-AD2D-AA8E-BF2FB069F7D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866594C9-433B-C1E6-34CE-EAD63D40C0A3}"/>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4C0A2136-C41B-9C20-70DA-1EEC0E31F86C}"/>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E7FB6F7C-2D27-821A-0A31-5B7373E82400}"/>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164114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92568-F04A-B996-E26A-2797A0876FD6}"/>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0BFEA4D4-0EE9-F890-1075-BE41545A2D6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A4318E74-965C-1926-589E-0C616BAF32B8}"/>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2E1A323B-605F-2AE8-C7F3-93E94D9AC33C}"/>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B194381E-1966-9756-94A1-A16CDE52D4B4}"/>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7556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FB9E2-4447-05F7-9125-873D622155C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1305CB1C-EFA1-0A05-4878-AEC6EE8DC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86E385F-9331-0D4F-268E-AFE967AD9317}"/>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34BC59CA-2A95-70C1-F998-383C319A8D4F}"/>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0C756E8C-75AF-5175-EE6B-F6A2DAA4DBB5}"/>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386097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D83883-8B6A-729F-3C25-2EDCDC57C67A}"/>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A6D4582E-9749-485B-22B5-5F05919F203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C1E34E38-E340-EEF4-AD45-59E127A3034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516AE08D-5074-344E-9243-17713B9F147F}"/>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6" name="Нижний колонтитул 5">
            <a:extLst>
              <a:ext uri="{FF2B5EF4-FFF2-40B4-BE49-F238E27FC236}">
                <a16:creationId xmlns:a16="http://schemas.microsoft.com/office/drawing/2014/main" id="{DDB2DF7F-AA1E-5211-757C-AE14C464109D}"/>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F40320B2-B3BB-4F8D-A413-B2E5D057EA92}"/>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298800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5C42DE-D02A-2B74-9EF0-7E3380CB70B5}"/>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027B4781-4E07-2545-17FE-8AFB1B1A72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B91CB24-CD68-EE93-A055-9061201E8467}"/>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9C8A4867-A38A-4C9F-5E43-955870F20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9E010BF-5CEC-B8EF-CF28-E186FCCFE3E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0EA4CF75-90D6-8C78-6C69-2ECA352B459F}"/>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8" name="Нижний колонтитул 7">
            <a:extLst>
              <a:ext uri="{FF2B5EF4-FFF2-40B4-BE49-F238E27FC236}">
                <a16:creationId xmlns:a16="http://schemas.microsoft.com/office/drawing/2014/main" id="{C8C334F8-001E-6E4D-BD82-B2ACB5A198FB}"/>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684DA985-592B-0896-E017-A3D5B675CC60}"/>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213847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ADAC4-116A-CFBB-1E07-AC4CFE22CA2D}"/>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4DD7D49C-4A41-5621-A1FC-421E4CB29F81}"/>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4" name="Нижний колонтитул 3">
            <a:extLst>
              <a:ext uri="{FF2B5EF4-FFF2-40B4-BE49-F238E27FC236}">
                <a16:creationId xmlns:a16="http://schemas.microsoft.com/office/drawing/2014/main" id="{280B809C-4AC3-AA09-C74D-6E0DD2FD424A}"/>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D197715E-7BD1-CA1E-A9BC-8D888B91778E}"/>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111444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85357C7-12B5-0865-96DA-AFD5CAF0FF2E}"/>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3" name="Нижний колонтитул 2">
            <a:extLst>
              <a:ext uri="{FF2B5EF4-FFF2-40B4-BE49-F238E27FC236}">
                <a16:creationId xmlns:a16="http://schemas.microsoft.com/office/drawing/2014/main" id="{D8453281-1341-045E-1D3D-5C2335F385B6}"/>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A2AC41C8-1B98-4AEB-D9CE-1580C2ABFE5D}"/>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73829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513E-04A6-48DD-35E4-ABA9F44AFC0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85D9CD25-6E29-C0C7-CD06-236D4B195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4D5B54EA-DB8B-A8B6-0B4B-73F1F490B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BABCC9F-43B6-7391-15FF-71C0AB426520}"/>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6" name="Нижний колонтитул 5">
            <a:extLst>
              <a:ext uri="{FF2B5EF4-FFF2-40B4-BE49-F238E27FC236}">
                <a16:creationId xmlns:a16="http://schemas.microsoft.com/office/drawing/2014/main" id="{B5970777-FBDD-2AE9-1C5F-F2BB2A1A1F4B}"/>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FCF9CAFA-B2BE-AFD6-1091-43F0D1AB4709}"/>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336986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8328C-BE35-B466-020A-5F1310AAC2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428BEAB0-ACF7-C964-824E-DC2434F28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9BD86E9E-B278-61D2-85AB-09E0CB140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6105BE7-B37C-CD9D-B1B4-892387A9DAA6}"/>
              </a:ext>
            </a:extLst>
          </p:cNvPr>
          <p:cNvSpPr>
            <a:spLocks noGrp="1"/>
          </p:cNvSpPr>
          <p:nvPr>
            <p:ph type="dt" sz="half" idx="10"/>
          </p:nvPr>
        </p:nvSpPr>
        <p:spPr/>
        <p:txBody>
          <a:bodyPr/>
          <a:lstStyle/>
          <a:p>
            <a:fld id="{BD65446E-02F6-4C58-B786-F89F919416C1}" type="datetimeFigureOut">
              <a:rPr lang="ru-KZ" smtClean="0"/>
              <a:t>20.02.2025</a:t>
            </a:fld>
            <a:endParaRPr lang="ru-KZ"/>
          </a:p>
        </p:txBody>
      </p:sp>
      <p:sp>
        <p:nvSpPr>
          <p:cNvPr id="6" name="Нижний колонтитул 5">
            <a:extLst>
              <a:ext uri="{FF2B5EF4-FFF2-40B4-BE49-F238E27FC236}">
                <a16:creationId xmlns:a16="http://schemas.microsoft.com/office/drawing/2014/main" id="{6AF5767E-5C2B-B7FE-EF14-CAF4EC1E375A}"/>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86791FE-930D-B335-16B0-6338A8B567E9}"/>
              </a:ext>
            </a:extLst>
          </p:cNvPr>
          <p:cNvSpPr>
            <a:spLocks noGrp="1"/>
          </p:cNvSpPr>
          <p:nvPr>
            <p:ph type="sldNum" sz="quarter" idx="12"/>
          </p:nvPr>
        </p:nvSpPr>
        <p:spPr/>
        <p:txBody>
          <a:bodyPr/>
          <a:lstStyle/>
          <a:p>
            <a:fld id="{F118C96E-9A28-4BFC-8D98-FE2A09915D19}" type="slidenum">
              <a:rPr lang="ru-KZ" smtClean="0"/>
              <a:t>‹#›</a:t>
            </a:fld>
            <a:endParaRPr lang="ru-KZ"/>
          </a:p>
        </p:txBody>
      </p:sp>
    </p:spTree>
    <p:extLst>
      <p:ext uri="{BB962C8B-B14F-4D97-AF65-F5344CB8AC3E}">
        <p14:creationId xmlns:p14="http://schemas.microsoft.com/office/powerpoint/2010/main" val="2387431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99562D-F050-BBF2-ACA4-E7CB25C1C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850CB891-2E3B-0B48-F702-10B5D9CF4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7D10413A-5028-8182-5AE4-54FDCEE98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65446E-02F6-4C58-B786-F89F919416C1}" type="datetimeFigureOut">
              <a:rPr lang="ru-KZ" smtClean="0"/>
              <a:t>20.02.2025</a:t>
            </a:fld>
            <a:endParaRPr lang="ru-KZ"/>
          </a:p>
        </p:txBody>
      </p:sp>
      <p:sp>
        <p:nvSpPr>
          <p:cNvPr id="5" name="Нижний колонтитул 4">
            <a:extLst>
              <a:ext uri="{FF2B5EF4-FFF2-40B4-BE49-F238E27FC236}">
                <a16:creationId xmlns:a16="http://schemas.microsoft.com/office/drawing/2014/main" id="{944F511A-523B-2780-FB5B-B6E117C193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KZ"/>
          </a:p>
        </p:txBody>
      </p:sp>
      <p:sp>
        <p:nvSpPr>
          <p:cNvPr id="6" name="Номер слайда 5">
            <a:extLst>
              <a:ext uri="{FF2B5EF4-FFF2-40B4-BE49-F238E27FC236}">
                <a16:creationId xmlns:a16="http://schemas.microsoft.com/office/drawing/2014/main" id="{43E26332-A831-981D-F9DE-778F1FAEC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18C96E-9A28-4BFC-8D98-FE2A09915D19}" type="slidenum">
              <a:rPr lang="ru-KZ" smtClean="0"/>
              <a:t>‹#›</a:t>
            </a:fld>
            <a:endParaRPr lang="ru-KZ"/>
          </a:p>
        </p:txBody>
      </p:sp>
    </p:spTree>
    <p:extLst>
      <p:ext uri="{BB962C8B-B14F-4D97-AF65-F5344CB8AC3E}">
        <p14:creationId xmlns:p14="http://schemas.microsoft.com/office/powerpoint/2010/main" val="208551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blog.roboflow.com/guide-to-yolo-models/" TargetMode="External"/><Relationship Id="rId2" Type="http://schemas.openxmlformats.org/officeDocument/2006/relationships/hyperlink" Target="https://neptune.ai/blog/object-detection-algorithms-and-librari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pjreddie.com/darknet/yolo/"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cture background">
            <a:extLst>
              <a:ext uri="{FF2B5EF4-FFF2-40B4-BE49-F238E27FC236}">
                <a16:creationId xmlns:a16="http://schemas.microsoft.com/office/drawing/2014/main" id="{93406ED9-DC72-4810-FB37-EDD8F34B24E1}"/>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110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C6DDF-CE96-A20A-2EAC-8746E7A9729C}"/>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i="0" dirty="0">
                <a:solidFill>
                  <a:srgbClr val="FFFFFF"/>
                </a:solidFill>
                <a:effectLst/>
                <a:latin typeface="+mj-lt"/>
                <a:ea typeface="+mj-ea"/>
                <a:cs typeface="+mj-cs"/>
              </a:rPr>
              <a:t>Object </a:t>
            </a:r>
            <a:r>
              <a:rPr lang="en-US" sz="6000" b="1" i="0">
                <a:solidFill>
                  <a:srgbClr val="FFFFFF"/>
                </a:solidFill>
                <a:effectLst/>
                <a:latin typeface="+mj-lt"/>
                <a:ea typeface="+mj-ea"/>
                <a:cs typeface="+mj-cs"/>
              </a:rPr>
              <a:t>Detection Algorithms</a:t>
            </a:r>
            <a:endParaRPr lang="en-US" sz="6000" b="1" i="0" dirty="0">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923147B5-D749-A579-B387-84A5E51A0700}"/>
              </a:ext>
            </a:extLst>
          </p:cNvPr>
          <p:cNvSpPr txBox="1"/>
          <p:nvPr/>
        </p:nvSpPr>
        <p:spPr>
          <a:xfrm>
            <a:off x="1524000" y="4159404"/>
            <a:ext cx="9144000" cy="1098395"/>
          </a:xfrm>
          <a:prstGeom prst="rect">
            <a:avLst/>
          </a:prstGeom>
        </p:spPr>
        <p:txBody>
          <a:bodyPr vert="horz" lIns="91440" tIns="45720" rIns="91440" bIns="45720" rtlCol="0">
            <a:normAutofit/>
          </a:bodyPr>
          <a:lstStyle/>
          <a:p>
            <a:pPr algn="ctr">
              <a:lnSpc>
                <a:spcPct val="90000"/>
              </a:lnSpc>
              <a:spcBef>
                <a:spcPts val="1000"/>
              </a:spcBef>
            </a:pPr>
            <a:r>
              <a:rPr lang="en-US" sz="2400">
                <a:solidFill>
                  <a:srgbClr val="FFFFFF"/>
                </a:solidFill>
              </a:rPr>
              <a:t>Suleimenova Inkara</a:t>
            </a:r>
          </a:p>
        </p:txBody>
      </p:sp>
    </p:spTree>
    <p:extLst>
      <p:ext uri="{BB962C8B-B14F-4D97-AF65-F5344CB8AC3E}">
        <p14:creationId xmlns:p14="http://schemas.microsoft.com/office/powerpoint/2010/main" val="41160970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99338-8812-6043-2E78-AEAB1EFB91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DEEA2F-6446-0E03-7D20-F94DD1683563}"/>
              </a:ext>
            </a:extLst>
          </p:cNvPr>
          <p:cNvSpPr txBox="1"/>
          <p:nvPr/>
        </p:nvSpPr>
        <p:spPr>
          <a:xfrm>
            <a:off x="852894" y="2331061"/>
            <a:ext cx="6096000" cy="369332"/>
          </a:xfrm>
          <a:prstGeom prst="rect">
            <a:avLst/>
          </a:prstGeom>
          <a:noFill/>
        </p:spPr>
        <p:txBody>
          <a:bodyPr wrap="square">
            <a:spAutoFit/>
          </a:bodyPr>
          <a:lstStyle/>
          <a:p>
            <a:pPr algn="l"/>
            <a:r>
              <a:rPr lang="en-US" b="1" i="0" dirty="0">
                <a:effectLst/>
                <a:latin typeface="IBM Plex Sans" panose="020B0503050203000203" pitchFamily="34" charset="0"/>
              </a:rPr>
              <a:t>Working process of YOLO</a:t>
            </a:r>
          </a:p>
        </p:txBody>
      </p:sp>
      <p:pic>
        <p:nvPicPr>
          <p:cNvPr id="5" name="Рисунок 4">
            <a:extLst>
              <a:ext uri="{FF2B5EF4-FFF2-40B4-BE49-F238E27FC236}">
                <a16:creationId xmlns:a16="http://schemas.microsoft.com/office/drawing/2014/main" id="{FF735069-808D-9754-8F91-8400C7CBEE4E}"/>
              </a:ext>
            </a:extLst>
          </p:cNvPr>
          <p:cNvPicPr>
            <a:picLocks noChangeAspect="1"/>
          </p:cNvPicPr>
          <p:nvPr/>
        </p:nvPicPr>
        <p:blipFill>
          <a:blip r:embed="rId2"/>
          <a:stretch>
            <a:fillRect/>
          </a:stretch>
        </p:blipFill>
        <p:spPr>
          <a:xfrm>
            <a:off x="6947218" y="3193027"/>
            <a:ext cx="4938262" cy="1929162"/>
          </a:xfrm>
          <a:prstGeom prst="rect">
            <a:avLst/>
          </a:prstGeom>
        </p:spPr>
      </p:pic>
      <p:sp>
        <p:nvSpPr>
          <p:cNvPr id="7" name="TextBox 6">
            <a:extLst>
              <a:ext uri="{FF2B5EF4-FFF2-40B4-BE49-F238E27FC236}">
                <a16:creationId xmlns:a16="http://schemas.microsoft.com/office/drawing/2014/main" id="{456BF53F-62EE-CAEA-D12C-9C7F448BAD36}"/>
              </a:ext>
            </a:extLst>
          </p:cNvPr>
          <p:cNvSpPr txBox="1"/>
          <p:nvPr/>
        </p:nvSpPr>
        <p:spPr>
          <a:xfrm>
            <a:off x="852894" y="2798748"/>
            <a:ext cx="6094324" cy="2862322"/>
          </a:xfrm>
          <a:prstGeom prst="rect">
            <a:avLst/>
          </a:prstGeom>
          <a:noFill/>
        </p:spPr>
        <p:txBody>
          <a:bodyPr wrap="square">
            <a:spAutoFit/>
          </a:bodyPr>
          <a:lstStyle/>
          <a:p>
            <a:r>
              <a:rPr lang="en-US" b="0" i="0" dirty="0">
                <a:effectLst/>
                <a:latin typeface="IBM Plex Sans" panose="020B0503050203000203" pitchFamily="34" charset="0"/>
              </a:rPr>
              <a:t>Each of these grids acts as central points and a particular prediction for each of these grids is made accordingly. In the second technique, each of the central points for a particular prediction is considered for the creation of the bounding boxes. While the classification tasks work well for each grid, it’s more complex to segregate the bounding boxes for each of the predictions that are made. The third and final technique is the use of the intersection of union (IOU) to calculate the best bounding boxes for the particular object detection task.</a:t>
            </a:r>
            <a:endParaRPr lang="ru-KZ" dirty="0"/>
          </a:p>
        </p:txBody>
      </p:sp>
      <p:sp>
        <p:nvSpPr>
          <p:cNvPr id="2" name="TextBox 1">
            <a:extLst>
              <a:ext uri="{FF2B5EF4-FFF2-40B4-BE49-F238E27FC236}">
                <a16:creationId xmlns:a16="http://schemas.microsoft.com/office/drawing/2014/main" id="{B0E52471-B7B0-23FB-726E-AC281D4930F7}"/>
              </a:ext>
            </a:extLst>
          </p:cNvPr>
          <p:cNvSpPr txBox="1"/>
          <p:nvPr/>
        </p:nvSpPr>
        <p:spPr>
          <a:xfrm>
            <a:off x="854570" y="1478573"/>
            <a:ext cx="7207046" cy="707886"/>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Tree>
    <p:extLst>
      <p:ext uri="{BB962C8B-B14F-4D97-AF65-F5344CB8AC3E}">
        <p14:creationId xmlns:p14="http://schemas.microsoft.com/office/powerpoint/2010/main" val="261795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0DD5F066-61E0-E29E-3FB9-76615B9B509E}"/>
              </a:ext>
            </a:extLst>
          </p:cNvPr>
          <p:cNvSpPr txBox="1">
            <a:spLocks noGrp="1"/>
          </p:cNvSpPr>
          <p:nvPr>
            <p:ph type="title"/>
          </p:nvPr>
        </p:nvSpPr>
        <p:spPr>
          <a:xfrm>
            <a:off x="839788" y="365125"/>
            <a:ext cx="10515600" cy="1325563"/>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
        <p:nvSpPr>
          <p:cNvPr id="8" name="Текст 7">
            <a:extLst>
              <a:ext uri="{FF2B5EF4-FFF2-40B4-BE49-F238E27FC236}">
                <a16:creationId xmlns:a16="http://schemas.microsoft.com/office/drawing/2014/main" id="{D5440390-5E8B-7740-2E1C-92AC00DF67E3}"/>
              </a:ext>
            </a:extLst>
          </p:cNvPr>
          <p:cNvSpPr txBox="1">
            <a:spLocks noGrp="1"/>
          </p:cNvSpPr>
          <p:nvPr>
            <p:ph type="body" idx="1"/>
          </p:nvPr>
        </p:nvSpPr>
        <p:spPr>
          <a:xfrm>
            <a:off x="839788" y="1681163"/>
            <a:ext cx="5157787" cy="823912"/>
          </a:xfrm>
          <a:prstGeom prst="rect">
            <a:avLst/>
          </a:prstGeom>
          <a:noFill/>
        </p:spPr>
        <p:txBody>
          <a:bodyPr wrap="square">
            <a:spAutoFit/>
          </a:bodyPr>
          <a:lstStyle/>
          <a:p>
            <a:pPr algn="l"/>
            <a:r>
              <a:rPr lang="en-US" b="1" i="0" dirty="0">
                <a:effectLst/>
                <a:latin typeface="IBM Plex Sans" panose="020B0503050203000203" pitchFamily="34" charset="0"/>
              </a:rPr>
              <a:t>Advantages of YOLO</a:t>
            </a:r>
          </a:p>
        </p:txBody>
      </p:sp>
      <p:sp>
        <p:nvSpPr>
          <p:cNvPr id="9" name="Объект 8">
            <a:extLst>
              <a:ext uri="{FF2B5EF4-FFF2-40B4-BE49-F238E27FC236}">
                <a16:creationId xmlns:a16="http://schemas.microsoft.com/office/drawing/2014/main" id="{20F2D12B-CBC4-8967-5E55-CF6BDBF643E7}"/>
              </a:ext>
            </a:extLst>
          </p:cNvPr>
          <p:cNvSpPr txBox="1">
            <a:spLocks noGrp="1"/>
          </p:cNvSpPr>
          <p:nvPr>
            <p:ph sz="half" idx="2"/>
          </p:nvPr>
        </p:nvSpPr>
        <p:spPr>
          <a:xfrm>
            <a:off x="839788" y="2505075"/>
            <a:ext cx="5157787" cy="3091103"/>
          </a:xfrm>
          <a:prstGeom prst="rect">
            <a:avLst/>
          </a:prstGeom>
          <a:noFill/>
        </p:spPr>
        <p:txBody>
          <a:bodyPr wrap="square">
            <a:spAutoFit/>
          </a:bodyPr>
          <a:lstStyle/>
          <a:p>
            <a:pPr algn="l">
              <a:buFont typeface="+mj-lt"/>
              <a:buAutoNum type="arabicPeriod"/>
            </a:pPr>
            <a:r>
              <a:rPr lang="en-US" sz="1800" b="0" i="0" dirty="0">
                <a:effectLst/>
                <a:latin typeface="IBM Plex Sans" panose="020B0503050203000203" pitchFamily="34" charset="0"/>
              </a:rPr>
              <a:t>The computation and processing speed of YOLO is quite high, especially in real-time compared to most of the other training methods and object detection algorithms. </a:t>
            </a:r>
          </a:p>
          <a:p>
            <a:pPr algn="l">
              <a:buFont typeface="+mj-lt"/>
              <a:buAutoNum type="arabicPeriod"/>
            </a:pPr>
            <a:r>
              <a:rPr lang="en-US" sz="1800" b="0" i="0" dirty="0">
                <a:effectLst/>
                <a:latin typeface="IBM Plex Sans" panose="020B0503050203000203" pitchFamily="34" charset="0"/>
              </a:rPr>
              <a:t>Apart from the fast computing speed, the YOLO algorithm also manages to provide an overall high accuracy with the reduction of background errors seen in other methods. </a:t>
            </a:r>
          </a:p>
          <a:p>
            <a:pPr algn="l">
              <a:buFont typeface="+mj-lt"/>
              <a:buAutoNum type="arabicPeriod"/>
            </a:pPr>
            <a:r>
              <a:rPr lang="en-US" sz="1800" b="0" i="0" dirty="0">
                <a:effectLst/>
                <a:latin typeface="IBM Plex Sans" panose="020B0503050203000203" pitchFamily="34" charset="0"/>
              </a:rPr>
              <a:t>The architecture of YOLO allows the model to learn and develop an understanding of numerous objects more efficiently. </a:t>
            </a:r>
          </a:p>
        </p:txBody>
      </p:sp>
      <p:sp>
        <p:nvSpPr>
          <p:cNvPr id="10" name="Текст 9">
            <a:extLst>
              <a:ext uri="{FF2B5EF4-FFF2-40B4-BE49-F238E27FC236}">
                <a16:creationId xmlns:a16="http://schemas.microsoft.com/office/drawing/2014/main" id="{15ECC40E-304C-FFAC-02C5-92EDB32A211E}"/>
              </a:ext>
            </a:extLst>
          </p:cNvPr>
          <p:cNvSpPr txBox="1">
            <a:spLocks noGrp="1"/>
          </p:cNvSpPr>
          <p:nvPr>
            <p:ph type="body" sz="quarter" idx="3"/>
          </p:nvPr>
        </p:nvSpPr>
        <p:spPr>
          <a:xfrm>
            <a:off x="6172200" y="1681163"/>
            <a:ext cx="5183188" cy="823912"/>
          </a:xfrm>
          <a:prstGeom prst="rect">
            <a:avLst/>
          </a:prstGeom>
          <a:noFill/>
        </p:spPr>
        <p:txBody>
          <a:bodyPr wrap="square">
            <a:spAutoFit/>
          </a:bodyPr>
          <a:lstStyle/>
          <a:p>
            <a:pPr algn="l"/>
            <a:r>
              <a:rPr lang="en-US" b="1" i="0" dirty="0">
                <a:effectLst/>
                <a:latin typeface="IBM Plex Sans" panose="020B0503050203000203" pitchFamily="34" charset="0"/>
              </a:rPr>
              <a:t> Limitations of YOLO</a:t>
            </a:r>
          </a:p>
        </p:txBody>
      </p:sp>
      <p:sp>
        <p:nvSpPr>
          <p:cNvPr id="11" name="Объект 10">
            <a:extLst>
              <a:ext uri="{FF2B5EF4-FFF2-40B4-BE49-F238E27FC236}">
                <a16:creationId xmlns:a16="http://schemas.microsoft.com/office/drawing/2014/main" id="{31F6D4B4-95CC-D391-07D2-5F200CA9FC01}"/>
              </a:ext>
            </a:extLst>
          </p:cNvPr>
          <p:cNvSpPr txBox="1">
            <a:spLocks noGrp="1"/>
          </p:cNvSpPr>
          <p:nvPr>
            <p:ph sz="quarter" idx="4"/>
          </p:nvPr>
        </p:nvSpPr>
        <p:spPr>
          <a:xfrm>
            <a:off x="6172200" y="2505075"/>
            <a:ext cx="5183188" cy="1467068"/>
          </a:xfrm>
          <a:prstGeom prst="rect">
            <a:avLst/>
          </a:prstGeom>
          <a:noFill/>
        </p:spPr>
        <p:txBody>
          <a:bodyPr wrap="square">
            <a:spAutoFit/>
          </a:bodyPr>
          <a:lstStyle/>
          <a:p>
            <a:pPr algn="l">
              <a:buFont typeface="+mj-lt"/>
              <a:buAutoNum type="arabicPeriod"/>
            </a:pPr>
            <a:r>
              <a:rPr lang="en-US" sz="1800" b="0" i="0" dirty="0">
                <a:effectLst/>
                <a:latin typeface="IBM Plex Sans" panose="020B0503050203000203" pitchFamily="34" charset="0"/>
              </a:rPr>
              <a:t>Failure to detect smaller objects in an image or video because of the lower recall rate.</a:t>
            </a:r>
          </a:p>
          <a:p>
            <a:pPr algn="l">
              <a:buFont typeface="+mj-lt"/>
              <a:buAutoNum type="arabicPeriod"/>
            </a:pPr>
            <a:r>
              <a:rPr lang="en-US" sz="1800" b="0" i="0" dirty="0" err="1">
                <a:effectLst/>
                <a:latin typeface="IBM Plex Sans" panose="020B0503050203000203" pitchFamily="34" charset="0"/>
              </a:rPr>
              <a:t>Cant’t</a:t>
            </a:r>
            <a:r>
              <a:rPr lang="en-US" sz="1800" b="0" i="0" dirty="0">
                <a:effectLst/>
                <a:latin typeface="IBM Plex Sans" panose="020B0503050203000203" pitchFamily="34" charset="0"/>
              </a:rPr>
              <a:t> detect two objects that are extremely close to each other due to the limitations of bounding boxes. </a:t>
            </a:r>
          </a:p>
        </p:txBody>
      </p:sp>
    </p:spTree>
    <p:extLst>
      <p:ext uri="{BB962C8B-B14F-4D97-AF65-F5344CB8AC3E}">
        <p14:creationId xmlns:p14="http://schemas.microsoft.com/office/powerpoint/2010/main" val="227064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3219C-2F7F-2950-C415-D15313468D7A}"/>
              </a:ext>
            </a:extLst>
          </p:cNvPr>
          <p:cNvSpPr txBox="1"/>
          <p:nvPr/>
        </p:nvSpPr>
        <p:spPr>
          <a:xfrm>
            <a:off x="657368" y="1882148"/>
            <a:ext cx="6096000" cy="369332"/>
          </a:xfrm>
          <a:prstGeom prst="rect">
            <a:avLst/>
          </a:prstGeom>
          <a:noFill/>
        </p:spPr>
        <p:txBody>
          <a:bodyPr wrap="square">
            <a:spAutoFit/>
          </a:bodyPr>
          <a:lstStyle/>
          <a:p>
            <a:pPr algn="l"/>
            <a:r>
              <a:rPr lang="en-US" b="1" i="0" dirty="0">
                <a:effectLst/>
                <a:latin typeface="IBM Plex Sans" panose="020B0503050203000203" pitchFamily="34" charset="0"/>
              </a:rPr>
              <a:t>Versions of YOLO</a:t>
            </a:r>
          </a:p>
        </p:txBody>
      </p:sp>
      <p:pic>
        <p:nvPicPr>
          <p:cNvPr id="5" name="Рисунок 4">
            <a:extLst>
              <a:ext uri="{FF2B5EF4-FFF2-40B4-BE49-F238E27FC236}">
                <a16:creationId xmlns:a16="http://schemas.microsoft.com/office/drawing/2014/main" id="{30FD9409-71C6-3158-1A11-4B16DD6D8646}"/>
              </a:ext>
            </a:extLst>
          </p:cNvPr>
          <p:cNvPicPr>
            <a:picLocks noChangeAspect="1"/>
          </p:cNvPicPr>
          <p:nvPr/>
        </p:nvPicPr>
        <p:blipFill>
          <a:blip r:embed="rId2"/>
          <a:stretch>
            <a:fillRect/>
          </a:stretch>
        </p:blipFill>
        <p:spPr>
          <a:xfrm>
            <a:off x="5510063" y="2251480"/>
            <a:ext cx="6024569" cy="3364688"/>
          </a:xfrm>
          <a:prstGeom prst="rect">
            <a:avLst/>
          </a:prstGeom>
        </p:spPr>
      </p:pic>
      <p:sp>
        <p:nvSpPr>
          <p:cNvPr id="7" name="TextBox 6">
            <a:extLst>
              <a:ext uri="{FF2B5EF4-FFF2-40B4-BE49-F238E27FC236}">
                <a16:creationId xmlns:a16="http://schemas.microsoft.com/office/drawing/2014/main" id="{A78E027E-79CE-27FA-EC3A-08B4B8F3BA44}"/>
              </a:ext>
            </a:extLst>
          </p:cNvPr>
          <p:cNvSpPr txBox="1"/>
          <p:nvPr/>
        </p:nvSpPr>
        <p:spPr>
          <a:xfrm>
            <a:off x="657368" y="2251480"/>
            <a:ext cx="4547895" cy="3970318"/>
          </a:xfrm>
          <a:prstGeom prst="rect">
            <a:avLst/>
          </a:prstGeom>
          <a:noFill/>
        </p:spPr>
        <p:txBody>
          <a:bodyPr wrap="square">
            <a:spAutoFit/>
          </a:bodyPr>
          <a:lstStyle/>
          <a:p>
            <a:r>
              <a:rPr lang="en-US" b="0" i="0" dirty="0">
                <a:effectLst/>
                <a:latin typeface="IBM Plex Sans" panose="020B0503050203000203" pitchFamily="34" charset="0"/>
              </a:rPr>
              <a:t>The YOLO architecture is one of the most influential and successful object detection algorithms. With the introduction of the YOLO architecture in 2016, their consecutive versions YOLO v2 and YOLO v3 arrived in 2017 and 2018. While there was no new release in 2019, 2020 saw three quick releases: YOLO v4, YOLO v5, and PP-YOLO. Each of the newer versions of YOLO slightly improved on their previous ones. The tiny YOLO was also released to ensure that object detection could be supported on embedded devices.</a:t>
            </a:r>
            <a:endParaRPr lang="ru-KZ" dirty="0"/>
          </a:p>
        </p:txBody>
      </p:sp>
      <p:sp>
        <p:nvSpPr>
          <p:cNvPr id="8" name="TextBox 7">
            <a:extLst>
              <a:ext uri="{FF2B5EF4-FFF2-40B4-BE49-F238E27FC236}">
                <a16:creationId xmlns:a16="http://schemas.microsoft.com/office/drawing/2014/main" id="{6BDB98C0-0457-CCA0-DD7A-48498D851F88}"/>
              </a:ext>
            </a:extLst>
          </p:cNvPr>
          <p:cNvSpPr txBox="1"/>
          <p:nvPr/>
        </p:nvSpPr>
        <p:spPr>
          <a:xfrm>
            <a:off x="657368" y="1241832"/>
            <a:ext cx="7207046" cy="707886"/>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Tree>
    <p:extLst>
      <p:ext uri="{BB962C8B-B14F-4D97-AF65-F5344CB8AC3E}">
        <p14:creationId xmlns:p14="http://schemas.microsoft.com/office/powerpoint/2010/main" val="238503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F576B9-51C1-F611-2E78-064A61C278BA}"/>
              </a:ext>
            </a:extLst>
          </p:cNvPr>
          <p:cNvSpPr txBox="1"/>
          <p:nvPr/>
        </p:nvSpPr>
        <p:spPr>
          <a:xfrm>
            <a:off x="1062778" y="2006314"/>
            <a:ext cx="6096000" cy="369332"/>
          </a:xfrm>
          <a:prstGeom prst="rect">
            <a:avLst/>
          </a:prstGeom>
          <a:noFill/>
        </p:spPr>
        <p:txBody>
          <a:bodyPr wrap="square">
            <a:spAutoFit/>
          </a:bodyPr>
          <a:lstStyle/>
          <a:p>
            <a:pPr algn="l"/>
            <a:r>
              <a:rPr lang="en-US" b="1" i="0" dirty="0">
                <a:effectLst/>
                <a:latin typeface="IBM Plex Sans" panose="020B0503050203000203" pitchFamily="34" charset="0"/>
              </a:rPr>
              <a:t>Points to consider</a:t>
            </a:r>
          </a:p>
        </p:txBody>
      </p:sp>
      <p:sp>
        <p:nvSpPr>
          <p:cNvPr id="5" name="TextBox 4">
            <a:extLst>
              <a:ext uri="{FF2B5EF4-FFF2-40B4-BE49-F238E27FC236}">
                <a16:creationId xmlns:a16="http://schemas.microsoft.com/office/drawing/2014/main" id="{14F2C120-CE6A-B415-0419-4B5A69BDB0B8}"/>
              </a:ext>
            </a:extLst>
          </p:cNvPr>
          <p:cNvSpPr txBox="1"/>
          <p:nvPr/>
        </p:nvSpPr>
        <p:spPr>
          <a:xfrm>
            <a:off x="1062778" y="2497871"/>
            <a:ext cx="4915235" cy="2862322"/>
          </a:xfrm>
          <a:prstGeom prst="rect">
            <a:avLst/>
          </a:prstGeom>
          <a:noFill/>
        </p:spPr>
        <p:txBody>
          <a:bodyPr wrap="square">
            <a:spAutoFit/>
          </a:bodyPr>
          <a:lstStyle/>
          <a:p>
            <a:pPr algn="l"/>
            <a:r>
              <a:rPr lang="en-US" b="1" i="0" dirty="0">
                <a:effectLst/>
                <a:latin typeface="IBM Plex Sans" panose="020B0503050203000203" pitchFamily="34" charset="0"/>
              </a:rPr>
              <a:t>When To Use YOLO?</a:t>
            </a:r>
            <a:r>
              <a:rPr lang="en-US" b="0" i="0" dirty="0">
                <a:effectLst/>
                <a:latin typeface="IBM Plex Sans" panose="020B0503050203000203" pitchFamily="34" charset="0"/>
              </a:rPr>
              <a:t> – While all the previously discussed methods perform quite well on images and sometimes video analysis for object detection, the YOLO architecture is one of the most preferred methods for performing object detection in real-time. It achieves high accuracy on most real-time processing tasks with a decent speed and frames per second depending on the device that you’re running the program on.</a:t>
            </a:r>
          </a:p>
        </p:txBody>
      </p:sp>
      <p:pic>
        <p:nvPicPr>
          <p:cNvPr id="7170" name="Picture 2" descr="Object Detection with YOLO: Hands-on Tutorial">
            <a:extLst>
              <a:ext uri="{FF2B5EF4-FFF2-40B4-BE49-F238E27FC236}">
                <a16:creationId xmlns:a16="http://schemas.microsoft.com/office/drawing/2014/main" id="{EB1288A7-B188-40A7-2CD9-EE54F9B6E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991" y="2190980"/>
            <a:ext cx="4703841" cy="31692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1C4ECF-AA9A-C0B3-60B0-8271EC35D3F0}"/>
              </a:ext>
            </a:extLst>
          </p:cNvPr>
          <p:cNvSpPr txBox="1"/>
          <p:nvPr/>
        </p:nvSpPr>
        <p:spPr>
          <a:xfrm>
            <a:off x="925126" y="1176203"/>
            <a:ext cx="7207046" cy="707886"/>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Tree>
    <p:extLst>
      <p:ext uri="{BB962C8B-B14F-4D97-AF65-F5344CB8AC3E}">
        <p14:creationId xmlns:p14="http://schemas.microsoft.com/office/powerpoint/2010/main" val="159244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D2D34-238A-BC06-F211-70237ED0139E}"/>
              </a:ext>
            </a:extLst>
          </p:cNvPr>
          <p:cNvSpPr txBox="1"/>
          <p:nvPr/>
        </p:nvSpPr>
        <p:spPr>
          <a:xfrm>
            <a:off x="2025445" y="660909"/>
            <a:ext cx="9370141" cy="707886"/>
          </a:xfrm>
          <a:prstGeom prst="rect">
            <a:avLst/>
          </a:prstGeom>
          <a:noFill/>
        </p:spPr>
        <p:txBody>
          <a:bodyPr wrap="square">
            <a:spAutoFit/>
          </a:bodyPr>
          <a:lstStyle/>
          <a:p>
            <a:r>
              <a:rPr lang="en-US" sz="4000" b="1" dirty="0">
                <a:latin typeface="IBM Plex Sans" panose="020B0503050203000203" pitchFamily="34" charset="0"/>
              </a:rPr>
              <a:t>Comparison: YOLO vs Viola-Jones</a:t>
            </a:r>
            <a:endParaRPr lang="ru-KZ" sz="4000" b="1" dirty="0">
              <a:latin typeface="IBM Plex Sans" panose="020B0503050203000203" pitchFamily="34" charset="0"/>
            </a:endParaRPr>
          </a:p>
        </p:txBody>
      </p:sp>
      <p:graphicFrame>
        <p:nvGraphicFramePr>
          <p:cNvPr id="5" name="Таблица 4">
            <a:extLst>
              <a:ext uri="{FF2B5EF4-FFF2-40B4-BE49-F238E27FC236}">
                <a16:creationId xmlns:a16="http://schemas.microsoft.com/office/drawing/2014/main" id="{41F12ED2-CFA3-03B7-6DBD-1804D42720EE}"/>
              </a:ext>
            </a:extLst>
          </p:cNvPr>
          <p:cNvGraphicFramePr>
            <a:graphicFrameLocks noGrp="1"/>
          </p:cNvGraphicFramePr>
          <p:nvPr>
            <p:extLst>
              <p:ext uri="{D42A27DB-BD31-4B8C-83A1-F6EECF244321}">
                <p14:modId xmlns:p14="http://schemas.microsoft.com/office/powerpoint/2010/main" val="96805764"/>
              </p:ext>
            </p:extLst>
          </p:nvPr>
        </p:nvGraphicFramePr>
        <p:xfrm>
          <a:off x="1317521" y="1565239"/>
          <a:ext cx="10078065" cy="5125720"/>
        </p:xfrm>
        <a:graphic>
          <a:graphicData uri="http://schemas.openxmlformats.org/drawingml/2006/table">
            <a:tbl>
              <a:tblPr firstRow="1" bandRow="1">
                <a:tableStyleId>{616DA210-FB5B-4158-B5E0-FEB733F419BA}</a:tableStyleId>
              </a:tblPr>
              <a:tblGrid>
                <a:gridCol w="2094271">
                  <a:extLst>
                    <a:ext uri="{9D8B030D-6E8A-4147-A177-3AD203B41FA5}">
                      <a16:colId xmlns:a16="http://schemas.microsoft.com/office/drawing/2014/main" val="1590613860"/>
                    </a:ext>
                  </a:extLst>
                </a:gridCol>
                <a:gridCol w="3795251">
                  <a:extLst>
                    <a:ext uri="{9D8B030D-6E8A-4147-A177-3AD203B41FA5}">
                      <a16:colId xmlns:a16="http://schemas.microsoft.com/office/drawing/2014/main" val="3921631335"/>
                    </a:ext>
                  </a:extLst>
                </a:gridCol>
                <a:gridCol w="4188543">
                  <a:extLst>
                    <a:ext uri="{9D8B030D-6E8A-4147-A177-3AD203B41FA5}">
                      <a16:colId xmlns:a16="http://schemas.microsoft.com/office/drawing/2014/main" val="714404227"/>
                    </a:ext>
                  </a:extLst>
                </a:gridCol>
              </a:tblGrid>
              <a:tr h="370840">
                <a:tc>
                  <a:txBody>
                    <a:bodyPr/>
                    <a:lstStyle/>
                    <a:p>
                      <a:r>
                        <a:rPr lang="en-US" dirty="0">
                          <a:latin typeface="IBM Plex Sans" panose="020B0503050203000203" pitchFamily="34" charset="0"/>
                        </a:rPr>
                        <a:t>Feature</a:t>
                      </a:r>
                    </a:p>
                  </a:txBody>
                  <a:tcPr anchor="ctr"/>
                </a:tc>
                <a:tc>
                  <a:txBody>
                    <a:bodyPr/>
                    <a:lstStyle/>
                    <a:p>
                      <a:r>
                        <a:rPr lang="en-US" dirty="0">
                          <a:latin typeface="IBM Plex Sans" panose="020B0503050203000203" pitchFamily="34" charset="0"/>
                        </a:rPr>
                        <a:t>YOLO (You Only Look Once)</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Viola-Jones</a:t>
                      </a:r>
                    </a:p>
                  </a:txBody>
                  <a:tcPr/>
                </a:tc>
                <a:extLst>
                  <a:ext uri="{0D108BD9-81ED-4DB2-BD59-A6C34878D82A}">
                    <a16:rowId xmlns:a16="http://schemas.microsoft.com/office/drawing/2014/main" val="924829083"/>
                  </a:ext>
                </a:extLst>
              </a:tr>
              <a:tr h="370840">
                <a:tc>
                  <a:txBody>
                    <a:bodyPr/>
                    <a:lstStyle/>
                    <a:p>
                      <a:r>
                        <a:rPr lang="en-US" dirty="0">
                          <a:latin typeface="IBM Plex Sans" panose="020B0503050203000203" pitchFamily="34" charset="0"/>
                        </a:rPr>
                        <a:t>Detection Type</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Object detection (detects multiple objects in a single pass)</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Face detection (primarily designed for face detection)</a:t>
                      </a:r>
                      <a:endParaRPr lang="ru-KZ" dirty="0">
                        <a:latin typeface="IBM Plex Sans" panose="020B0503050203000203" pitchFamily="34" charset="0"/>
                      </a:endParaRPr>
                    </a:p>
                  </a:txBody>
                  <a:tcPr/>
                </a:tc>
                <a:extLst>
                  <a:ext uri="{0D108BD9-81ED-4DB2-BD59-A6C34878D82A}">
                    <a16:rowId xmlns:a16="http://schemas.microsoft.com/office/drawing/2014/main" val="1572382455"/>
                  </a:ext>
                </a:extLst>
              </a:tr>
              <a:tr h="370840">
                <a:tc>
                  <a:txBody>
                    <a:bodyPr/>
                    <a:lstStyle/>
                    <a:p>
                      <a:r>
                        <a:rPr lang="en-US" dirty="0">
                          <a:latin typeface="IBM Plex Sans" panose="020B0503050203000203" pitchFamily="34" charset="0"/>
                        </a:rPr>
                        <a:t>Speed</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Very fast (real-time processing)</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Relatively slow compared to modern deep learning methods</a:t>
                      </a:r>
                      <a:endParaRPr lang="ru-KZ" dirty="0">
                        <a:latin typeface="IBM Plex Sans" panose="020B0503050203000203" pitchFamily="34" charset="0"/>
                      </a:endParaRPr>
                    </a:p>
                  </a:txBody>
                  <a:tcPr/>
                </a:tc>
                <a:extLst>
                  <a:ext uri="{0D108BD9-81ED-4DB2-BD59-A6C34878D82A}">
                    <a16:rowId xmlns:a16="http://schemas.microsoft.com/office/drawing/2014/main" val="2818621946"/>
                  </a:ext>
                </a:extLst>
              </a:tr>
              <a:tr h="370840">
                <a:tc>
                  <a:txBody>
                    <a:bodyPr/>
                    <a:lstStyle/>
                    <a:p>
                      <a:r>
                        <a:rPr lang="en-US" dirty="0">
                          <a:latin typeface="IBM Plex Sans" panose="020B0503050203000203" pitchFamily="34" charset="0"/>
                        </a:rPr>
                        <a:t>Accuracy</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High accuracy with deep learning-based feature extraction</a:t>
                      </a:r>
                      <a:endParaRPr lang="ru-KZ" dirty="0">
                        <a:latin typeface="IBM Plex Sans" panose="020B0503050203000203" pitchFamily="34" charset="0"/>
                      </a:endParaRPr>
                    </a:p>
                  </a:txBody>
                  <a:tcPr anchor="ctr"/>
                </a:tc>
                <a:tc>
                  <a:txBody>
                    <a:bodyPr/>
                    <a:lstStyle/>
                    <a:p>
                      <a:r>
                        <a:rPr lang="en-US" dirty="0">
                          <a:latin typeface="IBM Plex Sans" panose="020B0503050203000203" pitchFamily="34" charset="0"/>
                        </a:rPr>
                        <a:t>Lower accuracy, higher false positives</a:t>
                      </a:r>
                      <a:endParaRPr lang="ru-KZ" dirty="0">
                        <a:latin typeface="IBM Plex Sans" panose="020B0503050203000203" pitchFamily="34" charset="0"/>
                      </a:endParaRPr>
                    </a:p>
                  </a:txBody>
                  <a:tcPr anchor="ctr"/>
                </a:tc>
                <a:extLst>
                  <a:ext uri="{0D108BD9-81ED-4DB2-BD59-A6C34878D82A}">
                    <a16:rowId xmlns:a16="http://schemas.microsoft.com/office/drawing/2014/main" val="3269700849"/>
                  </a:ext>
                </a:extLst>
              </a:tr>
              <a:tr h="370840">
                <a:tc>
                  <a:txBody>
                    <a:bodyPr/>
                    <a:lstStyle/>
                    <a:p>
                      <a:r>
                        <a:rPr lang="en-US" dirty="0">
                          <a:latin typeface="IBM Plex Sans" panose="020B0503050203000203" pitchFamily="34" charset="0"/>
                        </a:rPr>
                        <a:t>Training Data</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Requires a large dataset (e.g., COCO)</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Uses </a:t>
                      </a:r>
                      <a:r>
                        <a:rPr lang="en-US" dirty="0" err="1">
                          <a:latin typeface="IBM Plex Sans" panose="020B0503050203000203" pitchFamily="34" charset="0"/>
                        </a:rPr>
                        <a:t>Haar</a:t>
                      </a:r>
                      <a:r>
                        <a:rPr lang="en-US" dirty="0">
                          <a:latin typeface="IBM Plex Sans" panose="020B0503050203000203" pitchFamily="34" charset="0"/>
                        </a:rPr>
                        <a:t> cascades trained on positive and negative samples</a:t>
                      </a:r>
                      <a:endParaRPr lang="ru-KZ" dirty="0">
                        <a:latin typeface="IBM Plex Sans" panose="020B0503050203000203" pitchFamily="34" charset="0"/>
                      </a:endParaRPr>
                    </a:p>
                  </a:txBody>
                  <a:tcPr/>
                </a:tc>
                <a:extLst>
                  <a:ext uri="{0D108BD9-81ED-4DB2-BD59-A6C34878D82A}">
                    <a16:rowId xmlns:a16="http://schemas.microsoft.com/office/drawing/2014/main" val="3113894995"/>
                  </a:ext>
                </a:extLst>
              </a:tr>
              <a:tr h="370840">
                <a:tc>
                  <a:txBody>
                    <a:bodyPr/>
                    <a:lstStyle/>
                    <a:p>
                      <a:r>
                        <a:rPr lang="en-US" dirty="0">
                          <a:latin typeface="IBM Plex Sans" panose="020B0503050203000203" pitchFamily="34" charset="0"/>
                        </a:rPr>
                        <a:t>Algorithm Type</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Deep learning-based convolutional neural network (CNN)</a:t>
                      </a:r>
                      <a:endParaRPr lang="ru-KZ" dirty="0">
                        <a:latin typeface="IBM Plex Sans" panose="020B0503050203000203" pitchFamily="34" charset="0"/>
                      </a:endParaRPr>
                    </a:p>
                  </a:txBody>
                  <a:tcPr anchor="ctr"/>
                </a:tc>
                <a:tc>
                  <a:txBody>
                    <a:bodyPr/>
                    <a:lstStyle/>
                    <a:p>
                      <a:r>
                        <a:rPr lang="en-US" dirty="0">
                          <a:latin typeface="IBM Plex Sans" panose="020B0503050203000203" pitchFamily="34" charset="0"/>
                        </a:rPr>
                        <a:t>Feature-based cascade classifier using </a:t>
                      </a:r>
                      <a:r>
                        <a:rPr lang="en-US" dirty="0" err="1">
                          <a:latin typeface="IBM Plex Sans" panose="020B0503050203000203" pitchFamily="34" charset="0"/>
                        </a:rPr>
                        <a:t>Haar</a:t>
                      </a:r>
                      <a:r>
                        <a:rPr lang="en-US" dirty="0">
                          <a:latin typeface="IBM Plex Sans" panose="020B0503050203000203" pitchFamily="34" charset="0"/>
                        </a:rPr>
                        <a:t>-like features</a:t>
                      </a:r>
                      <a:endParaRPr lang="ru-KZ" dirty="0">
                        <a:latin typeface="IBM Plex Sans" panose="020B0503050203000203" pitchFamily="34" charset="0"/>
                      </a:endParaRPr>
                    </a:p>
                  </a:txBody>
                  <a:tcPr/>
                </a:tc>
                <a:extLst>
                  <a:ext uri="{0D108BD9-81ED-4DB2-BD59-A6C34878D82A}">
                    <a16:rowId xmlns:a16="http://schemas.microsoft.com/office/drawing/2014/main" val="3309229518"/>
                  </a:ext>
                </a:extLst>
              </a:tr>
              <a:tr h="370840">
                <a:tc>
                  <a:txBody>
                    <a:bodyPr/>
                    <a:lstStyle/>
                    <a:p>
                      <a:r>
                        <a:rPr lang="en-US" dirty="0">
                          <a:latin typeface="IBM Plex Sans" panose="020B0503050203000203" pitchFamily="34" charset="0"/>
                        </a:rPr>
                        <a:t>Generalization</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Can detect multiple types of objects (people, cars, animals, etc.)</a:t>
                      </a:r>
                      <a:endParaRPr lang="ru-KZ" dirty="0">
                        <a:latin typeface="IBM Plex Sans" panose="020B0503050203000203" pitchFamily="34" charset="0"/>
                      </a:endParaRPr>
                    </a:p>
                  </a:txBody>
                  <a:tcPr anchor="ctr"/>
                </a:tc>
                <a:tc>
                  <a:txBody>
                    <a:bodyPr/>
                    <a:lstStyle/>
                    <a:p>
                      <a:r>
                        <a:rPr lang="en-US" dirty="0">
                          <a:latin typeface="IBM Plex Sans" panose="020B0503050203000203" pitchFamily="34" charset="0"/>
                        </a:rPr>
                        <a:t>Primarily used for face detection, struggles with non-face objects</a:t>
                      </a:r>
                      <a:endParaRPr lang="ru-KZ" dirty="0">
                        <a:latin typeface="IBM Plex Sans" panose="020B0503050203000203" pitchFamily="34" charset="0"/>
                      </a:endParaRPr>
                    </a:p>
                  </a:txBody>
                  <a:tcPr/>
                </a:tc>
                <a:extLst>
                  <a:ext uri="{0D108BD9-81ED-4DB2-BD59-A6C34878D82A}">
                    <a16:rowId xmlns:a16="http://schemas.microsoft.com/office/drawing/2014/main" val="1394482394"/>
                  </a:ext>
                </a:extLst>
              </a:tr>
              <a:tr h="370840">
                <a:tc>
                  <a:txBody>
                    <a:bodyPr/>
                    <a:lstStyle/>
                    <a:p>
                      <a:r>
                        <a:rPr lang="en-US" dirty="0">
                          <a:latin typeface="IBM Plex Sans" panose="020B0503050203000203" pitchFamily="34" charset="0"/>
                        </a:rPr>
                        <a:t>Hardware Requirements</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Requires GPU for optimal performance</a:t>
                      </a:r>
                      <a:endParaRPr lang="ru-KZ" dirty="0">
                        <a:latin typeface="IBM Plex Sans" panose="020B0503050203000203" pitchFamily="34" charset="0"/>
                      </a:endParaRPr>
                    </a:p>
                  </a:txBody>
                  <a:tcPr/>
                </a:tc>
                <a:tc>
                  <a:txBody>
                    <a:bodyPr/>
                    <a:lstStyle/>
                    <a:p>
                      <a:r>
                        <a:rPr lang="en-US" dirty="0">
                          <a:latin typeface="IBM Plex Sans" panose="020B0503050203000203" pitchFamily="34" charset="0"/>
                        </a:rPr>
                        <a:t>Can run efficiently on CPU</a:t>
                      </a:r>
                      <a:endParaRPr lang="ru-KZ" dirty="0">
                        <a:latin typeface="IBM Plex Sans" panose="020B0503050203000203" pitchFamily="34" charset="0"/>
                      </a:endParaRPr>
                    </a:p>
                  </a:txBody>
                  <a:tcPr/>
                </a:tc>
                <a:extLst>
                  <a:ext uri="{0D108BD9-81ED-4DB2-BD59-A6C34878D82A}">
                    <a16:rowId xmlns:a16="http://schemas.microsoft.com/office/drawing/2014/main" val="90453879"/>
                  </a:ext>
                </a:extLst>
              </a:tr>
            </a:tbl>
          </a:graphicData>
        </a:graphic>
      </p:graphicFrame>
    </p:spTree>
    <p:extLst>
      <p:ext uri="{BB962C8B-B14F-4D97-AF65-F5344CB8AC3E}">
        <p14:creationId xmlns:p14="http://schemas.microsoft.com/office/powerpoint/2010/main" val="213054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B419DA9-E9FA-32E4-8C0E-C826B4256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93" y="897780"/>
            <a:ext cx="6438900" cy="4886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510D98-23D9-FECC-615F-161498D321C0}"/>
              </a:ext>
            </a:extLst>
          </p:cNvPr>
          <p:cNvSpPr txBox="1"/>
          <p:nvPr/>
        </p:nvSpPr>
        <p:spPr>
          <a:xfrm>
            <a:off x="7486021" y="2551837"/>
            <a:ext cx="4360985" cy="1754326"/>
          </a:xfrm>
          <a:prstGeom prst="rect">
            <a:avLst/>
          </a:prstGeom>
          <a:noFill/>
        </p:spPr>
        <p:txBody>
          <a:bodyPr wrap="square" rtlCol="0">
            <a:spAutoFit/>
          </a:bodyPr>
          <a:lstStyle/>
          <a:p>
            <a:r>
              <a:rPr lang="en-US" sz="5400" dirty="0"/>
              <a:t>Thank you for attention!</a:t>
            </a:r>
            <a:endParaRPr lang="ru-KZ" sz="5400" dirty="0"/>
          </a:p>
        </p:txBody>
      </p:sp>
    </p:spTree>
    <p:extLst>
      <p:ext uri="{BB962C8B-B14F-4D97-AF65-F5344CB8AC3E}">
        <p14:creationId xmlns:p14="http://schemas.microsoft.com/office/powerpoint/2010/main" val="141938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948AB6-C98F-2419-DBBF-2087CBE14389}"/>
              </a:ext>
            </a:extLst>
          </p:cNvPr>
          <p:cNvSpPr txBox="1"/>
          <p:nvPr/>
        </p:nvSpPr>
        <p:spPr>
          <a:xfrm>
            <a:off x="1327354" y="1201683"/>
            <a:ext cx="6096000" cy="707886"/>
          </a:xfrm>
          <a:prstGeom prst="rect">
            <a:avLst/>
          </a:prstGeom>
          <a:noFill/>
        </p:spPr>
        <p:txBody>
          <a:bodyPr wrap="square">
            <a:spAutoFit/>
          </a:bodyPr>
          <a:lstStyle/>
          <a:p>
            <a:r>
              <a:rPr lang="en-US" sz="4000" dirty="0"/>
              <a:t>References</a:t>
            </a:r>
            <a:endParaRPr lang="ru-KZ" sz="4000" dirty="0"/>
          </a:p>
        </p:txBody>
      </p:sp>
      <p:sp>
        <p:nvSpPr>
          <p:cNvPr id="3" name="TextBox 2">
            <a:extLst>
              <a:ext uri="{FF2B5EF4-FFF2-40B4-BE49-F238E27FC236}">
                <a16:creationId xmlns:a16="http://schemas.microsoft.com/office/drawing/2014/main" id="{55854605-0E15-4FA5-0254-373E95540C74}"/>
              </a:ext>
            </a:extLst>
          </p:cNvPr>
          <p:cNvSpPr txBox="1"/>
          <p:nvPr/>
        </p:nvSpPr>
        <p:spPr>
          <a:xfrm>
            <a:off x="1327353" y="2160396"/>
            <a:ext cx="10429217" cy="1477328"/>
          </a:xfrm>
          <a:prstGeom prst="rect">
            <a:avLst/>
          </a:prstGeom>
          <a:noFill/>
        </p:spPr>
        <p:txBody>
          <a:bodyPr wrap="square" rtlCol="0">
            <a:spAutoFit/>
          </a:bodyPr>
          <a:lstStyle/>
          <a:p>
            <a:pPr marL="342900" indent="-342900">
              <a:buAutoNum type="arabicPeriod"/>
            </a:pPr>
            <a:r>
              <a:rPr lang="en-US" dirty="0"/>
              <a:t>Bharath K</a:t>
            </a:r>
            <a:r>
              <a:rPr lang="en-US" i="1" dirty="0"/>
              <a:t>. </a:t>
            </a:r>
            <a:r>
              <a:rPr lang="en-US" i="1" dirty="0">
                <a:effectLst/>
                <a:latin typeface="IBM Plex Sans" panose="020B0503050203000203" pitchFamily="34" charset="0"/>
              </a:rPr>
              <a:t>Object Detection Algorithms and Libraries. </a:t>
            </a:r>
            <a:r>
              <a:rPr lang="en-US" dirty="0">
                <a:effectLst/>
                <a:latin typeface="IBM Plex Sans" panose="020B0503050203000203" pitchFamily="34" charset="0"/>
              </a:rPr>
              <a:t>– URL: </a:t>
            </a:r>
            <a:r>
              <a:rPr lang="en-US" dirty="0">
                <a:effectLst/>
                <a:latin typeface="IBM Plex Sans" panose="020B0503050203000203" pitchFamily="34" charset="0"/>
                <a:hlinkClick r:id="rId2"/>
              </a:rPr>
              <a:t>https://neptune.ai/blog/object-detection-algorithms-and-libraries</a:t>
            </a:r>
            <a:r>
              <a:rPr lang="en-US" dirty="0">
                <a:effectLst/>
                <a:latin typeface="IBM Plex Sans" panose="020B0503050203000203" pitchFamily="34" charset="0"/>
              </a:rPr>
              <a:t> (15.04.2024)</a:t>
            </a:r>
          </a:p>
          <a:p>
            <a:pPr marL="342900" indent="-342900">
              <a:buFontTx/>
              <a:buAutoNum type="arabicPeriod"/>
            </a:pPr>
            <a:r>
              <a:rPr lang="en-US" dirty="0">
                <a:latin typeface="Inter"/>
              </a:rPr>
              <a:t>Joseph Nelson. </a:t>
            </a:r>
            <a:r>
              <a:rPr lang="en-US" i="1" dirty="0">
                <a:solidFill>
                  <a:srgbClr val="000000"/>
                </a:solidFill>
                <a:effectLst/>
                <a:latin typeface="Inter"/>
              </a:rPr>
              <a:t>What is YOLO? The Ultimate Guide [2025]</a:t>
            </a:r>
            <a:r>
              <a:rPr lang="en-US" dirty="0">
                <a:solidFill>
                  <a:srgbClr val="000000"/>
                </a:solidFill>
                <a:effectLst/>
                <a:latin typeface="Inter"/>
              </a:rPr>
              <a:t>. – URL: </a:t>
            </a:r>
            <a:r>
              <a:rPr lang="en-US" dirty="0">
                <a:solidFill>
                  <a:srgbClr val="000000"/>
                </a:solidFill>
                <a:effectLst/>
                <a:latin typeface="Inter"/>
                <a:hlinkClick r:id="rId3"/>
              </a:rPr>
              <a:t>https://blog.roboflow.com/guide-to-yolo-models/</a:t>
            </a:r>
            <a:r>
              <a:rPr lang="en-US" dirty="0">
                <a:solidFill>
                  <a:srgbClr val="000000"/>
                </a:solidFill>
                <a:effectLst/>
                <a:latin typeface="Inter"/>
              </a:rPr>
              <a:t> (09.01.2025)</a:t>
            </a:r>
            <a:endParaRPr lang="en-US" i="1" dirty="0">
              <a:solidFill>
                <a:srgbClr val="000000"/>
              </a:solidFill>
              <a:effectLst/>
              <a:latin typeface="Inter"/>
            </a:endParaRPr>
          </a:p>
          <a:p>
            <a:pPr marL="342900" indent="-342900">
              <a:buAutoNum type="arabicPeriod"/>
            </a:pPr>
            <a:endParaRPr lang="en-US" i="1" dirty="0">
              <a:effectLst/>
              <a:latin typeface="IBM Plex Sans" panose="020B0503050203000203" pitchFamily="34" charset="0"/>
            </a:endParaRPr>
          </a:p>
        </p:txBody>
      </p:sp>
    </p:spTree>
    <p:extLst>
      <p:ext uri="{BB962C8B-B14F-4D97-AF65-F5344CB8AC3E}">
        <p14:creationId xmlns:p14="http://schemas.microsoft.com/office/powerpoint/2010/main" val="77463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CFDE1-B882-1031-0190-1964C554B6B1}"/>
              </a:ext>
            </a:extLst>
          </p:cNvPr>
          <p:cNvSpPr txBox="1"/>
          <p:nvPr/>
        </p:nvSpPr>
        <p:spPr>
          <a:xfrm>
            <a:off x="963024" y="918614"/>
            <a:ext cx="6094324" cy="707886"/>
          </a:xfrm>
          <a:prstGeom prst="rect">
            <a:avLst/>
          </a:prstGeom>
          <a:noFill/>
        </p:spPr>
        <p:txBody>
          <a:bodyPr wrap="square">
            <a:spAutoFit/>
          </a:bodyPr>
          <a:lstStyle/>
          <a:p>
            <a:pPr algn="l"/>
            <a:r>
              <a:rPr lang="en-US" sz="4000" b="1" i="0" dirty="0">
                <a:effectLst/>
                <a:latin typeface="IBM Plex Sans" panose="020B0503050203000203" pitchFamily="34" charset="0"/>
              </a:rPr>
              <a:t>Faster R-CNN</a:t>
            </a:r>
          </a:p>
        </p:txBody>
      </p:sp>
      <p:sp>
        <p:nvSpPr>
          <p:cNvPr id="5" name="TextBox 4">
            <a:extLst>
              <a:ext uri="{FF2B5EF4-FFF2-40B4-BE49-F238E27FC236}">
                <a16:creationId xmlns:a16="http://schemas.microsoft.com/office/drawing/2014/main" id="{58A15A9A-1251-23ED-B032-B394C8954641}"/>
              </a:ext>
            </a:extLst>
          </p:cNvPr>
          <p:cNvSpPr txBox="1"/>
          <p:nvPr/>
        </p:nvSpPr>
        <p:spPr>
          <a:xfrm>
            <a:off x="962186" y="1743616"/>
            <a:ext cx="6096000" cy="369332"/>
          </a:xfrm>
          <a:prstGeom prst="rect">
            <a:avLst/>
          </a:prstGeom>
          <a:noFill/>
        </p:spPr>
        <p:txBody>
          <a:bodyPr wrap="square">
            <a:spAutoFit/>
          </a:bodyPr>
          <a:lstStyle/>
          <a:p>
            <a:pPr algn="l"/>
            <a:r>
              <a:rPr lang="en-US" b="1" i="0" dirty="0">
                <a:effectLst/>
                <a:latin typeface="IBM Plex Sans" panose="020B0503050203000203" pitchFamily="34" charset="0"/>
              </a:rPr>
              <a:t>Introduction</a:t>
            </a:r>
          </a:p>
        </p:txBody>
      </p:sp>
      <p:sp>
        <p:nvSpPr>
          <p:cNvPr id="4" name="TextBox 3">
            <a:extLst>
              <a:ext uri="{FF2B5EF4-FFF2-40B4-BE49-F238E27FC236}">
                <a16:creationId xmlns:a16="http://schemas.microsoft.com/office/drawing/2014/main" id="{8A8EBF2F-06BB-18B2-FF12-78EF637B3BBE}"/>
              </a:ext>
            </a:extLst>
          </p:cNvPr>
          <p:cNvSpPr txBox="1"/>
          <p:nvPr/>
        </p:nvSpPr>
        <p:spPr>
          <a:xfrm>
            <a:off x="961348" y="2230064"/>
            <a:ext cx="6310335" cy="3539430"/>
          </a:xfrm>
          <a:prstGeom prst="rect">
            <a:avLst/>
          </a:prstGeom>
          <a:noFill/>
        </p:spPr>
        <p:txBody>
          <a:bodyPr wrap="square">
            <a:spAutoFit/>
          </a:bodyPr>
          <a:lstStyle/>
          <a:p>
            <a:pPr algn="l"/>
            <a:r>
              <a:rPr lang="en-US" sz="1600" b="0" i="0" dirty="0">
                <a:effectLst/>
                <a:latin typeface="IBM Plex Sans" panose="020B0503050203000203" pitchFamily="34" charset="0"/>
              </a:rPr>
              <a:t>While the R-CNN model was able to perform the computation of object detection and achieve desirable results, there were some major lackluster elements, especially the speed of the model. So, faster methods for tackling some of these issues had to be introduced to overcome the problems that existed in R-CNN. Firstly, the Fast R-CNN was introduced to combat some of the pre-existing issues of R-CNN.</a:t>
            </a:r>
          </a:p>
          <a:p>
            <a:pPr algn="l"/>
            <a:r>
              <a:rPr lang="en-US" sz="1600" b="0" i="0" dirty="0">
                <a:effectLst/>
                <a:latin typeface="IBM Plex Sans" panose="020B0503050203000203" pitchFamily="34" charset="0"/>
              </a:rPr>
              <a:t>In the fast R-CNN method, the entire image is passed through the pre-trained Convolutional Neural Network instead of considering all the sub-segments. The region of interest (</a:t>
            </a:r>
            <a:r>
              <a:rPr lang="en-US" sz="1600" b="0" i="0" dirty="0" err="1">
                <a:effectLst/>
                <a:latin typeface="IBM Plex Sans" panose="020B0503050203000203" pitchFamily="34" charset="0"/>
              </a:rPr>
              <a:t>RoI</a:t>
            </a:r>
            <a:r>
              <a:rPr lang="en-US" sz="1600" b="0" i="0" dirty="0">
                <a:effectLst/>
                <a:latin typeface="IBM Plex Sans" panose="020B0503050203000203" pitchFamily="34" charset="0"/>
              </a:rPr>
              <a:t>) pooling is a special method that takes two inputs of the pre-trained model and selective search algorithm to provide a fully connected layer with an output. In this section, we will learn more about the Faster R-CNN network, which is an improvement on the fast R-CNN model.</a:t>
            </a:r>
          </a:p>
        </p:txBody>
      </p:sp>
      <p:pic>
        <p:nvPicPr>
          <p:cNvPr id="1026" name="Picture 2" descr="Faster R-CNNs - PyImageSearch">
            <a:extLst>
              <a:ext uri="{FF2B5EF4-FFF2-40B4-BE49-F238E27FC236}">
                <a16:creationId xmlns:a16="http://schemas.microsoft.com/office/drawing/2014/main" id="{FCD4B23C-6A25-05EA-E0CA-4CEACE552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683" y="2290103"/>
            <a:ext cx="4654846" cy="261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3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7155F-FD2E-0126-1F97-708DD644722C}"/>
              </a:ext>
            </a:extLst>
          </p:cNvPr>
          <p:cNvSpPr txBox="1"/>
          <p:nvPr/>
        </p:nvSpPr>
        <p:spPr>
          <a:xfrm>
            <a:off x="961348" y="1735019"/>
            <a:ext cx="6096000" cy="923330"/>
          </a:xfrm>
          <a:prstGeom prst="rect">
            <a:avLst/>
          </a:prstGeom>
          <a:noFill/>
        </p:spPr>
        <p:txBody>
          <a:bodyPr wrap="square">
            <a:spAutoFit/>
          </a:bodyPr>
          <a:lstStyle/>
          <a:p>
            <a:pPr algn="l"/>
            <a:r>
              <a:rPr lang="en-US" b="1" i="0" dirty="0">
                <a:effectLst/>
                <a:latin typeface="IBM Plex Sans" panose="020B0503050203000203" pitchFamily="34" charset="0"/>
              </a:rPr>
              <a:t>Understanding Faster R-CNN</a:t>
            </a:r>
          </a:p>
          <a:p>
            <a:br>
              <a:rPr lang="en-US" b="0" i="0" dirty="0">
                <a:effectLst/>
                <a:latin typeface="IBM Plex Sans" panose="020B0503050203000203" pitchFamily="34" charset="0"/>
              </a:rPr>
            </a:br>
            <a:endParaRPr lang="ru-KZ" dirty="0"/>
          </a:p>
        </p:txBody>
      </p:sp>
      <p:pic>
        <p:nvPicPr>
          <p:cNvPr id="5" name="Рисунок 4">
            <a:extLst>
              <a:ext uri="{FF2B5EF4-FFF2-40B4-BE49-F238E27FC236}">
                <a16:creationId xmlns:a16="http://schemas.microsoft.com/office/drawing/2014/main" id="{EDCA7FAF-79BF-0E51-9073-9BC6C88F633D}"/>
              </a:ext>
            </a:extLst>
          </p:cNvPr>
          <p:cNvPicPr>
            <a:picLocks noChangeAspect="1"/>
          </p:cNvPicPr>
          <p:nvPr/>
        </p:nvPicPr>
        <p:blipFill>
          <a:blip r:embed="rId2"/>
          <a:stretch>
            <a:fillRect/>
          </a:stretch>
        </p:blipFill>
        <p:spPr>
          <a:xfrm>
            <a:off x="5673213" y="2331313"/>
            <a:ext cx="5855937" cy="3259766"/>
          </a:xfrm>
          <a:prstGeom prst="rect">
            <a:avLst/>
          </a:prstGeom>
        </p:spPr>
      </p:pic>
      <p:sp>
        <p:nvSpPr>
          <p:cNvPr id="7" name="TextBox 6">
            <a:extLst>
              <a:ext uri="{FF2B5EF4-FFF2-40B4-BE49-F238E27FC236}">
                <a16:creationId xmlns:a16="http://schemas.microsoft.com/office/drawing/2014/main" id="{0453C245-1141-9B3D-0A90-5FDF4EDE639A}"/>
              </a:ext>
            </a:extLst>
          </p:cNvPr>
          <p:cNvSpPr txBox="1"/>
          <p:nvPr/>
        </p:nvSpPr>
        <p:spPr>
          <a:xfrm>
            <a:off x="961348" y="2196684"/>
            <a:ext cx="4542503" cy="3693319"/>
          </a:xfrm>
          <a:prstGeom prst="rect">
            <a:avLst/>
          </a:prstGeom>
          <a:noFill/>
        </p:spPr>
        <p:txBody>
          <a:bodyPr wrap="square">
            <a:spAutoFit/>
          </a:bodyPr>
          <a:lstStyle/>
          <a:p>
            <a:r>
              <a:rPr lang="en-US" b="0" i="0" dirty="0">
                <a:effectLst/>
                <a:latin typeface="IBM Plex Sans" panose="020B0503050203000203" pitchFamily="34" charset="0"/>
              </a:rPr>
              <a:t>The Faster R-CNN model is one of the best versions of the R-CNN family and improves the speed of performance tremendously from its predecessors. While the R-CNN and Fast R-CNN model make use of a selective search algorithm to compute the region proposals, the Faster R-CNN method replaces this existing method with a superior region proposal network. The region proposal network (RPN) computes images from a wide range and different scales to produce effective outputs.</a:t>
            </a:r>
            <a:endParaRPr lang="ru-KZ" dirty="0"/>
          </a:p>
        </p:txBody>
      </p:sp>
      <p:sp>
        <p:nvSpPr>
          <p:cNvPr id="8" name="TextBox 7">
            <a:extLst>
              <a:ext uri="{FF2B5EF4-FFF2-40B4-BE49-F238E27FC236}">
                <a16:creationId xmlns:a16="http://schemas.microsoft.com/office/drawing/2014/main" id="{8812091B-35A6-ADE6-BDE5-2ACC2394D811}"/>
              </a:ext>
            </a:extLst>
          </p:cNvPr>
          <p:cNvSpPr txBox="1"/>
          <p:nvPr/>
        </p:nvSpPr>
        <p:spPr>
          <a:xfrm>
            <a:off x="961348" y="1027133"/>
            <a:ext cx="6094324" cy="707886"/>
          </a:xfrm>
          <a:prstGeom prst="rect">
            <a:avLst/>
          </a:prstGeom>
          <a:noFill/>
        </p:spPr>
        <p:txBody>
          <a:bodyPr wrap="square">
            <a:spAutoFit/>
          </a:bodyPr>
          <a:lstStyle/>
          <a:p>
            <a:pPr algn="l"/>
            <a:r>
              <a:rPr lang="en-US" sz="4000" b="1" i="0" dirty="0">
                <a:effectLst/>
                <a:latin typeface="IBM Plex Sans" panose="020B0503050203000203" pitchFamily="34" charset="0"/>
              </a:rPr>
              <a:t>Faster R-CNN</a:t>
            </a:r>
          </a:p>
        </p:txBody>
      </p:sp>
    </p:spTree>
    <p:extLst>
      <p:ext uri="{BB962C8B-B14F-4D97-AF65-F5344CB8AC3E}">
        <p14:creationId xmlns:p14="http://schemas.microsoft.com/office/powerpoint/2010/main" val="156394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544ED-8601-9978-78E1-96758489E0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BD1C51-3183-8D60-9572-A367DCEE05BE}"/>
              </a:ext>
            </a:extLst>
          </p:cNvPr>
          <p:cNvSpPr txBox="1"/>
          <p:nvPr/>
        </p:nvSpPr>
        <p:spPr>
          <a:xfrm>
            <a:off x="904568" y="1656829"/>
            <a:ext cx="6096000" cy="923330"/>
          </a:xfrm>
          <a:prstGeom prst="rect">
            <a:avLst/>
          </a:prstGeom>
          <a:noFill/>
        </p:spPr>
        <p:txBody>
          <a:bodyPr wrap="square">
            <a:spAutoFit/>
          </a:bodyPr>
          <a:lstStyle/>
          <a:p>
            <a:pPr algn="l"/>
            <a:r>
              <a:rPr lang="en-US" b="1" i="0" dirty="0">
                <a:effectLst/>
                <a:latin typeface="IBM Plex Sans" panose="020B0503050203000203" pitchFamily="34" charset="0"/>
              </a:rPr>
              <a:t>Understanding Faster R-CNN</a:t>
            </a:r>
          </a:p>
          <a:p>
            <a:br>
              <a:rPr lang="en-US" b="0" i="0" dirty="0">
                <a:effectLst/>
                <a:latin typeface="IBM Plex Sans" panose="020B0503050203000203" pitchFamily="34" charset="0"/>
              </a:rPr>
            </a:br>
            <a:endParaRPr lang="ru-KZ" dirty="0"/>
          </a:p>
        </p:txBody>
      </p:sp>
      <p:pic>
        <p:nvPicPr>
          <p:cNvPr id="5" name="Рисунок 4">
            <a:extLst>
              <a:ext uri="{FF2B5EF4-FFF2-40B4-BE49-F238E27FC236}">
                <a16:creationId xmlns:a16="http://schemas.microsoft.com/office/drawing/2014/main" id="{F162CBB5-FB55-C36C-F5B3-8993D660D85F}"/>
              </a:ext>
            </a:extLst>
          </p:cNvPr>
          <p:cNvPicPr>
            <a:picLocks noChangeAspect="1"/>
          </p:cNvPicPr>
          <p:nvPr/>
        </p:nvPicPr>
        <p:blipFill>
          <a:blip r:embed="rId2"/>
          <a:stretch>
            <a:fillRect/>
          </a:stretch>
        </p:blipFill>
        <p:spPr>
          <a:xfrm>
            <a:off x="5604387" y="2118494"/>
            <a:ext cx="5855937" cy="3259766"/>
          </a:xfrm>
          <a:prstGeom prst="rect">
            <a:avLst/>
          </a:prstGeom>
        </p:spPr>
      </p:pic>
      <p:sp>
        <p:nvSpPr>
          <p:cNvPr id="7" name="TextBox 6">
            <a:extLst>
              <a:ext uri="{FF2B5EF4-FFF2-40B4-BE49-F238E27FC236}">
                <a16:creationId xmlns:a16="http://schemas.microsoft.com/office/drawing/2014/main" id="{78BB691D-8D16-9172-E748-DCC8AF6580E2}"/>
              </a:ext>
            </a:extLst>
          </p:cNvPr>
          <p:cNvSpPr txBox="1"/>
          <p:nvPr/>
        </p:nvSpPr>
        <p:spPr>
          <a:xfrm>
            <a:off x="904568" y="2118494"/>
            <a:ext cx="4542503" cy="3693319"/>
          </a:xfrm>
          <a:prstGeom prst="rect">
            <a:avLst/>
          </a:prstGeom>
          <a:noFill/>
        </p:spPr>
        <p:txBody>
          <a:bodyPr wrap="square">
            <a:spAutoFit/>
          </a:bodyPr>
          <a:lstStyle/>
          <a:p>
            <a:r>
              <a:rPr lang="en-US" b="0" i="0" dirty="0">
                <a:effectLst/>
                <a:latin typeface="IBM Plex Sans" panose="020B0503050203000203" pitchFamily="34" charset="0"/>
              </a:rPr>
              <a:t>The regional proposal network reduces the margin computation time, usually 10 </a:t>
            </a:r>
            <a:r>
              <a:rPr lang="en-US" b="0" i="0" dirty="0" err="1">
                <a:effectLst/>
                <a:latin typeface="IBM Plex Sans" panose="020B0503050203000203" pitchFamily="34" charset="0"/>
              </a:rPr>
              <a:t>ms</a:t>
            </a:r>
            <a:r>
              <a:rPr lang="en-US" b="0" i="0" dirty="0">
                <a:effectLst/>
                <a:latin typeface="IBM Plex Sans" panose="020B0503050203000203" pitchFamily="34" charset="0"/>
              </a:rPr>
              <a:t> per image. This network consists of the convolutional layer from which we can obtain the essential feature maps of each pixel. For each feature map, we have multiple anchor boxes which have varying scales, different sizes, and aspect ratios. For each anchor box, we make a prediction of the particular binary class and generate a bounding box for the same.</a:t>
            </a:r>
            <a:br>
              <a:rPr lang="en-US" dirty="0"/>
            </a:br>
            <a:endParaRPr lang="ru-KZ" dirty="0"/>
          </a:p>
        </p:txBody>
      </p:sp>
      <p:sp>
        <p:nvSpPr>
          <p:cNvPr id="2" name="TextBox 1">
            <a:extLst>
              <a:ext uri="{FF2B5EF4-FFF2-40B4-BE49-F238E27FC236}">
                <a16:creationId xmlns:a16="http://schemas.microsoft.com/office/drawing/2014/main" id="{52FC5A07-9F97-E25E-A42D-0878EEFF8A18}"/>
              </a:ext>
            </a:extLst>
          </p:cNvPr>
          <p:cNvSpPr txBox="1"/>
          <p:nvPr/>
        </p:nvSpPr>
        <p:spPr>
          <a:xfrm>
            <a:off x="904568" y="948943"/>
            <a:ext cx="6094324" cy="707886"/>
          </a:xfrm>
          <a:prstGeom prst="rect">
            <a:avLst/>
          </a:prstGeom>
          <a:noFill/>
        </p:spPr>
        <p:txBody>
          <a:bodyPr wrap="square">
            <a:spAutoFit/>
          </a:bodyPr>
          <a:lstStyle/>
          <a:p>
            <a:pPr algn="l"/>
            <a:r>
              <a:rPr lang="en-US" sz="4000" b="1" i="0" dirty="0">
                <a:effectLst/>
                <a:latin typeface="IBM Plex Sans" panose="020B0503050203000203" pitchFamily="34" charset="0"/>
              </a:rPr>
              <a:t>Faster R-CNN</a:t>
            </a:r>
          </a:p>
        </p:txBody>
      </p:sp>
    </p:spTree>
    <p:extLst>
      <p:ext uri="{BB962C8B-B14F-4D97-AF65-F5344CB8AC3E}">
        <p14:creationId xmlns:p14="http://schemas.microsoft.com/office/powerpoint/2010/main" val="286542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52546-1913-09FE-5F5E-4FD0C2EF0E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189104-4F4F-8377-9160-261AAE758587}"/>
              </a:ext>
            </a:extLst>
          </p:cNvPr>
          <p:cNvSpPr txBox="1"/>
          <p:nvPr/>
        </p:nvSpPr>
        <p:spPr>
          <a:xfrm>
            <a:off x="904568" y="1920480"/>
            <a:ext cx="6096000" cy="923330"/>
          </a:xfrm>
          <a:prstGeom prst="rect">
            <a:avLst/>
          </a:prstGeom>
          <a:noFill/>
        </p:spPr>
        <p:txBody>
          <a:bodyPr wrap="square">
            <a:spAutoFit/>
          </a:bodyPr>
          <a:lstStyle/>
          <a:p>
            <a:pPr algn="l"/>
            <a:r>
              <a:rPr lang="en-US" b="1" i="0" dirty="0">
                <a:effectLst/>
                <a:latin typeface="IBM Plex Sans" panose="020B0503050203000203" pitchFamily="34" charset="0"/>
              </a:rPr>
              <a:t>Understanding Faster R-CNN</a:t>
            </a:r>
          </a:p>
          <a:p>
            <a:br>
              <a:rPr lang="en-US" b="0" i="0" dirty="0">
                <a:effectLst/>
                <a:latin typeface="IBM Plex Sans" panose="020B0503050203000203" pitchFamily="34" charset="0"/>
              </a:rPr>
            </a:br>
            <a:endParaRPr lang="ru-KZ" dirty="0"/>
          </a:p>
        </p:txBody>
      </p:sp>
      <p:pic>
        <p:nvPicPr>
          <p:cNvPr id="5" name="Рисунок 4">
            <a:extLst>
              <a:ext uri="{FF2B5EF4-FFF2-40B4-BE49-F238E27FC236}">
                <a16:creationId xmlns:a16="http://schemas.microsoft.com/office/drawing/2014/main" id="{E762AE1C-D122-D240-5351-C9D45B4A073C}"/>
              </a:ext>
            </a:extLst>
          </p:cNvPr>
          <p:cNvPicPr>
            <a:picLocks noChangeAspect="1"/>
          </p:cNvPicPr>
          <p:nvPr/>
        </p:nvPicPr>
        <p:blipFill>
          <a:blip r:embed="rId2"/>
          <a:stretch>
            <a:fillRect/>
          </a:stretch>
        </p:blipFill>
        <p:spPr>
          <a:xfrm>
            <a:off x="5604387" y="2118494"/>
            <a:ext cx="5855937" cy="3259766"/>
          </a:xfrm>
          <a:prstGeom prst="rect">
            <a:avLst/>
          </a:prstGeom>
        </p:spPr>
      </p:pic>
      <p:sp>
        <p:nvSpPr>
          <p:cNvPr id="7" name="TextBox 6">
            <a:extLst>
              <a:ext uri="{FF2B5EF4-FFF2-40B4-BE49-F238E27FC236}">
                <a16:creationId xmlns:a16="http://schemas.microsoft.com/office/drawing/2014/main" id="{555DB554-812E-7475-8007-AD36F257EF8B}"/>
              </a:ext>
            </a:extLst>
          </p:cNvPr>
          <p:cNvSpPr txBox="1"/>
          <p:nvPr/>
        </p:nvSpPr>
        <p:spPr>
          <a:xfrm>
            <a:off x="904568" y="2382145"/>
            <a:ext cx="4542503" cy="2585323"/>
          </a:xfrm>
          <a:prstGeom prst="rect">
            <a:avLst/>
          </a:prstGeom>
          <a:noFill/>
        </p:spPr>
        <p:txBody>
          <a:bodyPr wrap="square">
            <a:spAutoFit/>
          </a:bodyPr>
          <a:lstStyle/>
          <a:p>
            <a:r>
              <a:rPr lang="en-US" b="0" i="0" dirty="0">
                <a:effectLst/>
                <a:latin typeface="IBM Plex Sans" panose="020B0503050203000203" pitchFamily="34" charset="0"/>
              </a:rPr>
              <a:t>The following information is then passed through the non-maximum suppression to remove any unnecessary data since many overlaps are produced while creating the feature maps. The output from the non-maximum suppression is passed through the region of interest, and the rest of the process and computation is similar to the working of Fast R-CNN.  </a:t>
            </a:r>
            <a:endParaRPr lang="ru-KZ" dirty="0"/>
          </a:p>
        </p:txBody>
      </p:sp>
      <p:sp>
        <p:nvSpPr>
          <p:cNvPr id="2" name="TextBox 1">
            <a:extLst>
              <a:ext uri="{FF2B5EF4-FFF2-40B4-BE49-F238E27FC236}">
                <a16:creationId xmlns:a16="http://schemas.microsoft.com/office/drawing/2014/main" id="{F087B380-E9FF-C6C1-36F3-8D2D65E0BC4B}"/>
              </a:ext>
            </a:extLst>
          </p:cNvPr>
          <p:cNvSpPr txBox="1"/>
          <p:nvPr/>
        </p:nvSpPr>
        <p:spPr>
          <a:xfrm>
            <a:off x="906244" y="1212594"/>
            <a:ext cx="6094324" cy="707886"/>
          </a:xfrm>
          <a:prstGeom prst="rect">
            <a:avLst/>
          </a:prstGeom>
          <a:noFill/>
        </p:spPr>
        <p:txBody>
          <a:bodyPr wrap="square">
            <a:spAutoFit/>
          </a:bodyPr>
          <a:lstStyle/>
          <a:p>
            <a:pPr algn="l"/>
            <a:r>
              <a:rPr lang="en-US" sz="4000" b="1" i="0" dirty="0">
                <a:effectLst/>
                <a:latin typeface="IBM Plex Sans" panose="020B0503050203000203" pitchFamily="34" charset="0"/>
              </a:rPr>
              <a:t>Faster R-CNN</a:t>
            </a:r>
          </a:p>
        </p:txBody>
      </p:sp>
    </p:spTree>
    <p:extLst>
      <p:ext uri="{BB962C8B-B14F-4D97-AF65-F5344CB8AC3E}">
        <p14:creationId xmlns:p14="http://schemas.microsoft.com/office/powerpoint/2010/main" val="327760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C9BFF5-93EF-C6A4-C069-C7ED90CF0B12}"/>
              </a:ext>
            </a:extLst>
          </p:cNvPr>
          <p:cNvSpPr txBox="1"/>
          <p:nvPr/>
        </p:nvSpPr>
        <p:spPr>
          <a:xfrm>
            <a:off x="1086464" y="2371722"/>
            <a:ext cx="6096000" cy="369332"/>
          </a:xfrm>
          <a:prstGeom prst="rect">
            <a:avLst/>
          </a:prstGeom>
          <a:noFill/>
        </p:spPr>
        <p:txBody>
          <a:bodyPr wrap="square">
            <a:spAutoFit/>
          </a:bodyPr>
          <a:lstStyle/>
          <a:p>
            <a:pPr algn="l"/>
            <a:r>
              <a:rPr lang="en-US" b="1" i="0" dirty="0">
                <a:effectLst/>
                <a:latin typeface="IBM Plex Sans" panose="020B0503050203000203" pitchFamily="34" charset="0"/>
              </a:rPr>
              <a:t>Points to consider</a:t>
            </a:r>
          </a:p>
        </p:txBody>
      </p:sp>
      <p:sp>
        <p:nvSpPr>
          <p:cNvPr id="5" name="TextBox 4">
            <a:extLst>
              <a:ext uri="{FF2B5EF4-FFF2-40B4-BE49-F238E27FC236}">
                <a16:creationId xmlns:a16="http://schemas.microsoft.com/office/drawing/2014/main" id="{E3C9A18F-F235-9CCB-A050-F4C29D95351F}"/>
              </a:ext>
            </a:extLst>
          </p:cNvPr>
          <p:cNvSpPr txBox="1"/>
          <p:nvPr/>
        </p:nvSpPr>
        <p:spPr>
          <a:xfrm>
            <a:off x="1086464" y="2890794"/>
            <a:ext cx="10019071" cy="2862322"/>
          </a:xfrm>
          <a:prstGeom prst="rect">
            <a:avLst/>
          </a:prstGeom>
          <a:noFill/>
        </p:spPr>
        <p:txBody>
          <a:bodyPr wrap="square">
            <a:spAutoFit/>
          </a:bodyPr>
          <a:lstStyle/>
          <a:p>
            <a:pPr algn="l">
              <a:buFont typeface="+mj-lt"/>
              <a:buAutoNum type="arabicPeriod"/>
            </a:pPr>
            <a:r>
              <a:rPr lang="en-US" b="1" i="0" dirty="0">
                <a:effectLst/>
                <a:latin typeface="IBM Plex Sans" panose="020B0503050203000203" pitchFamily="34" charset="0"/>
              </a:rPr>
              <a:t>Limitations</a:t>
            </a:r>
            <a:r>
              <a:rPr lang="en-US" b="0" i="0" dirty="0">
                <a:effectLst/>
                <a:latin typeface="IBM Plex Sans" panose="020B0503050203000203" pitchFamily="34" charset="0"/>
              </a:rPr>
              <a:t> – One of the main limitations of the Faster R-CNN method is the amount of time delay in the proposition of different objects. Sometimes, the speed depends on the type of system being used. </a:t>
            </a:r>
          </a:p>
          <a:p>
            <a:pPr algn="l">
              <a:buFont typeface="+mj-lt"/>
              <a:buAutoNum type="arabicPeriod"/>
            </a:pPr>
            <a:r>
              <a:rPr lang="en-US" b="1" i="0" dirty="0">
                <a:effectLst/>
                <a:latin typeface="IBM Plex Sans" panose="020B0503050203000203" pitchFamily="34" charset="0"/>
              </a:rPr>
              <a:t>When To Use Faster R-CNN? </a:t>
            </a:r>
            <a:r>
              <a:rPr lang="en-US" b="0" i="0" dirty="0">
                <a:effectLst/>
                <a:latin typeface="IBM Plex Sans" panose="020B0503050203000203" pitchFamily="34" charset="0"/>
              </a:rPr>
              <a:t>– The time for prediction is faster compared to other CNN methods. While R-CNN usually takes around 40-50 seconds for the prediction of objects in an image, the Fast R-CNN takes around 2 seconds, but the Faster R-CNN returns the optimal result in just about 0.2 seconds.</a:t>
            </a:r>
          </a:p>
          <a:p>
            <a:pPr algn="l">
              <a:buFont typeface="+mj-lt"/>
              <a:buAutoNum type="arabicPeriod"/>
            </a:pPr>
            <a:r>
              <a:rPr lang="en-US" b="1" i="0" dirty="0">
                <a:effectLst/>
                <a:latin typeface="IBM Plex Sans" panose="020B0503050203000203" pitchFamily="34" charset="0"/>
              </a:rPr>
              <a:t>Example use cases </a:t>
            </a:r>
            <a:r>
              <a:rPr lang="en-US" b="0" i="0" dirty="0">
                <a:effectLst/>
                <a:latin typeface="IBM Plex Sans" panose="020B0503050203000203" pitchFamily="34" charset="0"/>
              </a:rPr>
              <a:t>– The examples of use cases for Faster R-CNN are similar to the ones described in the R-CNN methodology. However, with Faster R-CNN, we can perform these tasks optimally and achieve results more effectively.</a:t>
            </a:r>
          </a:p>
        </p:txBody>
      </p:sp>
      <p:sp>
        <p:nvSpPr>
          <p:cNvPr id="6" name="TextBox 5">
            <a:extLst>
              <a:ext uri="{FF2B5EF4-FFF2-40B4-BE49-F238E27FC236}">
                <a16:creationId xmlns:a16="http://schemas.microsoft.com/office/drawing/2014/main" id="{4ED17797-49E0-D98A-8850-A373402DB030}"/>
              </a:ext>
            </a:extLst>
          </p:cNvPr>
          <p:cNvSpPr txBox="1"/>
          <p:nvPr/>
        </p:nvSpPr>
        <p:spPr>
          <a:xfrm>
            <a:off x="1086464" y="1514096"/>
            <a:ext cx="6094324" cy="707886"/>
          </a:xfrm>
          <a:prstGeom prst="rect">
            <a:avLst/>
          </a:prstGeom>
          <a:noFill/>
        </p:spPr>
        <p:txBody>
          <a:bodyPr wrap="square">
            <a:spAutoFit/>
          </a:bodyPr>
          <a:lstStyle/>
          <a:p>
            <a:pPr algn="l"/>
            <a:r>
              <a:rPr lang="en-US" sz="4000" b="1" i="0" dirty="0">
                <a:effectLst/>
                <a:latin typeface="IBM Plex Sans" panose="020B0503050203000203" pitchFamily="34" charset="0"/>
              </a:rPr>
              <a:t>Faster R-CNN</a:t>
            </a:r>
          </a:p>
        </p:txBody>
      </p:sp>
    </p:spTree>
    <p:extLst>
      <p:ext uri="{BB962C8B-B14F-4D97-AF65-F5344CB8AC3E}">
        <p14:creationId xmlns:p14="http://schemas.microsoft.com/office/powerpoint/2010/main" val="16502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8867F-E314-9E4D-02D2-C00D0D6D7717}"/>
              </a:ext>
            </a:extLst>
          </p:cNvPr>
          <p:cNvSpPr txBox="1"/>
          <p:nvPr/>
        </p:nvSpPr>
        <p:spPr>
          <a:xfrm>
            <a:off x="3048000" y="3246792"/>
            <a:ext cx="6096000" cy="369332"/>
          </a:xfrm>
          <a:prstGeom prst="rect">
            <a:avLst/>
          </a:prstGeom>
          <a:noFill/>
        </p:spPr>
        <p:txBody>
          <a:bodyPr wrap="square">
            <a:spAutoFit/>
          </a:bodyPr>
          <a:lstStyle/>
          <a:p>
            <a:endParaRPr lang="ru-KZ" b="1" dirty="0"/>
          </a:p>
        </p:txBody>
      </p:sp>
      <p:sp>
        <p:nvSpPr>
          <p:cNvPr id="5" name="TextBox 4">
            <a:extLst>
              <a:ext uri="{FF2B5EF4-FFF2-40B4-BE49-F238E27FC236}">
                <a16:creationId xmlns:a16="http://schemas.microsoft.com/office/drawing/2014/main" id="{D8F0495F-55E1-853B-349A-4724EC1DE417}"/>
              </a:ext>
            </a:extLst>
          </p:cNvPr>
          <p:cNvSpPr txBox="1"/>
          <p:nvPr/>
        </p:nvSpPr>
        <p:spPr>
          <a:xfrm>
            <a:off x="1052050" y="872393"/>
            <a:ext cx="10805652" cy="707886"/>
          </a:xfrm>
          <a:prstGeom prst="rect">
            <a:avLst/>
          </a:prstGeom>
          <a:noFill/>
        </p:spPr>
        <p:txBody>
          <a:bodyPr wrap="square">
            <a:spAutoFit/>
          </a:bodyPr>
          <a:lstStyle/>
          <a:p>
            <a:r>
              <a:rPr lang="en-US" sz="4000" b="1" dirty="0">
                <a:latin typeface="IBM Plex Sans" panose="020B0503050203000203" pitchFamily="34" charset="0"/>
              </a:rPr>
              <a:t>Comparison: Faster R-CNN vs Viola-Jones</a:t>
            </a:r>
            <a:endParaRPr lang="ru-KZ" sz="4000" b="1" dirty="0">
              <a:latin typeface="IBM Plex Sans" panose="020B0503050203000203" pitchFamily="34" charset="0"/>
            </a:endParaRPr>
          </a:p>
        </p:txBody>
      </p:sp>
      <p:graphicFrame>
        <p:nvGraphicFramePr>
          <p:cNvPr id="14" name="Таблица 13">
            <a:extLst>
              <a:ext uri="{FF2B5EF4-FFF2-40B4-BE49-F238E27FC236}">
                <a16:creationId xmlns:a16="http://schemas.microsoft.com/office/drawing/2014/main" id="{E4AA17B1-6D43-5D5A-BB5B-7B9BCD492376}"/>
              </a:ext>
            </a:extLst>
          </p:cNvPr>
          <p:cNvGraphicFramePr>
            <a:graphicFrameLocks noGrp="1"/>
          </p:cNvGraphicFramePr>
          <p:nvPr>
            <p:extLst>
              <p:ext uri="{D42A27DB-BD31-4B8C-83A1-F6EECF244321}">
                <p14:modId xmlns:p14="http://schemas.microsoft.com/office/powerpoint/2010/main" val="3044748234"/>
              </p:ext>
            </p:extLst>
          </p:nvPr>
        </p:nvGraphicFramePr>
        <p:xfrm>
          <a:off x="1209368" y="1654015"/>
          <a:ext cx="10205883" cy="5125720"/>
        </p:xfrm>
        <a:graphic>
          <a:graphicData uri="http://schemas.openxmlformats.org/drawingml/2006/table">
            <a:tbl>
              <a:tblPr firstRow="1" bandRow="1">
                <a:tableStyleId>{616DA210-FB5B-4158-B5E0-FEB733F419BA}</a:tableStyleId>
              </a:tblPr>
              <a:tblGrid>
                <a:gridCol w="2153264">
                  <a:extLst>
                    <a:ext uri="{9D8B030D-6E8A-4147-A177-3AD203B41FA5}">
                      <a16:colId xmlns:a16="http://schemas.microsoft.com/office/drawing/2014/main" val="2965881370"/>
                    </a:ext>
                  </a:extLst>
                </a:gridCol>
                <a:gridCol w="4080387">
                  <a:extLst>
                    <a:ext uri="{9D8B030D-6E8A-4147-A177-3AD203B41FA5}">
                      <a16:colId xmlns:a16="http://schemas.microsoft.com/office/drawing/2014/main" val="2915081257"/>
                    </a:ext>
                  </a:extLst>
                </a:gridCol>
                <a:gridCol w="3972232">
                  <a:extLst>
                    <a:ext uri="{9D8B030D-6E8A-4147-A177-3AD203B41FA5}">
                      <a16:colId xmlns:a16="http://schemas.microsoft.com/office/drawing/2014/main" val="594643332"/>
                    </a:ext>
                  </a:extLst>
                </a:gridCol>
              </a:tblGrid>
              <a:tr h="370840">
                <a:tc>
                  <a:txBody>
                    <a:bodyPr/>
                    <a:lstStyle/>
                    <a:p>
                      <a:r>
                        <a:rPr lang="en-US" dirty="0"/>
                        <a:t>Feature</a:t>
                      </a:r>
                      <a:endParaRPr lang="ru-KZ" dirty="0"/>
                    </a:p>
                  </a:txBody>
                  <a:tcPr/>
                </a:tc>
                <a:tc>
                  <a:txBody>
                    <a:bodyPr/>
                    <a:lstStyle/>
                    <a:p>
                      <a:r>
                        <a:rPr lang="en-US" dirty="0"/>
                        <a:t>Faster R-CNN</a:t>
                      </a:r>
                      <a:endParaRPr lang="ru-KZ" dirty="0"/>
                    </a:p>
                  </a:txBody>
                  <a:tcPr anchor="ctr"/>
                </a:tc>
                <a:tc>
                  <a:txBody>
                    <a:bodyPr/>
                    <a:lstStyle/>
                    <a:p>
                      <a:r>
                        <a:rPr lang="en-US" dirty="0"/>
                        <a:t>Viola-Jones</a:t>
                      </a:r>
                      <a:endParaRPr lang="ru-KZ" dirty="0"/>
                    </a:p>
                  </a:txBody>
                  <a:tcPr/>
                </a:tc>
                <a:extLst>
                  <a:ext uri="{0D108BD9-81ED-4DB2-BD59-A6C34878D82A}">
                    <a16:rowId xmlns:a16="http://schemas.microsoft.com/office/drawing/2014/main" val="1010282799"/>
                  </a:ext>
                </a:extLst>
              </a:tr>
              <a:tr h="370840">
                <a:tc>
                  <a:txBody>
                    <a:bodyPr/>
                    <a:lstStyle/>
                    <a:p>
                      <a:r>
                        <a:rPr lang="en-US" dirty="0"/>
                        <a:t>Detection Type</a:t>
                      </a:r>
                      <a:endParaRPr lang="ru-KZ" dirty="0"/>
                    </a:p>
                  </a:txBody>
                  <a:tcPr/>
                </a:tc>
                <a:tc>
                  <a:txBody>
                    <a:bodyPr/>
                    <a:lstStyle/>
                    <a:p>
                      <a:r>
                        <a:rPr lang="en-US" dirty="0"/>
                        <a:t>Object detection (detects multiple objects)</a:t>
                      </a:r>
                      <a:endParaRPr lang="ru-KZ" dirty="0"/>
                    </a:p>
                  </a:txBody>
                  <a:tcPr/>
                </a:tc>
                <a:tc>
                  <a:txBody>
                    <a:bodyPr/>
                    <a:lstStyle/>
                    <a:p>
                      <a:r>
                        <a:rPr lang="en-US" dirty="0"/>
                        <a:t>Face detection (primarily designed for faces)</a:t>
                      </a:r>
                      <a:endParaRPr lang="ru-KZ" dirty="0"/>
                    </a:p>
                  </a:txBody>
                  <a:tcPr/>
                </a:tc>
                <a:extLst>
                  <a:ext uri="{0D108BD9-81ED-4DB2-BD59-A6C34878D82A}">
                    <a16:rowId xmlns:a16="http://schemas.microsoft.com/office/drawing/2014/main" val="670530657"/>
                  </a:ext>
                </a:extLst>
              </a:tr>
              <a:tr h="370840">
                <a:tc>
                  <a:txBody>
                    <a:bodyPr/>
                    <a:lstStyle/>
                    <a:p>
                      <a:r>
                        <a:rPr lang="en-US" dirty="0"/>
                        <a:t>Speed</a:t>
                      </a:r>
                      <a:endParaRPr lang="ru-KZ" dirty="0"/>
                    </a:p>
                  </a:txBody>
                  <a:tcPr/>
                </a:tc>
                <a:tc>
                  <a:txBody>
                    <a:bodyPr/>
                    <a:lstStyle/>
                    <a:p>
                      <a:r>
                        <a:rPr lang="en-US" dirty="0"/>
                        <a:t>Slower than YOLO, but more accurate</a:t>
                      </a:r>
                      <a:endParaRPr lang="ru-KZ" dirty="0"/>
                    </a:p>
                  </a:txBody>
                  <a:tcPr/>
                </a:tc>
                <a:tc>
                  <a:txBody>
                    <a:bodyPr/>
                    <a:lstStyle/>
                    <a:p>
                      <a:r>
                        <a:rPr lang="en-US" dirty="0"/>
                        <a:t>Faster than R-CNN, but slower than deep learning methods</a:t>
                      </a:r>
                      <a:endParaRPr lang="ru-KZ" dirty="0"/>
                    </a:p>
                  </a:txBody>
                  <a:tcPr/>
                </a:tc>
                <a:extLst>
                  <a:ext uri="{0D108BD9-81ED-4DB2-BD59-A6C34878D82A}">
                    <a16:rowId xmlns:a16="http://schemas.microsoft.com/office/drawing/2014/main" val="1553941992"/>
                  </a:ext>
                </a:extLst>
              </a:tr>
              <a:tr h="370840">
                <a:tc>
                  <a:txBody>
                    <a:bodyPr/>
                    <a:lstStyle/>
                    <a:p>
                      <a:r>
                        <a:rPr lang="en-US" dirty="0"/>
                        <a:t>Accuracy</a:t>
                      </a:r>
                      <a:endParaRPr lang="ru-KZ" dirty="0"/>
                    </a:p>
                  </a:txBody>
                  <a:tcPr/>
                </a:tc>
                <a:tc>
                  <a:txBody>
                    <a:bodyPr/>
                    <a:lstStyle/>
                    <a:p>
                      <a:r>
                        <a:rPr lang="en-US" dirty="0"/>
                        <a:t>High accuracy due to region proposal network (RPN) and CNN-based classification</a:t>
                      </a:r>
                      <a:endParaRPr lang="ru-KZ" dirty="0"/>
                    </a:p>
                  </a:txBody>
                  <a:tcPr/>
                </a:tc>
                <a:tc>
                  <a:txBody>
                    <a:bodyPr/>
                    <a:lstStyle/>
                    <a:p>
                      <a:r>
                        <a:rPr lang="en-US" dirty="0"/>
                        <a:t>Lower accuracy, higher false positives</a:t>
                      </a:r>
                      <a:endParaRPr lang="ru-KZ" dirty="0"/>
                    </a:p>
                  </a:txBody>
                  <a:tcPr/>
                </a:tc>
                <a:extLst>
                  <a:ext uri="{0D108BD9-81ED-4DB2-BD59-A6C34878D82A}">
                    <a16:rowId xmlns:a16="http://schemas.microsoft.com/office/drawing/2014/main" val="2545090697"/>
                  </a:ext>
                </a:extLst>
              </a:tr>
              <a:tr h="370840">
                <a:tc>
                  <a:txBody>
                    <a:bodyPr/>
                    <a:lstStyle/>
                    <a:p>
                      <a:r>
                        <a:rPr lang="en-US" dirty="0"/>
                        <a:t>Training Data</a:t>
                      </a:r>
                      <a:endParaRPr lang="ru-KZ" dirty="0"/>
                    </a:p>
                  </a:txBody>
                  <a:tcPr/>
                </a:tc>
                <a:tc>
                  <a:txBody>
                    <a:bodyPr/>
                    <a:lstStyle/>
                    <a:p>
                      <a:r>
                        <a:rPr lang="en-US" dirty="0"/>
                        <a:t>Requires a large labeled dataset (e.g., COCO, Pascal VOC)</a:t>
                      </a:r>
                      <a:endParaRPr lang="ru-KZ" dirty="0"/>
                    </a:p>
                  </a:txBody>
                  <a:tcPr/>
                </a:tc>
                <a:tc>
                  <a:txBody>
                    <a:bodyPr/>
                    <a:lstStyle/>
                    <a:p>
                      <a:r>
                        <a:rPr lang="en-US" dirty="0"/>
                        <a:t>Uses </a:t>
                      </a:r>
                      <a:r>
                        <a:rPr lang="en-US" dirty="0" err="1"/>
                        <a:t>Haar</a:t>
                      </a:r>
                      <a:r>
                        <a:rPr lang="en-US" dirty="0"/>
                        <a:t>-like features trained on face images</a:t>
                      </a:r>
                      <a:endParaRPr lang="ru-KZ" dirty="0"/>
                    </a:p>
                  </a:txBody>
                  <a:tcPr/>
                </a:tc>
                <a:extLst>
                  <a:ext uri="{0D108BD9-81ED-4DB2-BD59-A6C34878D82A}">
                    <a16:rowId xmlns:a16="http://schemas.microsoft.com/office/drawing/2014/main" val="426220873"/>
                  </a:ext>
                </a:extLst>
              </a:tr>
              <a:tr h="370840">
                <a:tc>
                  <a:txBody>
                    <a:bodyPr/>
                    <a:lstStyle/>
                    <a:p>
                      <a:r>
                        <a:rPr lang="en-US" dirty="0"/>
                        <a:t>Algorithm Type</a:t>
                      </a:r>
                      <a:endParaRPr lang="ru-KZ" dirty="0"/>
                    </a:p>
                  </a:txBody>
                  <a:tcPr/>
                </a:tc>
                <a:tc>
                  <a:txBody>
                    <a:bodyPr/>
                    <a:lstStyle/>
                    <a:p>
                      <a:r>
                        <a:rPr lang="en-US" dirty="0"/>
                        <a:t>Two-stage deep learning model (Region Proposal + Classification)</a:t>
                      </a:r>
                      <a:endParaRPr lang="ru-KZ" dirty="0"/>
                    </a:p>
                  </a:txBody>
                  <a:tcPr/>
                </a:tc>
                <a:tc>
                  <a:txBody>
                    <a:bodyPr/>
                    <a:lstStyle/>
                    <a:p>
                      <a:r>
                        <a:rPr lang="en-US" dirty="0"/>
                        <a:t>Cascade classifier using hand-crafted features</a:t>
                      </a:r>
                      <a:endParaRPr lang="ru-KZ" dirty="0"/>
                    </a:p>
                  </a:txBody>
                  <a:tcPr/>
                </a:tc>
                <a:extLst>
                  <a:ext uri="{0D108BD9-81ED-4DB2-BD59-A6C34878D82A}">
                    <a16:rowId xmlns:a16="http://schemas.microsoft.com/office/drawing/2014/main" val="3972768347"/>
                  </a:ext>
                </a:extLst>
              </a:tr>
              <a:tr h="370840">
                <a:tc>
                  <a:txBody>
                    <a:bodyPr/>
                    <a:lstStyle/>
                    <a:p>
                      <a:r>
                        <a:rPr lang="en-US" dirty="0"/>
                        <a:t>Generalization</a:t>
                      </a:r>
                      <a:endParaRPr lang="ru-KZ" dirty="0"/>
                    </a:p>
                  </a:txBody>
                  <a:tcPr/>
                </a:tc>
                <a:tc>
                  <a:txBody>
                    <a:bodyPr/>
                    <a:lstStyle/>
                    <a:p>
                      <a:r>
                        <a:rPr lang="en-US" dirty="0"/>
                        <a:t>Can detect multiple objects, even in complex scenes</a:t>
                      </a:r>
                      <a:endParaRPr lang="ru-KZ" dirty="0"/>
                    </a:p>
                  </a:txBody>
                  <a:tcPr/>
                </a:tc>
                <a:tc>
                  <a:txBody>
                    <a:bodyPr/>
                    <a:lstStyle/>
                    <a:p>
                      <a:r>
                        <a:rPr lang="en-US" dirty="0"/>
                        <a:t>Struggles with detecting non-face objects</a:t>
                      </a:r>
                      <a:endParaRPr lang="ru-KZ" dirty="0"/>
                    </a:p>
                  </a:txBody>
                  <a:tcPr/>
                </a:tc>
                <a:extLst>
                  <a:ext uri="{0D108BD9-81ED-4DB2-BD59-A6C34878D82A}">
                    <a16:rowId xmlns:a16="http://schemas.microsoft.com/office/drawing/2014/main" val="3607770360"/>
                  </a:ext>
                </a:extLst>
              </a:tr>
              <a:tr h="370840">
                <a:tc>
                  <a:txBody>
                    <a:bodyPr/>
                    <a:lstStyle/>
                    <a:p>
                      <a:r>
                        <a:rPr lang="en-US" dirty="0"/>
                        <a:t>Hardware Requirements</a:t>
                      </a:r>
                      <a:endParaRPr lang="ru-KZ" dirty="0"/>
                    </a:p>
                  </a:txBody>
                  <a:tcPr/>
                </a:tc>
                <a:tc>
                  <a:txBody>
                    <a:bodyPr/>
                    <a:lstStyle/>
                    <a:p>
                      <a:r>
                        <a:rPr lang="en-US" dirty="0"/>
                        <a:t>Requires high computational power (GPU recommended)</a:t>
                      </a:r>
                      <a:endParaRPr lang="ru-KZ" dirty="0"/>
                    </a:p>
                  </a:txBody>
                  <a:tcPr/>
                </a:tc>
                <a:tc>
                  <a:txBody>
                    <a:bodyPr/>
                    <a:lstStyle/>
                    <a:p>
                      <a:r>
                        <a:rPr lang="en-US" dirty="0"/>
                        <a:t>Runs efficiently on CPU</a:t>
                      </a:r>
                      <a:endParaRPr lang="ru-KZ" dirty="0"/>
                    </a:p>
                  </a:txBody>
                  <a:tcPr/>
                </a:tc>
                <a:extLst>
                  <a:ext uri="{0D108BD9-81ED-4DB2-BD59-A6C34878D82A}">
                    <a16:rowId xmlns:a16="http://schemas.microsoft.com/office/drawing/2014/main" val="2233027084"/>
                  </a:ext>
                </a:extLst>
              </a:tr>
            </a:tbl>
          </a:graphicData>
        </a:graphic>
      </p:graphicFrame>
    </p:spTree>
    <p:extLst>
      <p:ext uri="{BB962C8B-B14F-4D97-AF65-F5344CB8AC3E}">
        <p14:creationId xmlns:p14="http://schemas.microsoft.com/office/powerpoint/2010/main" val="223690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EE52E-5E77-773E-9DBC-B689B6FBC6C1}"/>
              </a:ext>
            </a:extLst>
          </p:cNvPr>
          <p:cNvSpPr txBox="1"/>
          <p:nvPr/>
        </p:nvSpPr>
        <p:spPr>
          <a:xfrm>
            <a:off x="1012722" y="1244427"/>
            <a:ext cx="7207046" cy="707886"/>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
        <p:nvSpPr>
          <p:cNvPr id="5" name="TextBox 4">
            <a:extLst>
              <a:ext uri="{FF2B5EF4-FFF2-40B4-BE49-F238E27FC236}">
                <a16:creationId xmlns:a16="http://schemas.microsoft.com/office/drawing/2014/main" id="{96BCD384-901F-89A0-8F13-3900795A9498}"/>
              </a:ext>
            </a:extLst>
          </p:cNvPr>
          <p:cNvSpPr txBox="1"/>
          <p:nvPr/>
        </p:nvSpPr>
        <p:spPr>
          <a:xfrm>
            <a:off x="1012722" y="2113408"/>
            <a:ext cx="6096000" cy="369332"/>
          </a:xfrm>
          <a:prstGeom prst="rect">
            <a:avLst/>
          </a:prstGeom>
          <a:noFill/>
        </p:spPr>
        <p:txBody>
          <a:bodyPr wrap="square">
            <a:spAutoFit/>
          </a:bodyPr>
          <a:lstStyle/>
          <a:p>
            <a:pPr algn="l"/>
            <a:r>
              <a:rPr lang="en-US" b="1" i="0" dirty="0">
                <a:effectLst/>
                <a:latin typeface="IBM Plex Sans" panose="020B0503050203000203" pitchFamily="34" charset="0"/>
              </a:rPr>
              <a:t>Introduction</a:t>
            </a:r>
          </a:p>
        </p:txBody>
      </p:sp>
      <p:sp>
        <p:nvSpPr>
          <p:cNvPr id="7" name="TextBox 6">
            <a:extLst>
              <a:ext uri="{FF2B5EF4-FFF2-40B4-BE49-F238E27FC236}">
                <a16:creationId xmlns:a16="http://schemas.microsoft.com/office/drawing/2014/main" id="{6E9A1F7C-4500-B11E-9CD2-385FBE4B47FC}"/>
              </a:ext>
            </a:extLst>
          </p:cNvPr>
          <p:cNvSpPr txBox="1"/>
          <p:nvPr/>
        </p:nvSpPr>
        <p:spPr>
          <a:xfrm>
            <a:off x="1012722" y="2643835"/>
            <a:ext cx="6096000" cy="2585323"/>
          </a:xfrm>
          <a:prstGeom prst="rect">
            <a:avLst/>
          </a:prstGeom>
          <a:noFill/>
        </p:spPr>
        <p:txBody>
          <a:bodyPr wrap="square">
            <a:spAutoFit/>
          </a:bodyPr>
          <a:lstStyle/>
          <a:p>
            <a:r>
              <a:rPr lang="en-US" b="0" i="0" dirty="0">
                <a:effectLst/>
                <a:latin typeface="IBM Plex Sans" panose="020B0503050203000203" pitchFamily="34" charset="0"/>
              </a:rPr>
              <a:t>You only look once (</a:t>
            </a:r>
            <a:r>
              <a:rPr lang="en-US" b="0" i="0" u="none" strike="noStrike" dirty="0">
                <a:effectLst/>
                <a:latin typeface="IBM Plex Sans" panose="020B0503050203000203" pitchFamily="34" charset="0"/>
                <a:hlinkClick r:id="rId2">
                  <a:extLst>
                    <a:ext uri="{A12FA001-AC4F-418D-AE19-62706E023703}">
                      <ahyp:hlinkClr xmlns:ahyp="http://schemas.microsoft.com/office/drawing/2018/hyperlinkcolor" val="tx"/>
                    </a:ext>
                  </a:extLst>
                </a:hlinkClick>
              </a:rPr>
              <a:t>YOLO</a:t>
            </a:r>
            <a:r>
              <a:rPr lang="en-US" b="0" i="0" dirty="0">
                <a:effectLst/>
                <a:latin typeface="IBM Plex Sans" panose="020B0503050203000203" pitchFamily="34" charset="0"/>
              </a:rPr>
              <a:t>) is one of the most popular model architectures and algorithms for object detection. Usually, the first concept found on a Google search for algorithms on object detection is the YOLO architecture. There are several versions of YOLO, which we will discuss in the upcoming sections. The YOLO model uses one of the best neural network archetypes to produce high accuracy and overall speed of processing. This speed and accuracy is the main reason for its popularity. </a:t>
            </a:r>
            <a:endParaRPr lang="ru-KZ" dirty="0"/>
          </a:p>
        </p:txBody>
      </p:sp>
      <p:pic>
        <p:nvPicPr>
          <p:cNvPr id="2052" name="Picture 4" descr="Custom object detection model based on any iteration of YOLO. | Upwork">
            <a:extLst>
              <a:ext uri="{FF2B5EF4-FFF2-40B4-BE49-F238E27FC236}">
                <a16:creationId xmlns:a16="http://schemas.microsoft.com/office/drawing/2014/main" id="{CB37B5CE-14B5-639E-34DE-571A24747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643" y="2113408"/>
            <a:ext cx="4457993" cy="334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8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71286-8289-B243-02AD-92F73416DD19}"/>
              </a:ext>
            </a:extLst>
          </p:cNvPr>
          <p:cNvSpPr txBox="1"/>
          <p:nvPr/>
        </p:nvSpPr>
        <p:spPr>
          <a:xfrm>
            <a:off x="854570" y="2258760"/>
            <a:ext cx="6096000" cy="369332"/>
          </a:xfrm>
          <a:prstGeom prst="rect">
            <a:avLst/>
          </a:prstGeom>
          <a:noFill/>
        </p:spPr>
        <p:txBody>
          <a:bodyPr wrap="square">
            <a:spAutoFit/>
          </a:bodyPr>
          <a:lstStyle/>
          <a:p>
            <a:pPr algn="l"/>
            <a:r>
              <a:rPr lang="en-US" b="1" i="0" dirty="0">
                <a:effectLst/>
                <a:latin typeface="IBM Plex Sans" panose="020B0503050203000203" pitchFamily="34" charset="0"/>
              </a:rPr>
              <a:t>Working process of YOLO</a:t>
            </a:r>
          </a:p>
        </p:txBody>
      </p:sp>
      <p:pic>
        <p:nvPicPr>
          <p:cNvPr id="5" name="Рисунок 4">
            <a:extLst>
              <a:ext uri="{FF2B5EF4-FFF2-40B4-BE49-F238E27FC236}">
                <a16:creationId xmlns:a16="http://schemas.microsoft.com/office/drawing/2014/main" id="{19C6EE06-4C55-608B-7A63-34BC1D4FE857}"/>
              </a:ext>
            </a:extLst>
          </p:cNvPr>
          <p:cNvPicPr>
            <a:picLocks noChangeAspect="1"/>
          </p:cNvPicPr>
          <p:nvPr/>
        </p:nvPicPr>
        <p:blipFill>
          <a:blip r:embed="rId2"/>
          <a:stretch>
            <a:fillRect/>
          </a:stretch>
        </p:blipFill>
        <p:spPr>
          <a:xfrm>
            <a:off x="6949732" y="2818380"/>
            <a:ext cx="4938262" cy="1929162"/>
          </a:xfrm>
          <a:prstGeom prst="rect">
            <a:avLst/>
          </a:prstGeom>
        </p:spPr>
      </p:pic>
      <p:sp>
        <p:nvSpPr>
          <p:cNvPr id="7" name="TextBox 6">
            <a:extLst>
              <a:ext uri="{FF2B5EF4-FFF2-40B4-BE49-F238E27FC236}">
                <a16:creationId xmlns:a16="http://schemas.microsoft.com/office/drawing/2014/main" id="{568281F6-9852-2F1D-2871-FE1C516609A8}"/>
              </a:ext>
            </a:extLst>
          </p:cNvPr>
          <p:cNvSpPr txBox="1"/>
          <p:nvPr/>
        </p:nvSpPr>
        <p:spPr>
          <a:xfrm>
            <a:off x="855408" y="2700393"/>
            <a:ext cx="6094324" cy="2585323"/>
          </a:xfrm>
          <a:prstGeom prst="rect">
            <a:avLst/>
          </a:prstGeom>
          <a:noFill/>
        </p:spPr>
        <p:txBody>
          <a:bodyPr wrap="square">
            <a:spAutoFit/>
          </a:bodyPr>
          <a:lstStyle/>
          <a:p>
            <a:r>
              <a:rPr lang="en-US" b="0" i="0" dirty="0">
                <a:effectLst/>
                <a:latin typeface="IBM Plex Sans" panose="020B0503050203000203" pitchFamily="34" charset="0"/>
              </a:rPr>
              <a:t>The YOLO architecture utilizes three primary terminologies to achieve its goal of object detection. Understanding these three techniques is quite significant to know why exactly this model performs so quickly and accurately in comparison to other object detection algorithms. The first concept in the YOLO model is residual blocks. In the first architectural design, they have used 7×7 residual blocks to create grids in the particular image. </a:t>
            </a:r>
            <a:endParaRPr lang="ru-KZ" dirty="0"/>
          </a:p>
        </p:txBody>
      </p:sp>
      <p:sp>
        <p:nvSpPr>
          <p:cNvPr id="8" name="TextBox 7">
            <a:extLst>
              <a:ext uri="{FF2B5EF4-FFF2-40B4-BE49-F238E27FC236}">
                <a16:creationId xmlns:a16="http://schemas.microsoft.com/office/drawing/2014/main" id="{D3B04AD0-F73C-20A8-A14B-623C4266EC56}"/>
              </a:ext>
            </a:extLst>
          </p:cNvPr>
          <p:cNvSpPr txBox="1"/>
          <p:nvPr/>
        </p:nvSpPr>
        <p:spPr>
          <a:xfrm>
            <a:off x="854570" y="1478573"/>
            <a:ext cx="7207046" cy="707886"/>
          </a:xfrm>
          <a:prstGeom prst="rect">
            <a:avLst/>
          </a:prstGeom>
          <a:noFill/>
        </p:spPr>
        <p:txBody>
          <a:bodyPr wrap="square">
            <a:spAutoFit/>
          </a:bodyPr>
          <a:lstStyle/>
          <a:p>
            <a:pPr algn="l"/>
            <a:r>
              <a:rPr lang="en-US" sz="4000" b="1" i="0" dirty="0">
                <a:effectLst/>
                <a:latin typeface="IBM Plex Sans" panose="020B0503050203000203" pitchFamily="34" charset="0"/>
              </a:rPr>
              <a:t>YOLO (You Only Look Once)</a:t>
            </a:r>
          </a:p>
        </p:txBody>
      </p:sp>
    </p:spTree>
    <p:extLst>
      <p:ext uri="{BB962C8B-B14F-4D97-AF65-F5344CB8AC3E}">
        <p14:creationId xmlns:p14="http://schemas.microsoft.com/office/powerpoint/2010/main" val="12888739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1479</Words>
  <Application>Microsoft Office PowerPoint</Application>
  <PresentationFormat>Широкоэкранный</PresentationFormat>
  <Paragraphs>100</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Aptos</vt:lpstr>
      <vt:lpstr>Aptos Display</vt:lpstr>
      <vt:lpstr>Arial</vt:lpstr>
      <vt:lpstr>IBM Plex Sans</vt:lpstr>
      <vt:lpstr>Inter</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YOLO (You Only Look Once)</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mm kk</dc:creator>
  <cp:lastModifiedBy>mm kk</cp:lastModifiedBy>
  <cp:revision>1</cp:revision>
  <dcterms:created xsi:type="dcterms:W3CDTF">2025-02-19T14:36:30Z</dcterms:created>
  <dcterms:modified xsi:type="dcterms:W3CDTF">2025-02-20T06:12:56Z</dcterms:modified>
</cp:coreProperties>
</file>