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16F662C5-1EEF-485C-820D-8ADC7CD73433}" type="datetimeFigureOut">
              <a:rPr lang="ru-RU" smtClean="0"/>
              <a:t>25.04.2024</a:t>
            </a:fld>
            <a:endParaRPr lang="ru-RU"/>
          </a:p>
        </p:txBody>
      </p:sp>
      <p:sp>
        <p:nvSpPr>
          <p:cNvPr id="16" name="Номер слайда 15"/>
          <p:cNvSpPr>
            <a:spLocks noGrp="1"/>
          </p:cNvSpPr>
          <p:nvPr>
            <p:ph type="sldNum" sz="quarter" idx="11"/>
          </p:nvPr>
        </p:nvSpPr>
        <p:spPr/>
        <p:txBody>
          <a:bodyPr/>
          <a:lstStyle/>
          <a:p>
            <a:fld id="{B31C76F9-AA73-4A3C-9BE6-77BD17C81377}"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16F662C5-1EEF-485C-820D-8ADC7CD73433}" type="datetimeFigureOut">
              <a:rPr lang="ru-RU" smtClean="0"/>
              <a:t>25.04.2024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1C76F9-AA73-4A3C-9BE6-77BD17C8137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16F662C5-1EEF-485C-820D-8ADC7CD73433}" type="datetimeFigureOut">
              <a:rPr lang="ru-RU" smtClean="0"/>
              <a:t>25.04.2024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1C76F9-AA73-4A3C-9BE6-77BD17C81377}"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16F662C5-1EEF-485C-820D-8ADC7CD73433}" type="datetimeFigureOut">
              <a:rPr lang="ru-RU" smtClean="0"/>
              <a:t>25.04.2024</a:t>
            </a:fld>
            <a:endParaRPr lang="ru-RU"/>
          </a:p>
        </p:txBody>
      </p:sp>
      <p:sp>
        <p:nvSpPr>
          <p:cNvPr id="15" name="Номер слайда 14"/>
          <p:cNvSpPr>
            <a:spLocks noGrp="1"/>
          </p:cNvSpPr>
          <p:nvPr>
            <p:ph type="sldNum" sz="quarter" idx="15"/>
          </p:nvPr>
        </p:nvSpPr>
        <p:spPr/>
        <p:txBody>
          <a:bodyPr/>
          <a:lstStyle>
            <a:lvl1pPr algn="ctr">
              <a:defRPr/>
            </a:lvl1pPr>
          </a:lstStyle>
          <a:p>
            <a:fld id="{B31C76F9-AA73-4A3C-9BE6-77BD17C81377}"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16F662C5-1EEF-485C-820D-8ADC7CD73433}" type="datetimeFigureOut">
              <a:rPr lang="ru-RU" smtClean="0"/>
              <a:t>25.04.2024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1C76F9-AA73-4A3C-9BE6-77BD17C81377}"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16F662C5-1EEF-485C-820D-8ADC7CD73433}" type="datetimeFigureOut">
              <a:rPr lang="ru-RU" smtClean="0"/>
              <a:t>25.04.2024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31C76F9-AA73-4A3C-9BE6-77BD17C81377}"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B31C76F9-AA73-4A3C-9BE6-77BD17C81377}"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16F662C5-1EEF-485C-820D-8ADC7CD73433}" type="datetimeFigureOut">
              <a:rPr lang="ru-RU" smtClean="0"/>
              <a:t>25.04.2024</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16F662C5-1EEF-485C-820D-8ADC7CD73433}" type="datetimeFigureOut">
              <a:rPr lang="ru-RU" smtClean="0"/>
              <a:t>25.04.2024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31C76F9-AA73-4A3C-9BE6-77BD17C81377}"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6F662C5-1EEF-485C-820D-8ADC7CD73433}" type="datetimeFigureOut">
              <a:rPr lang="ru-RU" smtClean="0"/>
              <a:t>25.04.2024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31C76F9-AA73-4A3C-9BE6-77BD17C8137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16F662C5-1EEF-485C-820D-8ADC7CD73433}" type="datetimeFigureOut">
              <a:rPr lang="ru-RU" smtClean="0"/>
              <a:t>25.04.2024</a:t>
            </a:fld>
            <a:endParaRPr lang="ru-RU"/>
          </a:p>
        </p:txBody>
      </p:sp>
      <p:sp>
        <p:nvSpPr>
          <p:cNvPr id="9" name="Номер слайда 8"/>
          <p:cNvSpPr>
            <a:spLocks noGrp="1"/>
          </p:cNvSpPr>
          <p:nvPr>
            <p:ph type="sldNum" sz="quarter" idx="15"/>
          </p:nvPr>
        </p:nvSpPr>
        <p:spPr/>
        <p:txBody>
          <a:bodyPr/>
          <a:lstStyle/>
          <a:p>
            <a:fld id="{B31C76F9-AA73-4A3C-9BE6-77BD17C81377}"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16F662C5-1EEF-485C-820D-8ADC7CD73433}" type="datetimeFigureOut">
              <a:rPr lang="ru-RU" smtClean="0"/>
              <a:t>25.04.2024</a:t>
            </a:fld>
            <a:endParaRPr lang="ru-RU"/>
          </a:p>
        </p:txBody>
      </p:sp>
      <p:sp>
        <p:nvSpPr>
          <p:cNvPr id="9" name="Номер слайда 8"/>
          <p:cNvSpPr>
            <a:spLocks noGrp="1"/>
          </p:cNvSpPr>
          <p:nvPr>
            <p:ph type="sldNum" sz="quarter" idx="11"/>
          </p:nvPr>
        </p:nvSpPr>
        <p:spPr/>
        <p:txBody>
          <a:bodyPr/>
          <a:lstStyle/>
          <a:p>
            <a:fld id="{B31C76F9-AA73-4A3C-9BE6-77BD17C81377}"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6F662C5-1EEF-485C-820D-8ADC7CD73433}" type="datetimeFigureOut">
              <a:rPr lang="ru-RU" smtClean="0"/>
              <a:t>25.04.2024</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31C76F9-AA73-4A3C-9BE6-77BD17C81377}"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en-US" dirty="0" err="1" smtClean="0"/>
              <a:t>Suleimenova</a:t>
            </a:r>
            <a:r>
              <a:rPr lang="en-US" dirty="0" smtClean="0"/>
              <a:t> </a:t>
            </a:r>
            <a:r>
              <a:rPr lang="en-US" dirty="0" err="1" smtClean="0"/>
              <a:t>Inkara</a:t>
            </a:r>
            <a:endParaRPr lang="ru-RU" dirty="0"/>
          </a:p>
        </p:txBody>
      </p:sp>
      <p:sp>
        <p:nvSpPr>
          <p:cNvPr id="2" name="Заголовок 1"/>
          <p:cNvSpPr>
            <a:spLocks noGrp="1"/>
          </p:cNvSpPr>
          <p:nvPr>
            <p:ph type="ctrTitle"/>
          </p:nvPr>
        </p:nvSpPr>
        <p:spPr/>
        <p:txBody>
          <a:bodyPr/>
          <a:lstStyle/>
          <a:p>
            <a:r>
              <a:rPr lang="en-US" dirty="0" smtClean="0"/>
              <a:t>OOP project</a:t>
            </a:r>
            <a:endParaRPr lang="ru-RU" dirty="0"/>
          </a:p>
        </p:txBody>
      </p:sp>
    </p:spTree>
    <p:extLst>
      <p:ext uri="{BB962C8B-B14F-4D97-AF65-F5344CB8AC3E}">
        <p14:creationId xmlns:p14="http://schemas.microsoft.com/office/powerpoint/2010/main" val="1743508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a:effectLst/>
              </a:rPr>
              <a:t>Login </a:t>
            </a:r>
            <a:r>
              <a:rPr lang="en-US" dirty="0" err="1" smtClean="0">
                <a:effectLst/>
              </a:rPr>
              <a:t>Gui</a:t>
            </a:r>
            <a:endParaRPr lang="ru-RU" dirty="0"/>
          </a:p>
        </p:txBody>
      </p:sp>
      <p:pic>
        <p:nvPicPr>
          <p:cNvPr id="4" name="Объект 3"/>
          <p:cNvPicPr>
            <a:picLocks noGrp="1"/>
          </p:cNvPicPr>
          <p:nvPr>
            <p:ph idx="1"/>
          </p:nvPr>
        </p:nvPicPr>
        <p:blipFill>
          <a:blip r:embed="rId2"/>
          <a:stretch>
            <a:fillRect/>
          </a:stretch>
        </p:blipFill>
        <p:spPr>
          <a:xfrm>
            <a:off x="457200" y="1654016"/>
            <a:ext cx="8229600" cy="4311967"/>
          </a:xfrm>
          <a:prstGeom prst="rect">
            <a:avLst/>
          </a:prstGeom>
        </p:spPr>
      </p:pic>
    </p:spTree>
    <p:extLst>
      <p:ext uri="{BB962C8B-B14F-4D97-AF65-F5344CB8AC3E}">
        <p14:creationId xmlns:p14="http://schemas.microsoft.com/office/powerpoint/2010/main" val="1858568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smtClean="0">
                <a:effectLst/>
              </a:rPr>
              <a:t>Register </a:t>
            </a:r>
            <a:r>
              <a:rPr lang="en-US" dirty="0" err="1" smtClean="0">
                <a:effectLst/>
              </a:rPr>
              <a:t>Gui</a:t>
            </a:r>
            <a:endParaRPr lang="ru-RU" dirty="0"/>
          </a:p>
        </p:txBody>
      </p:sp>
      <p:pic>
        <p:nvPicPr>
          <p:cNvPr id="4" name="Объект 3"/>
          <p:cNvPicPr>
            <a:picLocks noGrp="1"/>
          </p:cNvPicPr>
          <p:nvPr>
            <p:ph idx="1"/>
          </p:nvPr>
        </p:nvPicPr>
        <p:blipFill>
          <a:blip r:embed="rId2"/>
          <a:stretch>
            <a:fillRect/>
          </a:stretch>
        </p:blipFill>
        <p:spPr>
          <a:xfrm>
            <a:off x="457200" y="1690449"/>
            <a:ext cx="8229600" cy="4239101"/>
          </a:xfrm>
          <a:prstGeom prst="rect">
            <a:avLst/>
          </a:prstGeom>
        </p:spPr>
      </p:pic>
    </p:spTree>
    <p:extLst>
      <p:ext uri="{BB962C8B-B14F-4D97-AF65-F5344CB8AC3E}">
        <p14:creationId xmlns:p14="http://schemas.microsoft.com/office/powerpoint/2010/main" val="2680165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effectLst/>
              </a:rPr>
              <a:t>BankingAppGui</a:t>
            </a:r>
            <a:endParaRPr lang="ru-RU" dirty="0"/>
          </a:p>
        </p:txBody>
      </p:sp>
      <p:pic>
        <p:nvPicPr>
          <p:cNvPr id="4" name="Объект 3"/>
          <p:cNvPicPr>
            <a:picLocks noGrp="1"/>
          </p:cNvPicPr>
          <p:nvPr>
            <p:ph idx="1"/>
          </p:nvPr>
        </p:nvPicPr>
        <p:blipFill>
          <a:blip r:embed="rId2"/>
          <a:stretch>
            <a:fillRect/>
          </a:stretch>
        </p:blipFill>
        <p:spPr>
          <a:xfrm>
            <a:off x="457200" y="1614296"/>
            <a:ext cx="8229600" cy="4391407"/>
          </a:xfrm>
          <a:prstGeom prst="rect">
            <a:avLst/>
          </a:prstGeom>
        </p:spPr>
      </p:pic>
    </p:spTree>
    <p:extLst>
      <p:ext uri="{BB962C8B-B14F-4D97-AF65-F5344CB8AC3E}">
        <p14:creationId xmlns:p14="http://schemas.microsoft.com/office/powerpoint/2010/main" val="1601830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err="1" smtClean="0">
                <a:effectLst/>
              </a:rPr>
              <a:t>BankingAppDialog</a:t>
            </a:r>
            <a:endParaRPr lang="ru-RU" dirty="0"/>
          </a:p>
        </p:txBody>
      </p:sp>
      <p:pic>
        <p:nvPicPr>
          <p:cNvPr id="4" name="Объект 3"/>
          <p:cNvPicPr>
            <a:picLocks noGrp="1"/>
          </p:cNvPicPr>
          <p:nvPr>
            <p:ph idx="1"/>
          </p:nvPr>
        </p:nvPicPr>
        <p:blipFill>
          <a:blip r:embed="rId2"/>
          <a:stretch>
            <a:fillRect/>
          </a:stretch>
        </p:blipFill>
        <p:spPr>
          <a:xfrm>
            <a:off x="457200" y="1599287"/>
            <a:ext cx="8229600" cy="4421426"/>
          </a:xfrm>
          <a:prstGeom prst="rect">
            <a:avLst/>
          </a:prstGeom>
        </p:spPr>
      </p:pic>
    </p:spTree>
    <p:extLst>
      <p:ext uri="{BB962C8B-B14F-4D97-AF65-F5344CB8AC3E}">
        <p14:creationId xmlns:p14="http://schemas.microsoft.com/office/powerpoint/2010/main" val="2616694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err="1" smtClean="0">
                <a:effectLst/>
              </a:rPr>
              <a:t>MyJDBC</a:t>
            </a:r>
            <a:endParaRPr lang="ru-RU" dirty="0"/>
          </a:p>
        </p:txBody>
      </p:sp>
      <p:pic>
        <p:nvPicPr>
          <p:cNvPr id="4" name="Объект 3"/>
          <p:cNvPicPr>
            <a:picLocks noGrp="1"/>
          </p:cNvPicPr>
          <p:nvPr>
            <p:ph idx="1"/>
          </p:nvPr>
        </p:nvPicPr>
        <p:blipFill>
          <a:blip r:embed="rId2"/>
          <a:stretch>
            <a:fillRect/>
          </a:stretch>
        </p:blipFill>
        <p:spPr>
          <a:xfrm>
            <a:off x="457200" y="1718310"/>
            <a:ext cx="8229600" cy="4183380"/>
          </a:xfrm>
          <a:prstGeom prst="rect">
            <a:avLst/>
          </a:prstGeom>
        </p:spPr>
      </p:pic>
    </p:spTree>
    <p:extLst>
      <p:ext uri="{BB962C8B-B14F-4D97-AF65-F5344CB8AC3E}">
        <p14:creationId xmlns:p14="http://schemas.microsoft.com/office/powerpoint/2010/main" val="320263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smtClean="0">
                <a:effectLst/>
              </a:rPr>
              <a:t>Transaction</a:t>
            </a:r>
            <a:endParaRPr lang="ru-RU" dirty="0"/>
          </a:p>
        </p:txBody>
      </p:sp>
      <p:pic>
        <p:nvPicPr>
          <p:cNvPr id="4" name="Объект 3"/>
          <p:cNvPicPr>
            <a:picLocks noGrp="1"/>
          </p:cNvPicPr>
          <p:nvPr>
            <p:ph idx="1"/>
          </p:nvPr>
        </p:nvPicPr>
        <p:blipFill>
          <a:blip r:embed="rId2"/>
          <a:stretch>
            <a:fillRect/>
          </a:stretch>
        </p:blipFill>
        <p:spPr>
          <a:xfrm>
            <a:off x="457200" y="1617442"/>
            <a:ext cx="8229600" cy="4385115"/>
          </a:xfrm>
          <a:prstGeom prst="rect">
            <a:avLst/>
          </a:prstGeom>
        </p:spPr>
      </p:pic>
    </p:spTree>
    <p:extLst>
      <p:ext uri="{BB962C8B-B14F-4D97-AF65-F5344CB8AC3E}">
        <p14:creationId xmlns:p14="http://schemas.microsoft.com/office/powerpoint/2010/main" val="147281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User</a:t>
            </a:r>
            <a:endParaRPr lang="ru-RU" dirty="0"/>
          </a:p>
        </p:txBody>
      </p:sp>
      <p:pic>
        <p:nvPicPr>
          <p:cNvPr id="4" name="Объект 3"/>
          <p:cNvPicPr>
            <a:picLocks noGrp="1"/>
          </p:cNvPicPr>
          <p:nvPr>
            <p:ph idx="1"/>
          </p:nvPr>
        </p:nvPicPr>
        <p:blipFill>
          <a:blip r:embed="rId2"/>
          <a:stretch>
            <a:fillRect/>
          </a:stretch>
        </p:blipFill>
        <p:spPr>
          <a:xfrm>
            <a:off x="457200" y="2200513"/>
            <a:ext cx="8229600" cy="3218973"/>
          </a:xfrm>
          <a:prstGeom prst="rect">
            <a:avLst/>
          </a:prstGeom>
        </p:spPr>
      </p:pic>
    </p:spTree>
    <p:extLst>
      <p:ext uri="{BB962C8B-B14F-4D97-AF65-F5344CB8AC3E}">
        <p14:creationId xmlns:p14="http://schemas.microsoft.com/office/powerpoint/2010/main" val="2231151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39552" y="3068960"/>
            <a:ext cx="8229600" cy="1219200"/>
          </a:xfrm>
        </p:spPr>
        <p:txBody>
          <a:bodyPr/>
          <a:lstStyle/>
          <a:p>
            <a:r>
              <a:rPr lang="en-US" dirty="0" smtClean="0"/>
              <a:t>Thank you for attention!</a:t>
            </a:r>
            <a:endParaRPr lang="ru-RU" dirty="0"/>
          </a:p>
        </p:txBody>
      </p:sp>
    </p:spTree>
    <p:extLst>
      <p:ext uri="{BB962C8B-B14F-4D97-AF65-F5344CB8AC3E}">
        <p14:creationId xmlns:p14="http://schemas.microsoft.com/office/powerpoint/2010/main" val="2814555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658136"/>
            <a:ext cx="8229600" cy="430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lstStyle/>
          <a:p>
            <a:r>
              <a:rPr lang="en-US" dirty="0" smtClean="0"/>
              <a:t>Jira</a:t>
            </a:r>
            <a:endParaRPr lang="ru-RU" dirty="0"/>
          </a:p>
        </p:txBody>
      </p:sp>
    </p:spTree>
    <p:extLst>
      <p:ext uri="{BB962C8B-B14F-4D97-AF65-F5344CB8AC3E}">
        <p14:creationId xmlns:p14="http://schemas.microsoft.com/office/powerpoint/2010/main" val="449948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endParaRPr lang="ru-RU"/>
          </a:p>
        </p:txBody>
      </p:sp>
      <p:sp>
        <p:nvSpPr>
          <p:cNvPr id="2" name="Заголовок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ru-RU" dirty="0">
                <a:effectLst/>
              </a:rPr>
              <a:t/>
            </a:r>
            <a:br>
              <a:rPr lang="ru-RU" dirty="0">
                <a:effectLst/>
              </a:rPr>
            </a:br>
            <a:r>
              <a:rPr lang="en-US" dirty="0">
                <a:effectLst/>
              </a:rPr>
              <a:t> </a:t>
            </a:r>
            <a:r>
              <a:rPr lang="ru-RU" dirty="0">
                <a:effectLst/>
              </a:rPr>
              <a:t/>
            </a:r>
            <a:br>
              <a:rPr lang="ru-RU" dirty="0">
                <a:effectLst/>
              </a:rPr>
            </a:br>
            <a:r>
              <a:rPr lang="en-US" dirty="0">
                <a:effectLst/>
              </a:rPr>
              <a:t>My biggest headache was that I couldn't connect the database to java.</a:t>
            </a:r>
            <a:endParaRPr lang="ru-RU" dirty="0"/>
          </a:p>
        </p:txBody>
      </p:sp>
      <p:pic>
        <p:nvPicPr>
          <p:cNvPr id="4" name="Рисунок 3"/>
          <p:cNvPicPr/>
          <p:nvPr/>
        </p:nvPicPr>
        <p:blipFill>
          <a:blip r:embed="rId2"/>
          <a:stretch>
            <a:fillRect/>
          </a:stretch>
        </p:blipFill>
        <p:spPr>
          <a:xfrm>
            <a:off x="395536" y="1564804"/>
            <a:ext cx="8136904" cy="4575348"/>
          </a:xfrm>
          <a:prstGeom prst="rect">
            <a:avLst/>
          </a:prstGeom>
        </p:spPr>
      </p:pic>
    </p:spTree>
    <p:extLst>
      <p:ext uri="{BB962C8B-B14F-4D97-AF65-F5344CB8AC3E}">
        <p14:creationId xmlns:p14="http://schemas.microsoft.com/office/powerpoint/2010/main" val="2769428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4757" y="2028576"/>
            <a:ext cx="7954485" cy="3562847"/>
          </a:xfrm>
          <a:prstGeom prst="rect">
            <a:avLst/>
          </a:prstGeom>
        </p:spPr>
      </p:pic>
      <p:sp>
        <p:nvSpPr>
          <p:cNvPr id="2" name="Заголовок 1"/>
          <p:cNvSpPr>
            <a:spLocks noGrp="1"/>
          </p:cNvSpPr>
          <p:nvPr>
            <p:ph type="title"/>
          </p:nvPr>
        </p:nvSpPr>
        <p:spPr/>
        <p:txBody>
          <a:bodyPr>
            <a:normAutofit/>
          </a:bodyPr>
          <a:lstStyle/>
          <a:p>
            <a:r>
              <a:rPr lang="en-US" dirty="0" smtClean="0">
                <a:effectLst/>
              </a:rPr>
              <a:t>TCP/</a:t>
            </a:r>
            <a:r>
              <a:rPr lang="en-US" dirty="0" err="1" smtClean="0">
                <a:effectLst/>
              </a:rPr>
              <a:t>IP.Enabled</a:t>
            </a:r>
            <a:endParaRPr lang="ru-RU" dirty="0"/>
          </a:p>
        </p:txBody>
      </p:sp>
    </p:spTree>
    <p:extLst>
      <p:ext uri="{BB962C8B-B14F-4D97-AF65-F5344CB8AC3E}">
        <p14:creationId xmlns:p14="http://schemas.microsoft.com/office/powerpoint/2010/main" val="305245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stretch>
            <a:fillRect/>
          </a:stretch>
        </p:blipFill>
        <p:spPr>
          <a:xfrm>
            <a:off x="499494" y="1961892"/>
            <a:ext cx="8145012" cy="3696216"/>
          </a:xfrm>
          <a:prstGeom prst="rect">
            <a:avLst/>
          </a:prstGeom>
        </p:spPr>
      </p:pic>
      <p:sp>
        <p:nvSpPr>
          <p:cNvPr id="2" name="Заголовок 1"/>
          <p:cNvSpPr>
            <a:spLocks noGrp="1"/>
          </p:cNvSpPr>
          <p:nvPr>
            <p:ph type="title"/>
          </p:nvPr>
        </p:nvSpPr>
        <p:spPr/>
        <p:txBody>
          <a:bodyPr>
            <a:normAutofit/>
          </a:bodyPr>
          <a:lstStyle/>
          <a:p>
            <a:r>
              <a:rPr lang="en-US" dirty="0" smtClean="0">
                <a:effectLst/>
              </a:rPr>
              <a:t>TCP/</a:t>
            </a:r>
            <a:r>
              <a:rPr lang="en-US" dirty="0" err="1" smtClean="0">
                <a:effectLst/>
              </a:rPr>
              <a:t>IP.Enabled</a:t>
            </a:r>
            <a:endParaRPr lang="ru-RU" dirty="0"/>
          </a:p>
        </p:txBody>
      </p:sp>
    </p:spTree>
    <p:extLst>
      <p:ext uri="{BB962C8B-B14F-4D97-AF65-F5344CB8AC3E}">
        <p14:creationId xmlns:p14="http://schemas.microsoft.com/office/powerpoint/2010/main" val="495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76872"/>
            <a:ext cx="8559200" cy="305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lstStyle/>
          <a:p>
            <a:r>
              <a:rPr lang="en-US" dirty="0" smtClean="0"/>
              <a:t>MYSQL</a:t>
            </a:r>
            <a:endParaRPr lang="ru-RU" dirty="0"/>
          </a:p>
        </p:txBody>
      </p:sp>
    </p:spTree>
    <p:extLst>
      <p:ext uri="{BB962C8B-B14F-4D97-AF65-F5344CB8AC3E}">
        <p14:creationId xmlns:p14="http://schemas.microsoft.com/office/powerpoint/2010/main" val="3857194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MYSQL Success connection</a:t>
            </a:r>
            <a:endParaRPr lang="ru-RU"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626584"/>
            <a:ext cx="8229600" cy="4366831"/>
          </a:xfrm>
          <a:prstGeom prst="rect">
            <a:avLst/>
          </a:prstGeom>
        </p:spPr>
      </p:pic>
    </p:spTree>
    <p:extLst>
      <p:ext uri="{BB962C8B-B14F-4D97-AF65-F5344CB8AC3E}">
        <p14:creationId xmlns:p14="http://schemas.microsoft.com/office/powerpoint/2010/main" val="3708097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a:t>Creating an abstract class helps us set up the blueprint that our Guys will follow, for example  in each of the Guys they will be the same size and will need to invoke their own add GUI Components() which will be unique to each subclass. I have create an abstract class </a:t>
            </a:r>
            <a:r>
              <a:rPr lang="en-US" dirty="0" err="1"/>
              <a:t>BaseFrame</a:t>
            </a:r>
            <a:r>
              <a:rPr lang="en-US" dirty="0"/>
              <a:t>.</a:t>
            </a:r>
            <a:endParaRPr lang="ru-RU" dirty="0"/>
          </a:p>
          <a:p>
            <a:endParaRPr lang="ru-RU" dirty="0"/>
          </a:p>
        </p:txBody>
      </p:sp>
      <p:sp>
        <p:nvSpPr>
          <p:cNvPr id="2" name="Заголовок 1"/>
          <p:cNvSpPr>
            <a:spLocks noGrp="1"/>
          </p:cNvSpPr>
          <p:nvPr>
            <p:ph type="title"/>
          </p:nvPr>
        </p:nvSpPr>
        <p:spPr/>
        <p:txBody>
          <a:bodyPr/>
          <a:lstStyle/>
          <a:p>
            <a:r>
              <a:rPr lang="en-US" dirty="0" err="1" smtClean="0"/>
              <a:t>BaseFrame</a:t>
            </a:r>
            <a:endParaRPr lang="ru-RU" dirty="0"/>
          </a:p>
        </p:txBody>
      </p:sp>
    </p:spTree>
    <p:extLst>
      <p:ext uri="{BB962C8B-B14F-4D97-AF65-F5344CB8AC3E}">
        <p14:creationId xmlns:p14="http://schemas.microsoft.com/office/powerpoint/2010/main" val="3802520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err="1" smtClean="0"/>
              <a:t>BaseFrame</a:t>
            </a:r>
            <a:endParaRPr lang="ru-RU" dirty="0"/>
          </a:p>
        </p:txBody>
      </p:sp>
      <p:pic>
        <p:nvPicPr>
          <p:cNvPr id="4" name="Объект 3"/>
          <p:cNvPicPr>
            <a:picLocks noGrp="1"/>
          </p:cNvPicPr>
          <p:nvPr>
            <p:ph idx="1"/>
          </p:nvPr>
        </p:nvPicPr>
        <p:blipFill>
          <a:blip r:embed="rId2"/>
          <a:stretch>
            <a:fillRect/>
          </a:stretch>
        </p:blipFill>
        <p:spPr>
          <a:xfrm>
            <a:off x="457200" y="1711881"/>
            <a:ext cx="8229600" cy="4196238"/>
          </a:xfrm>
          <a:prstGeom prst="rect">
            <a:avLst/>
          </a:prstGeom>
        </p:spPr>
      </p:pic>
    </p:spTree>
    <p:extLst>
      <p:ext uri="{BB962C8B-B14F-4D97-AF65-F5344CB8AC3E}">
        <p14:creationId xmlns:p14="http://schemas.microsoft.com/office/powerpoint/2010/main" val="276174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73</TotalTime>
  <Words>83</Words>
  <Application>Microsoft Office PowerPoint</Application>
  <PresentationFormat>Экран (4:3)</PresentationFormat>
  <Paragraphs>19</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Бумажная</vt:lpstr>
      <vt:lpstr>OOP project</vt:lpstr>
      <vt:lpstr>Jira</vt:lpstr>
      <vt:lpstr>     My biggest headache was that I couldn't connect the database to java.</vt:lpstr>
      <vt:lpstr>TCP/IP.Enabled</vt:lpstr>
      <vt:lpstr>TCP/IP.Enabled</vt:lpstr>
      <vt:lpstr>MYSQL</vt:lpstr>
      <vt:lpstr>MYSQL Success connection</vt:lpstr>
      <vt:lpstr>BaseFrame</vt:lpstr>
      <vt:lpstr>BaseFrame</vt:lpstr>
      <vt:lpstr>Login Gui</vt:lpstr>
      <vt:lpstr>Register Gui</vt:lpstr>
      <vt:lpstr>BankingAppGui</vt:lpstr>
      <vt:lpstr>BankingAppDialog</vt:lpstr>
      <vt:lpstr>MyJDBC</vt:lpstr>
      <vt:lpstr>Transaction</vt:lpstr>
      <vt:lpstr>User</vt:lpstr>
      <vt:lpstr>Thank you for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Админ</dc:creator>
  <cp:lastModifiedBy>Админ</cp:lastModifiedBy>
  <cp:revision>3</cp:revision>
  <dcterms:created xsi:type="dcterms:W3CDTF">2024-04-25T12:38:34Z</dcterms:created>
  <dcterms:modified xsi:type="dcterms:W3CDTF">2024-04-25T13:52:28Z</dcterms:modified>
</cp:coreProperties>
</file>