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Ubuntu Condensed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oJxb15A2KPUDiL2cDbta5Lsc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C48506-847D-43A9-AF71-756BA1E88E6C}">
  <a:tblStyle styleId="{C2C48506-847D-43A9-AF71-756BA1E88E6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Condense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2186" l="0" r="-2" t="8161"/>
          <a:stretch/>
        </p:blipFill>
        <p:spPr>
          <a:xfrm>
            <a:off x="20" y="10"/>
            <a:ext cx="12191980" cy="6865943"/>
          </a:xfrm>
          <a:custGeom>
            <a:rect b="b" l="l" r="r" t="t"/>
            <a:pathLst>
              <a:path extrusionOk="0" h="6857681" w="12192000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222999" y="2996644"/>
            <a:ext cx="5500076" cy="1938992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FLIGHT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222999" y="5417959"/>
            <a:ext cx="55000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이정준,김지호,이경석,정소연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velog.velcdn.com/images%2Fraejoonee%2Fpost%2Fef27dd07-742f-4585-b799-f8d106075b15%2Frds.png"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71" y="1478527"/>
            <a:ext cx="5543550" cy="494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755" y="1478527"/>
            <a:ext cx="5217180" cy="164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느낀점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37742" y="1377674"/>
            <a:ext cx="4809454" cy="2949004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5438645" y="340712"/>
            <a:ext cx="4817137" cy="263477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7847214" y="3516284"/>
            <a:ext cx="4030967" cy="2426534"/>
          </a:xfrm>
          <a:prstGeom prst="cloudCallout">
            <a:avLst>
              <a:gd fmla="val 34564" name="adj1"/>
              <a:gd fmla="val 60915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293196" y="3903932"/>
            <a:ext cx="5262569" cy="2568739"/>
          </a:xfrm>
          <a:prstGeom prst="cloudCallout">
            <a:avLst>
              <a:gd fmla="val 36601" name="adj1"/>
              <a:gd fmla="val 61311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8586305" y="3786191"/>
            <a:ext cx="3823676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[정소연]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DB에서 원하는 데이터를 조합해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출력해내는 과정이 흥미로웠다.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많을 수록 더 많은 기능을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구현할 수 있겠다는 아쉬움이 남는다.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073364" y="641510"/>
            <a:ext cx="3818782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[김지호]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 이용해서 서로 다른 테이블에서 원하는 정보를 골라 출력하는 과정에서 어려움도 느꼈지만 출력에 성공했을때 성취감을 많이 느낄 수 있었다. 팀원들과 모르는 것에 대해 서로 상의해 가며 완성할 수 있어서 좋았다.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2954863" y="4241889"/>
            <a:ext cx="5119087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[이경석]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콘솔로 하는 작업이다보니, 작동확인을 할때마다 매번 입력해야하는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번거로움이 있었지만,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 활용하여 데이터를 필요할때마다 꺼내오고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삭제하는등 다소 편리한점을 느끼고 모르는것을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팀원들과 소통하여 함께 해결해가는 과정이 즐거웠다.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90472" y="1800419"/>
            <a:ext cx="4312809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[이정준]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JAVA에서 DB로 , DB에서 JAVA로 데이터가 이동하는 것이 흥미로웠다.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그동안 ctrl+F11로 RUN할때마다 사라지는 주기억장치의 데이터를 DB를 통해 보조기억장치로 이동하여 저장하고 언제든 다시 꺼내쓸 수 있게 되었다.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SQL의 정렬과 탐색기능이 매우 편리하다고 생각했다.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604271" y="490954"/>
            <a:ext cx="2793447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보완할점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337742" y="1377674"/>
            <a:ext cx="4809454" cy="2949004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7847214" y="3516284"/>
            <a:ext cx="4030967" cy="2426534"/>
          </a:xfrm>
          <a:prstGeom prst="cloudCallout">
            <a:avLst>
              <a:gd fmla="val 34564" name="adj1"/>
              <a:gd fmla="val 60915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314651" y="3898514"/>
            <a:ext cx="5262569" cy="2568739"/>
          </a:xfrm>
          <a:prstGeom prst="cloudCallout">
            <a:avLst>
              <a:gd fmla="val 36601" name="adj1"/>
              <a:gd fmla="val 61311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438645" y="390538"/>
            <a:ext cx="4817137" cy="263477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2954863" y="4363360"/>
            <a:ext cx="5119087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[이경석]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834388" y="1905763"/>
            <a:ext cx="4045184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[이정준]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이번에 git Main을 담당하게 되었는데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다른사람의 코드를 보고 이해하는 능력이 아직 부족하다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생각되었다.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DB의 구축에 대한 이해도가 아직 부족하여 좀 더 보안하고 싶다.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6073364" y="641510"/>
            <a:ext cx="3818782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[김지호]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콘솔만을 이용했기 때문에 뽑아낸 데이터를 출력하는 방식에 한계가 느껴졌다. 프론트를 이용해 눈에 보이게 꾸밀 수 있다면 좋을 것 같다.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시스템을 넣을 수 없어 형태만 구현했는데 결제 시스템을 넣어보고 싶다.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8343944" y="3898514"/>
            <a:ext cx="3823676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[정소연]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콘솔로 구현하는 화면에는 한계가 있다는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것을 느꼈다.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효율적으로 기능을 구현할 수 있는 방법을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연구해보고 싶다.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2856980" y="4791524"/>
            <a:ext cx="43719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설계부터 팀원들과 소통하며 만들어졌지만, 시간이 지나면 조금씩 잊혀져 코드를 일부수정하기도 하였고, 각 데이터베이스에 어떤 내용이 있는지 헷갈릴 때도 많아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주석을 꼼꼼히 달아야 겠다는 생각을 들었다.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90" y="338882"/>
            <a:ext cx="11021816" cy="619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2757267" y="1971040"/>
            <a:ext cx="6667304" cy="1015663"/>
          </a:xfrm>
          <a:prstGeom prst="rect">
            <a:avLst/>
          </a:prstGeom>
          <a:noFill/>
          <a:ln cap="flat" cmpd="sng" w="57150">
            <a:solidFill>
              <a:srgbClr val="91E3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91E3E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04272" y="490954"/>
            <a:ext cx="1540412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83905" y="1423832"/>
            <a:ext cx="5224186" cy="863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항공권 예매 프로그램 구현</a:t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258975" y="2977849"/>
            <a:ext cx="10019899" cy="2169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여행을 즐기는 사람들이 증가하게 되면서 자연스레 항공을 이용하는 빈도 또한 높아지고 있다.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그러나 항공 이용객의 증가 추세에 비하여 항공권 예매 플랫폼 서비스에는 미흡한 부분이 있다.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이에 항공권 검색 과정의 가독성을 높여 예매의 편리함을 제공하고,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주변 여행지 추천을 제공하여 여행 준비의 편리함과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여행 지역의 정보를 공유할 수 있는 항공 예매 플랫폼 서비스를 만들고자 한다.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04272" y="490954"/>
            <a:ext cx="1540412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001027" y="1655545"/>
            <a:ext cx="10116151" cy="39656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26" y="1889591"/>
            <a:ext cx="4384463" cy="309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879" y="2037490"/>
            <a:ext cx="4526127" cy="280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87753" y="1137464"/>
            <a:ext cx="2701636" cy="53568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327860" y="1137464"/>
            <a:ext cx="2701636" cy="53568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267967" y="1137464"/>
            <a:ext cx="2701636" cy="53568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9113693" y="1137464"/>
            <a:ext cx="2701636" cy="53568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751809" y="1487917"/>
            <a:ext cx="1853738" cy="61514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이경석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811702" y="1487917"/>
            <a:ext cx="1853738" cy="61514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691916" y="1487917"/>
            <a:ext cx="1853738" cy="61514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김지호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537642" y="1487917"/>
            <a:ext cx="1853738" cy="61514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정소연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70633" y="2453512"/>
            <a:ext cx="2335876" cy="38042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관리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510740" y="2453512"/>
            <a:ext cx="2335876" cy="38042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비행편 선택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출력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취소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450847" y="2453512"/>
            <a:ext cx="2335876" cy="38042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출발지 선택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도착지 선택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선택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 선택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여행지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296573" y="2453512"/>
            <a:ext cx="2335876" cy="380428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1E3E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출력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등록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수정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스케줄 삭제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취소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07224" y="292131"/>
            <a:ext cx="2521314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역할분담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173911" y="2316065"/>
            <a:ext cx="1129320" cy="357447"/>
          </a:xfrm>
          <a:prstGeom prst="roundRect">
            <a:avLst>
              <a:gd fmla="val 16667" name="adj"/>
            </a:avLst>
          </a:prstGeom>
          <a:solidFill>
            <a:srgbClr val="1D97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114018" y="2316065"/>
            <a:ext cx="1129320" cy="357447"/>
          </a:xfrm>
          <a:prstGeom prst="roundRect">
            <a:avLst>
              <a:gd fmla="val 16667" name="adj"/>
            </a:avLst>
          </a:prstGeom>
          <a:solidFill>
            <a:srgbClr val="1D97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7054125" y="2316065"/>
            <a:ext cx="1129320" cy="357447"/>
          </a:xfrm>
          <a:prstGeom prst="roundRect">
            <a:avLst>
              <a:gd fmla="val 16667" name="adj"/>
            </a:avLst>
          </a:prstGeom>
          <a:solidFill>
            <a:srgbClr val="1D97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9899851" y="2316064"/>
            <a:ext cx="1129320" cy="357447"/>
          </a:xfrm>
          <a:prstGeom prst="roundRect">
            <a:avLst>
              <a:gd fmla="val 16667" name="adj"/>
            </a:avLst>
          </a:prstGeom>
          <a:solidFill>
            <a:srgbClr val="1D97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07224" y="292131"/>
            <a:ext cx="2521314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307224" y="1229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{C2C48506-847D-43A9-AF71-756BA1E88E6C}</a:tableStyleId>
              </a:tblPr>
              <a:tblGrid>
                <a:gridCol w="1648775"/>
                <a:gridCol w="1104825"/>
                <a:gridCol w="1414925"/>
                <a:gridCol w="3089700"/>
                <a:gridCol w="1530425"/>
                <a:gridCol w="1405300"/>
                <a:gridCol w="1347525"/>
              </a:tblGrid>
              <a:tr h="48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            일정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2/24 ~ 27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2/28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3/1 ~ 3/3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3/4 ~ 3/5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3/6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3/7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06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이정준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주제선정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 및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DB구현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PJT구조 확인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및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업무 분담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로그인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회원가입 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아이디 찾기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비밀번호 찾기</a:t>
                      </a:r>
                      <a:endParaRPr b="0"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/>
                        <a:t>회원 탈퇴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유효성검사 추가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수정 및 확인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최종 수정 및 확인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06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김지호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주제선정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및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DB구현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PJT구조 확인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및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업무 분담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출발지/도착지 선택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선택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 선택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마일리지에 따른 등급 변경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여행지 출력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추가기능구현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마일리지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수정 및 확인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최종 수정 및 확인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6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정소연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주제선정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 및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DB구현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PJT구조 확인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및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업무 분담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(스케줄 출력, 등록, 수정,삭제,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결산)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추가기능구현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관리자 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수정 및 확인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최종 수정 및 확인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6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이경석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주제선정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 및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DB구현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PJT구조 확인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및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업무 분담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출력 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비행편 출력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추가기능구현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결제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수정 및 확인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최종 수정 및 확인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04271" y="490954"/>
            <a:ext cx="3751598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 다이어그램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659" y="1328650"/>
            <a:ext cx="7386422" cy="461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49100" y="477099"/>
            <a:ext cx="4164463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컨트롤러 설계도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155" l="0" r="0" t="3266"/>
          <a:stretch/>
        </p:blipFill>
        <p:spPr>
          <a:xfrm>
            <a:off x="1919598" y="1363287"/>
            <a:ext cx="8352799" cy="49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565266" y="453147"/>
            <a:ext cx="2792865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372" y="500542"/>
            <a:ext cx="6894313" cy="293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94" y="3634958"/>
            <a:ext cx="10703291" cy="282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166076" y="175846"/>
            <a:ext cx="11859845" cy="6525845"/>
          </a:xfrm>
          <a:prstGeom prst="rect">
            <a:avLst/>
          </a:prstGeom>
          <a:solidFill>
            <a:srgbClr val="A1ED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04271" y="490954"/>
            <a:ext cx="2119677" cy="707886"/>
          </a:xfrm>
          <a:prstGeom prst="rect">
            <a:avLst/>
          </a:prstGeom>
          <a:solidFill>
            <a:srgbClr val="1D9794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1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722" y="628893"/>
            <a:ext cx="8734425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2023-03-06T15:11:50Z</dcterms:created>
  <dc:creator>504</dc:creator>
</cp:coreProperties>
</file>