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99" r:id="rId5"/>
    <p:sldId id="309" r:id="rId6"/>
    <p:sldId id="310" r:id="rId7"/>
    <p:sldId id="311" r:id="rId8"/>
    <p:sldId id="312" r:id="rId9"/>
    <p:sldId id="308" r:id="rId10"/>
    <p:sldId id="28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E0CD7-C7DA-40B5-AFEA-17DAD3629995}" v="3" dt="2019-06-13T16:20:52.600"/>
    <p1510:client id="{6EAA16EF-3112-46AD-8761-E32CE6549143}" v="15" dt="2019-06-12T12:56:47.283"/>
    <p1510:client id="{C8220284-32F7-44FE-8FB8-97DA82D3B6BC}" v="8" dt="2019-07-22T09:17:13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ienne Cassin" userId="bf2198f926aef9c9" providerId="Windows Live" clId="Web-{5E3F1953-3635-4DBF-AF6D-5B0B04EF9C04}"/>
    <pc:docChg chg="addSld modSld">
      <pc:chgData name="Etienne Cassin" userId="bf2198f926aef9c9" providerId="Windows Live" clId="Web-{5E3F1953-3635-4DBF-AF6D-5B0B04EF9C04}" dt="2019-06-11T15:24:08.175" v="174" actId="14100"/>
      <pc:docMkLst>
        <pc:docMk/>
      </pc:docMkLst>
      <pc:sldChg chg="addSp modSp mod setBg delDesignElem">
        <pc:chgData name="Etienne Cassin" userId="bf2198f926aef9c9" providerId="Windows Live" clId="Web-{5E3F1953-3635-4DBF-AF6D-5B0B04EF9C04}" dt="2019-06-11T15:14:42.626" v="88" actId="1076"/>
        <pc:sldMkLst>
          <pc:docMk/>
          <pc:sldMk cId="3784089036" sldId="256"/>
        </pc:sldMkLst>
        <pc:spChg chg="mod ord">
          <ac:chgData name="Etienne Cassin" userId="bf2198f926aef9c9" providerId="Windows Live" clId="Web-{5E3F1953-3635-4DBF-AF6D-5B0B04EF9C04}" dt="2019-06-11T15:14:42.626" v="88" actId="107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Etienne Cassin" userId="bf2198f926aef9c9" providerId="Windows Live" clId="Web-{5E3F1953-3635-4DBF-AF6D-5B0B04EF9C04}" dt="2019-06-11T15:14:18.298" v="37" actId="20577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Etienne Cassin" userId="bf2198f926aef9c9" providerId="Windows Live" clId="Web-{5E3F1953-3635-4DBF-AF6D-5B0B04EF9C04}" dt="2019-06-11T15:13:23.798" v="0"/>
          <ac:spMkLst>
            <pc:docMk/>
            <pc:sldMk cId="3784089036" sldId="256"/>
            <ac:spMk id="8" creationId="{23962611-DFD5-4092-AAFD-559E3DFCE2C9}"/>
          </ac:spMkLst>
        </pc:spChg>
        <pc:picChg chg="add">
          <ac:chgData name="Etienne Cassin" userId="bf2198f926aef9c9" providerId="Windows Live" clId="Web-{5E3F1953-3635-4DBF-AF6D-5B0B04EF9C04}" dt="2019-06-11T15:13:23.798" v="0"/>
          <ac:picMkLst>
            <pc:docMk/>
            <pc:sldMk cId="3784089036" sldId="256"/>
            <ac:picMk id="10" creationId="{2270F1FA-0425-408F-9861-80BF5AFB276D}"/>
          </ac:picMkLst>
        </pc:picChg>
      </pc:sldChg>
      <pc:sldChg chg="addSp modSp new mod setBg">
        <pc:chgData name="Etienne Cassin" userId="bf2198f926aef9c9" providerId="Windows Live" clId="Web-{5E3F1953-3635-4DBF-AF6D-5B0B04EF9C04}" dt="2019-06-11T15:24:08.175" v="174" actId="14100"/>
        <pc:sldMkLst>
          <pc:docMk/>
          <pc:sldMk cId="2358110184" sldId="257"/>
        </pc:sldMkLst>
        <pc:spChg chg="mod">
          <ac:chgData name="Etienne Cassin" userId="bf2198f926aef9c9" providerId="Windows Live" clId="Web-{5E3F1953-3635-4DBF-AF6D-5B0B04EF9C04}" dt="2019-06-11T15:21:53.690" v="144"/>
          <ac:spMkLst>
            <pc:docMk/>
            <pc:sldMk cId="2358110184" sldId="257"/>
            <ac:spMk id="2" creationId="{9C2FD744-DBC7-4CBC-97B6-ED09FAA65C61}"/>
          </ac:spMkLst>
        </pc:spChg>
        <pc:spChg chg="mod">
          <ac:chgData name="Etienne Cassin" userId="bf2198f926aef9c9" providerId="Windows Live" clId="Web-{5E3F1953-3635-4DBF-AF6D-5B0B04EF9C04}" dt="2019-06-11T15:23:26.487" v="167" actId="20577"/>
          <ac:spMkLst>
            <pc:docMk/>
            <pc:sldMk cId="2358110184" sldId="257"/>
            <ac:spMk id="3" creationId="{F1EAF4F5-0230-4290-9173-879262F264DF}"/>
          </ac:spMkLst>
        </pc:spChg>
        <pc:spChg chg="add mod">
          <ac:chgData name="Etienne Cassin" userId="bf2198f926aef9c9" providerId="Windows Live" clId="Web-{5E3F1953-3635-4DBF-AF6D-5B0B04EF9C04}" dt="2019-06-11T15:24:08.175" v="174" actId="14100"/>
          <ac:spMkLst>
            <pc:docMk/>
            <pc:sldMk cId="2358110184" sldId="257"/>
            <ac:spMk id="5" creationId="{43D26A4F-91CD-4A75-8D6E-A5C079C2D545}"/>
          </ac:spMkLst>
        </pc:spChg>
      </pc:sldChg>
    </pc:docChg>
  </pc:docChgLst>
  <pc:docChgLst>
    <pc:chgData name="Etienne Cassin" userId="bf2198f926aef9c9" providerId="Windows Live" clId="Web-{C8220284-32F7-44FE-8FB8-97DA82D3B6BC}"/>
    <pc:docChg chg="addSld delSld modSld">
      <pc:chgData name="Etienne Cassin" userId="bf2198f926aef9c9" providerId="Windows Live" clId="Web-{C8220284-32F7-44FE-8FB8-97DA82D3B6BC}" dt="2019-07-22T09:45:05.515" v="514" actId="20577"/>
      <pc:docMkLst>
        <pc:docMk/>
      </pc:docMkLst>
      <pc:sldChg chg="addSp delSp modSp">
        <pc:chgData name="Etienne Cassin" userId="bf2198f926aef9c9" providerId="Windows Live" clId="Web-{C8220284-32F7-44FE-8FB8-97DA82D3B6BC}" dt="2019-07-22T09:12:38.262" v="15"/>
        <pc:sldMkLst>
          <pc:docMk/>
          <pc:sldMk cId="3784089036" sldId="256"/>
        </pc:sldMkLst>
        <pc:spChg chg="mod">
          <ac:chgData name="Etienne Cassin" userId="bf2198f926aef9c9" providerId="Windows Live" clId="Web-{C8220284-32F7-44FE-8FB8-97DA82D3B6BC}" dt="2019-07-22T09:12:32.996" v="12" actId="20577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Etienne Cassin" userId="bf2198f926aef9c9" providerId="Windows Live" clId="Web-{C8220284-32F7-44FE-8FB8-97DA82D3B6BC}" dt="2019-07-22T09:12:36.434" v="14"/>
          <ac:spMkLst>
            <pc:docMk/>
            <pc:sldMk cId="3784089036" sldId="256"/>
            <ac:spMk id="3" creationId="{00000000-0000-0000-0000-000000000000}"/>
          </ac:spMkLst>
        </pc:spChg>
        <pc:spChg chg="add del mod">
          <ac:chgData name="Etienne Cassin" userId="bf2198f926aef9c9" providerId="Windows Live" clId="Web-{C8220284-32F7-44FE-8FB8-97DA82D3B6BC}" dt="2019-07-22T09:12:38.262" v="15"/>
          <ac:spMkLst>
            <pc:docMk/>
            <pc:sldMk cId="3784089036" sldId="256"/>
            <ac:spMk id="5" creationId="{8A0D9385-A20C-498B-A834-7658DF75340E}"/>
          </ac:spMkLst>
        </pc:spChg>
      </pc:sldChg>
      <pc:sldChg chg="modSp">
        <pc:chgData name="Etienne Cassin" userId="bf2198f926aef9c9" providerId="Windows Live" clId="Web-{C8220284-32F7-44FE-8FB8-97DA82D3B6BC}" dt="2019-07-22T09:13:04.059" v="78" actId="20577"/>
        <pc:sldMkLst>
          <pc:docMk/>
          <pc:sldMk cId="2358110184" sldId="257"/>
        </pc:sldMkLst>
        <pc:spChg chg="mod">
          <ac:chgData name="Etienne Cassin" userId="bf2198f926aef9c9" providerId="Windows Live" clId="Web-{C8220284-32F7-44FE-8FB8-97DA82D3B6BC}" dt="2019-07-22T09:13:04.059" v="78" actId="20577"/>
          <ac:spMkLst>
            <pc:docMk/>
            <pc:sldMk cId="2358110184" sldId="257"/>
            <ac:spMk id="5" creationId="{43D26A4F-91CD-4A75-8D6E-A5C079C2D545}"/>
          </ac:spMkLst>
        </pc:spChg>
      </pc:sldChg>
      <pc:sldChg chg="modSp">
        <pc:chgData name="Etienne Cassin" userId="bf2198f926aef9c9" providerId="Windows Live" clId="Web-{C8220284-32F7-44FE-8FB8-97DA82D3B6BC}" dt="2019-07-22T09:17:24.745" v="276" actId="20577"/>
        <pc:sldMkLst>
          <pc:docMk/>
          <pc:sldMk cId="2012060666" sldId="258"/>
        </pc:sldMkLst>
        <pc:spChg chg="mod">
          <ac:chgData name="Etienne Cassin" userId="bf2198f926aef9c9" providerId="Windows Live" clId="Web-{C8220284-32F7-44FE-8FB8-97DA82D3B6BC}" dt="2019-07-22T09:17:24.745" v="276" actId="20577"/>
          <ac:spMkLst>
            <pc:docMk/>
            <pc:sldMk cId="2012060666" sldId="258"/>
            <ac:spMk id="5" creationId="{CBC69548-B801-4021-A08B-8CBC098921BC}"/>
          </ac:spMkLst>
        </pc:spChg>
        <pc:spChg chg="mod">
          <ac:chgData name="Etienne Cassin" userId="bf2198f926aef9c9" providerId="Windows Live" clId="Web-{C8220284-32F7-44FE-8FB8-97DA82D3B6BC}" dt="2019-07-22T09:13:49.793" v="91" actId="20577"/>
          <ac:spMkLst>
            <pc:docMk/>
            <pc:sldMk cId="2012060666" sldId="258"/>
            <ac:spMk id="8" creationId="{4D632C94-7F58-41A7-90ED-A7EFDE308D45}"/>
          </ac:spMkLst>
        </pc:spChg>
      </pc:sldChg>
      <pc:sldChg chg="modSp">
        <pc:chgData name="Etienne Cassin" userId="bf2198f926aef9c9" providerId="Windows Live" clId="Web-{C8220284-32F7-44FE-8FB8-97DA82D3B6BC}" dt="2019-07-22T09:45:04.093" v="512" actId="20577"/>
        <pc:sldMkLst>
          <pc:docMk/>
          <pc:sldMk cId="2614477418" sldId="287"/>
        </pc:sldMkLst>
        <pc:spChg chg="mod">
          <ac:chgData name="Etienne Cassin" userId="bf2198f926aef9c9" providerId="Windows Live" clId="Web-{C8220284-32F7-44FE-8FB8-97DA82D3B6BC}" dt="2019-07-22T09:45:04.093" v="512" actId="20577"/>
          <ac:spMkLst>
            <pc:docMk/>
            <pc:sldMk cId="2614477418" sldId="287"/>
            <ac:spMk id="5" creationId="{43D26A4F-91CD-4A75-8D6E-A5C079C2D545}"/>
          </ac:spMkLst>
        </pc:spChg>
      </pc:sldChg>
      <pc:sldChg chg="del">
        <pc:chgData name="Etienne Cassin" userId="bf2198f926aef9c9" providerId="Windows Live" clId="Web-{C8220284-32F7-44FE-8FB8-97DA82D3B6BC}" dt="2019-07-22T09:16:39.183" v="211"/>
        <pc:sldMkLst>
          <pc:docMk/>
          <pc:sldMk cId="1844657053" sldId="297"/>
        </pc:sldMkLst>
      </pc:sldChg>
      <pc:sldChg chg="modSp">
        <pc:chgData name="Etienne Cassin" userId="bf2198f926aef9c9" providerId="Windows Live" clId="Web-{C8220284-32F7-44FE-8FB8-97DA82D3B6BC}" dt="2019-07-22T09:17:21.386" v="274" actId="20577"/>
        <pc:sldMkLst>
          <pc:docMk/>
          <pc:sldMk cId="127537287" sldId="299"/>
        </pc:sldMkLst>
        <pc:spChg chg="mod">
          <ac:chgData name="Etienne Cassin" userId="bf2198f926aef9c9" providerId="Windows Live" clId="Web-{C8220284-32F7-44FE-8FB8-97DA82D3B6BC}" dt="2019-07-22T09:17:11.417" v="255" actId="1076"/>
          <ac:spMkLst>
            <pc:docMk/>
            <pc:sldMk cId="127537287" sldId="299"/>
            <ac:spMk id="2" creationId="{F8095D3A-94D3-4B45-9830-F7AEED88A2FF}"/>
          </ac:spMkLst>
        </pc:spChg>
        <pc:spChg chg="mod">
          <ac:chgData name="Etienne Cassin" userId="bf2198f926aef9c9" providerId="Windows Live" clId="Web-{C8220284-32F7-44FE-8FB8-97DA82D3B6BC}" dt="2019-07-22T09:17:21.386" v="274" actId="20577"/>
          <ac:spMkLst>
            <pc:docMk/>
            <pc:sldMk cId="127537287" sldId="299"/>
            <ac:spMk id="5" creationId="{CBC69548-B801-4021-A08B-8CBC098921BC}"/>
          </ac:spMkLst>
        </pc:spChg>
        <pc:spChg chg="mod">
          <ac:chgData name="Etienne Cassin" userId="bf2198f926aef9c9" providerId="Windows Live" clId="Web-{C8220284-32F7-44FE-8FB8-97DA82D3B6BC}" dt="2019-07-22T09:15:18.652" v="168" actId="20577"/>
          <ac:spMkLst>
            <pc:docMk/>
            <pc:sldMk cId="127537287" sldId="299"/>
            <ac:spMk id="8" creationId="{4D632C94-7F58-41A7-90ED-A7EFDE308D45}"/>
          </ac:spMkLst>
        </pc:spChg>
      </pc:sldChg>
      <pc:sldChg chg="del">
        <pc:chgData name="Etienne Cassin" userId="bf2198f926aef9c9" providerId="Windows Live" clId="Web-{C8220284-32F7-44FE-8FB8-97DA82D3B6BC}" dt="2019-07-22T09:16:39.198" v="215"/>
        <pc:sldMkLst>
          <pc:docMk/>
          <pc:sldMk cId="364979830" sldId="300"/>
        </pc:sldMkLst>
      </pc:sldChg>
      <pc:sldChg chg="del">
        <pc:chgData name="Etienne Cassin" userId="bf2198f926aef9c9" providerId="Windows Live" clId="Web-{C8220284-32F7-44FE-8FB8-97DA82D3B6BC}" dt="2019-07-22T09:16:39.198" v="214"/>
        <pc:sldMkLst>
          <pc:docMk/>
          <pc:sldMk cId="3222933135" sldId="301"/>
        </pc:sldMkLst>
      </pc:sldChg>
      <pc:sldChg chg="del">
        <pc:chgData name="Etienne Cassin" userId="bf2198f926aef9c9" providerId="Windows Live" clId="Web-{C8220284-32F7-44FE-8FB8-97DA82D3B6BC}" dt="2019-07-22T09:16:39.198" v="213"/>
        <pc:sldMkLst>
          <pc:docMk/>
          <pc:sldMk cId="1352081825" sldId="302"/>
        </pc:sldMkLst>
      </pc:sldChg>
      <pc:sldChg chg="del">
        <pc:chgData name="Etienne Cassin" userId="bf2198f926aef9c9" providerId="Windows Live" clId="Web-{C8220284-32F7-44FE-8FB8-97DA82D3B6BC}" dt="2019-07-22T09:16:39.198" v="212"/>
        <pc:sldMkLst>
          <pc:docMk/>
          <pc:sldMk cId="3279396583" sldId="303"/>
        </pc:sldMkLst>
      </pc:sldChg>
      <pc:sldChg chg="del">
        <pc:chgData name="Etienne Cassin" userId="bf2198f926aef9c9" providerId="Windows Live" clId="Web-{C8220284-32F7-44FE-8FB8-97DA82D3B6BC}" dt="2019-07-22T09:16:39.183" v="210"/>
        <pc:sldMkLst>
          <pc:docMk/>
          <pc:sldMk cId="1810951451" sldId="304"/>
        </pc:sldMkLst>
      </pc:sldChg>
      <pc:sldChg chg="del">
        <pc:chgData name="Etienne Cassin" userId="bf2198f926aef9c9" providerId="Windows Live" clId="Web-{C8220284-32F7-44FE-8FB8-97DA82D3B6BC}" dt="2019-07-22T09:16:39.183" v="209"/>
        <pc:sldMkLst>
          <pc:docMk/>
          <pc:sldMk cId="1153269370" sldId="305"/>
        </pc:sldMkLst>
      </pc:sldChg>
      <pc:sldChg chg="del">
        <pc:chgData name="Etienne Cassin" userId="bf2198f926aef9c9" providerId="Windows Live" clId="Web-{C8220284-32F7-44FE-8FB8-97DA82D3B6BC}" dt="2019-07-22T09:16:39.183" v="208"/>
        <pc:sldMkLst>
          <pc:docMk/>
          <pc:sldMk cId="2163653519" sldId="306"/>
        </pc:sldMkLst>
      </pc:sldChg>
      <pc:sldChg chg="del">
        <pc:chgData name="Etienne Cassin" userId="bf2198f926aef9c9" providerId="Windows Live" clId="Web-{C8220284-32F7-44FE-8FB8-97DA82D3B6BC}" dt="2019-07-22T09:16:39.183" v="207"/>
        <pc:sldMkLst>
          <pc:docMk/>
          <pc:sldMk cId="3901908095" sldId="307"/>
        </pc:sldMkLst>
      </pc:sldChg>
      <pc:sldChg chg="addSp delSp modSp">
        <pc:chgData name="Etienne Cassin" userId="bf2198f926aef9c9" providerId="Windows Live" clId="Web-{C8220284-32F7-44FE-8FB8-97DA82D3B6BC}" dt="2019-07-22T09:22:07.447" v="448" actId="20577"/>
        <pc:sldMkLst>
          <pc:docMk/>
          <pc:sldMk cId="3908729766" sldId="308"/>
        </pc:sldMkLst>
        <pc:spChg chg="mod">
          <ac:chgData name="Etienne Cassin" userId="bf2198f926aef9c9" providerId="Windows Live" clId="Web-{C8220284-32F7-44FE-8FB8-97DA82D3B6BC}" dt="2019-07-22T09:22:07.447" v="448" actId="20577"/>
          <ac:spMkLst>
            <pc:docMk/>
            <pc:sldMk cId="3908729766" sldId="308"/>
            <ac:spMk id="3" creationId="{A472C759-A3F8-4953-A73E-F61C33D30EF7}"/>
          </ac:spMkLst>
        </pc:spChg>
        <pc:spChg chg="add del mod">
          <ac:chgData name="Etienne Cassin" userId="bf2198f926aef9c9" providerId="Windows Live" clId="Web-{C8220284-32F7-44FE-8FB8-97DA82D3B6BC}" dt="2019-07-22T09:21:40.197" v="409"/>
          <ac:spMkLst>
            <pc:docMk/>
            <pc:sldMk cId="3908729766" sldId="308"/>
            <ac:spMk id="4" creationId="{43A8CB2A-680D-4AF9-84BB-AC1B1A95F407}"/>
          </ac:spMkLst>
        </pc:spChg>
        <pc:spChg chg="mod">
          <ac:chgData name="Etienne Cassin" userId="bf2198f926aef9c9" providerId="Windows Live" clId="Web-{C8220284-32F7-44FE-8FB8-97DA82D3B6BC}" dt="2019-07-22T09:21:31.744" v="405" actId="20577"/>
          <ac:spMkLst>
            <pc:docMk/>
            <pc:sldMk cId="3908729766" sldId="308"/>
            <ac:spMk id="5" creationId="{8E819558-AD33-4F99-B253-1711548A6710}"/>
          </ac:spMkLst>
        </pc:spChg>
        <pc:spChg chg="del">
          <ac:chgData name="Etienne Cassin" userId="bf2198f926aef9c9" providerId="Windows Live" clId="Web-{C8220284-32F7-44FE-8FB8-97DA82D3B6BC}" dt="2019-07-22T09:21:36.838" v="408"/>
          <ac:spMkLst>
            <pc:docMk/>
            <pc:sldMk cId="3908729766" sldId="308"/>
            <ac:spMk id="7" creationId="{6CDBC2B1-AA1C-488B-987B-676873D9FCEC}"/>
          </ac:spMkLst>
        </pc:spChg>
      </pc:sldChg>
      <pc:sldChg chg="modSp add replId">
        <pc:chgData name="Etienne Cassin" userId="bf2198f926aef9c9" providerId="Windows Live" clId="Web-{C8220284-32F7-44FE-8FB8-97DA82D3B6BC}" dt="2019-07-22T09:17:32.136" v="281" actId="20577"/>
        <pc:sldMkLst>
          <pc:docMk/>
          <pc:sldMk cId="2998162613" sldId="309"/>
        </pc:sldMkLst>
        <pc:spChg chg="mod">
          <ac:chgData name="Etienne Cassin" userId="bf2198f926aef9c9" providerId="Windows Live" clId="Web-{C8220284-32F7-44FE-8FB8-97DA82D3B6BC}" dt="2019-07-22T09:17:32.136" v="281" actId="20577"/>
          <ac:spMkLst>
            <pc:docMk/>
            <pc:sldMk cId="2998162613" sldId="309"/>
            <ac:spMk id="5" creationId="{CBC69548-B801-4021-A08B-8CBC098921BC}"/>
          </ac:spMkLst>
        </pc:spChg>
        <pc:spChg chg="mod">
          <ac:chgData name="Etienne Cassin" userId="bf2198f926aef9c9" providerId="Windows Live" clId="Web-{C8220284-32F7-44FE-8FB8-97DA82D3B6BC}" dt="2019-07-22T09:15:54.245" v="205" actId="20577"/>
          <ac:spMkLst>
            <pc:docMk/>
            <pc:sldMk cId="2998162613" sldId="309"/>
            <ac:spMk id="8" creationId="{4D632C94-7F58-41A7-90ED-A7EFDE308D45}"/>
          </ac:spMkLst>
        </pc:spChg>
      </pc:sldChg>
      <pc:sldChg chg="modSp add replId">
        <pc:chgData name="Etienne Cassin" userId="bf2198f926aef9c9" providerId="Windows Live" clId="Web-{C8220284-32F7-44FE-8FB8-97DA82D3B6BC}" dt="2019-07-22T09:18:22.730" v="366" actId="20577"/>
        <pc:sldMkLst>
          <pc:docMk/>
          <pc:sldMk cId="1174920359" sldId="310"/>
        </pc:sldMkLst>
        <pc:spChg chg="mod">
          <ac:chgData name="Etienne Cassin" userId="bf2198f926aef9c9" providerId="Windows Live" clId="Web-{C8220284-32F7-44FE-8FB8-97DA82D3B6BC}" dt="2019-07-22T09:18:04.401" v="289" actId="20577"/>
          <ac:spMkLst>
            <pc:docMk/>
            <pc:sldMk cId="1174920359" sldId="310"/>
            <ac:spMk id="2" creationId="{F8095D3A-94D3-4B45-9830-F7AEED88A2FF}"/>
          </ac:spMkLst>
        </pc:spChg>
        <pc:spChg chg="mod">
          <ac:chgData name="Etienne Cassin" userId="bf2198f926aef9c9" providerId="Windows Live" clId="Web-{C8220284-32F7-44FE-8FB8-97DA82D3B6BC}" dt="2019-07-22T09:18:22.730" v="366" actId="20577"/>
          <ac:spMkLst>
            <pc:docMk/>
            <pc:sldMk cId="1174920359" sldId="310"/>
            <ac:spMk id="8" creationId="{4D632C94-7F58-41A7-90ED-A7EFDE308D45}"/>
          </ac:spMkLst>
        </pc:spChg>
      </pc:sldChg>
      <pc:sldChg chg="addSp delSp modSp add replId">
        <pc:chgData name="Etienne Cassin" userId="bf2198f926aef9c9" providerId="Windows Live" clId="Web-{C8220284-32F7-44FE-8FB8-97DA82D3B6BC}" dt="2019-07-22T09:19:33.166" v="389" actId="1076"/>
        <pc:sldMkLst>
          <pc:docMk/>
          <pc:sldMk cId="1363610834" sldId="311"/>
        </pc:sldMkLst>
        <pc:spChg chg="mod">
          <ac:chgData name="Etienne Cassin" userId="bf2198f926aef9c9" providerId="Windows Live" clId="Web-{C8220284-32F7-44FE-8FB8-97DA82D3B6BC}" dt="2019-07-22T09:18:48.495" v="381" actId="20577"/>
          <ac:spMkLst>
            <pc:docMk/>
            <pc:sldMk cId="1363610834" sldId="311"/>
            <ac:spMk id="2" creationId="{F8095D3A-94D3-4B45-9830-F7AEED88A2FF}"/>
          </ac:spMkLst>
        </pc:spChg>
        <pc:spChg chg="del">
          <ac:chgData name="Etienne Cassin" userId="bf2198f926aef9c9" providerId="Windows Live" clId="Web-{C8220284-32F7-44FE-8FB8-97DA82D3B6BC}" dt="2019-07-22T09:19:09.807" v="384"/>
          <ac:spMkLst>
            <pc:docMk/>
            <pc:sldMk cId="1363610834" sldId="311"/>
            <ac:spMk id="8" creationId="{4D632C94-7F58-41A7-90ED-A7EFDE308D45}"/>
          </ac:spMkLst>
        </pc:spChg>
        <pc:picChg chg="add mod">
          <ac:chgData name="Etienne Cassin" userId="bf2198f926aef9c9" providerId="Windows Live" clId="Web-{C8220284-32F7-44FE-8FB8-97DA82D3B6BC}" dt="2019-07-22T09:19:13.791" v="386" actId="1076"/>
          <ac:picMkLst>
            <pc:docMk/>
            <pc:sldMk cId="1363610834" sldId="311"/>
            <ac:picMk id="3" creationId="{BD2D5465-5647-4112-981D-D3014179A4FB}"/>
          </ac:picMkLst>
        </pc:picChg>
        <pc:picChg chg="add mod">
          <ac:chgData name="Etienne Cassin" userId="bf2198f926aef9c9" providerId="Windows Live" clId="Web-{C8220284-32F7-44FE-8FB8-97DA82D3B6BC}" dt="2019-07-22T09:19:33.166" v="389" actId="1076"/>
          <ac:picMkLst>
            <pc:docMk/>
            <pc:sldMk cId="1363610834" sldId="311"/>
            <ac:picMk id="6" creationId="{84FE36F0-6E4C-4BB6-A291-F415F8F4537B}"/>
          </ac:picMkLst>
        </pc:picChg>
      </pc:sldChg>
      <pc:sldChg chg="addSp delSp modSp add replId">
        <pc:chgData name="Etienne Cassin" userId="bf2198f926aef9c9" providerId="Windows Live" clId="Web-{C8220284-32F7-44FE-8FB8-97DA82D3B6BC}" dt="2019-07-22T09:20:45.369" v="398" actId="1076"/>
        <pc:sldMkLst>
          <pc:docMk/>
          <pc:sldMk cId="1480643730" sldId="312"/>
        </pc:sldMkLst>
        <pc:spChg chg="mod">
          <ac:chgData name="Etienne Cassin" userId="bf2198f926aef9c9" providerId="Windows Live" clId="Web-{C8220284-32F7-44FE-8FB8-97DA82D3B6BC}" dt="2019-07-22T09:19:43.322" v="390" actId="20577"/>
          <ac:spMkLst>
            <pc:docMk/>
            <pc:sldMk cId="1480643730" sldId="312"/>
            <ac:spMk id="2" creationId="{F8095D3A-94D3-4B45-9830-F7AEED88A2FF}"/>
          </ac:spMkLst>
        </pc:spChg>
        <pc:spChg chg="del">
          <ac:chgData name="Etienne Cassin" userId="bf2198f926aef9c9" providerId="Windows Live" clId="Web-{C8220284-32F7-44FE-8FB8-97DA82D3B6BC}" dt="2019-07-22T09:19:48.260" v="393"/>
          <ac:spMkLst>
            <pc:docMk/>
            <pc:sldMk cId="1480643730" sldId="312"/>
            <ac:spMk id="8" creationId="{4D632C94-7F58-41A7-90ED-A7EFDE308D45}"/>
          </ac:spMkLst>
        </pc:spChg>
        <pc:picChg chg="add mod">
          <ac:chgData name="Etienne Cassin" userId="bf2198f926aef9c9" providerId="Windows Live" clId="Web-{C8220284-32F7-44FE-8FB8-97DA82D3B6BC}" dt="2019-07-22T09:20:45.369" v="398" actId="1076"/>
          <ac:picMkLst>
            <pc:docMk/>
            <pc:sldMk cId="1480643730" sldId="312"/>
            <ac:picMk id="3" creationId="{37052AD2-017C-4BAB-ADE5-7A63C5DF677F}"/>
          </ac:picMkLst>
        </pc:picChg>
      </pc:sldChg>
    </pc:docChg>
  </pc:docChgLst>
  <pc:docChgLst>
    <pc:chgData name="Etienne Cassin" userId="bf2198f926aef9c9" providerId="Windows Live" clId="Web-{899F83B6-5EF3-45D0-B35C-49621971B645}"/>
    <pc:docChg chg="addSld delSld modSld sldOrd">
      <pc:chgData name="Etienne Cassin" userId="bf2198f926aef9c9" providerId="Windows Live" clId="Web-{899F83B6-5EF3-45D0-B35C-49621971B645}" dt="2019-06-22T23:52:40.455" v="1541" actId="20577"/>
      <pc:docMkLst>
        <pc:docMk/>
      </pc:docMkLst>
      <pc:sldChg chg="modSp">
        <pc:chgData name="Etienne Cassin" userId="bf2198f926aef9c9" providerId="Windows Live" clId="Web-{899F83B6-5EF3-45D0-B35C-49621971B645}" dt="2019-06-22T15:24:40.200" v="49" actId="20577"/>
        <pc:sldMkLst>
          <pc:docMk/>
          <pc:sldMk cId="3784089036" sldId="256"/>
        </pc:sldMkLst>
        <pc:spChg chg="mod">
          <ac:chgData name="Etienne Cassin" userId="bf2198f926aef9c9" providerId="Windows Live" clId="Web-{899F83B6-5EF3-45D0-B35C-49621971B645}" dt="2019-06-22T15:24:40.200" v="49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Etienne Cassin" userId="bf2198f926aef9c9" providerId="Windows Live" clId="Web-{899F83B6-5EF3-45D0-B35C-49621971B645}" dt="2019-06-22T15:24:33.575" v="47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">
        <pc:chgData name="Etienne Cassin" userId="bf2198f926aef9c9" providerId="Windows Live" clId="Web-{899F83B6-5EF3-45D0-B35C-49621971B645}" dt="2019-06-22T15:29:47.122" v="126" actId="20577"/>
        <pc:sldMkLst>
          <pc:docMk/>
          <pc:sldMk cId="2358110184" sldId="257"/>
        </pc:sldMkLst>
        <pc:spChg chg="mod">
          <ac:chgData name="Etienne Cassin" userId="bf2198f926aef9c9" providerId="Windows Live" clId="Web-{899F83B6-5EF3-45D0-B35C-49621971B645}" dt="2019-06-22T15:25:06.950" v="70" actId="20577"/>
          <ac:spMkLst>
            <pc:docMk/>
            <pc:sldMk cId="2358110184" sldId="257"/>
            <ac:spMk id="2" creationId="{9C2FD744-DBC7-4CBC-97B6-ED09FAA65C61}"/>
          </ac:spMkLst>
        </pc:spChg>
        <pc:spChg chg="mod">
          <ac:chgData name="Etienne Cassin" userId="bf2198f926aef9c9" providerId="Windows Live" clId="Web-{899F83B6-5EF3-45D0-B35C-49621971B645}" dt="2019-06-22T15:29:47.122" v="126" actId="20577"/>
          <ac:spMkLst>
            <pc:docMk/>
            <pc:sldMk cId="2358110184" sldId="257"/>
            <ac:spMk id="5" creationId="{43D26A4F-91CD-4A75-8D6E-A5C079C2D545}"/>
          </ac:spMkLst>
        </pc:spChg>
      </pc:sldChg>
      <pc:sldChg chg="addSp delSp modSp">
        <pc:chgData name="Etienne Cassin" userId="bf2198f926aef9c9" providerId="Windows Live" clId="Web-{899F83B6-5EF3-45D0-B35C-49621971B645}" dt="2019-06-22T15:47:36.511" v="414" actId="20577"/>
        <pc:sldMkLst>
          <pc:docMk/>
          <pc:sldMk cId="2012060666" sldId="258"/>
        </pc:sldMkLst>
        <pc:spChg chg="mod">
          <ac:chgData name="Etienne Cassin" userId="bf2198f926aef9c9" providerId="Windows Live" clId="Web-{899F83B6-5EF3-45D0-B35C-49621971B645}" dt="2019-06-22T15:33:49.637" v="173" actId="20577"/>
          <ac:spMkLst>
            <pc:docMk/>
            <pc:sldMk cId="2012060666" sldId="258"/>
            <ac:spMk id="2" creationId="{F8095D3A-94D3-4B45-9830-F7AEED88A2FF}"/>
          </ac:spMkLst>
        </pc:spChg>
        <pc:spChg chg="mod">
          <ac:chgData name="Etienne Cassin" userId="bf2198f926aef9c9" providerId="Windows Live" clId="Web-{899F83B6-5EF3-45D0-B35C-49621971B645}" dt="2019-06-22T15:38:48.996" v="193" actId="20577"/>
          <ac:spMkLst>
            <pc:docMk/>
            <pc:sldMk cId="2012060666" sldId="258"/>
            <ac:spMk id="3" creationId="{5D2FB153-1160-4BC6-9D93-9C3B95BECBB4}"/>
          </ac:spMkLst>
        </pc:spChg>
        <pc:spChg chg="del mod">
          <ac:chgData name="Etienne Cassin" userId="bf2198f926aef9c9" providerId="Windows Live" clId="Web-{899F83B6-5EF3-45D0-B35C-49621971B645}" dt="2019-06-22T15:38:56.121" v="199"/>
          <ac:spMkLst>
            <pc:docMk/>
            <pc:sldMk cId="2012060666" sldId="258"/>
            <ac:spMk id="4" creationId="{02086262-FE3D-4CC1-82E2-B4FD269C013B}"/>
          </ac:spMkLst>
        </pc:spChg>
        <pc:spChg chg="mod">
          <ac:chgData name="Etienne Cassin" userId="bf2198f926aef9c9" providerId="Windows Live" clId="Web-{899F83B6-5EF3-45D0-B35C-49621971B645}" dt="2019-06-22T15:30:51.309" v="146" actId="20577"/>
          <ac:spMkLst>
            <pc:docMk/>
            <pc:sldMk cId="2012060666" sldId="258"/>
            <ac:spMk id="5" creationId="{CBC69548-B801-4021-A08B-8CBC098921BC}"/>
          </ac:spMkLst>
        </pc:spChg>
        <pc:spChg chg="add mod">
          <ac:chgData name="Etienne Cassin" userId="bf2198f926aef9c9" providerId="Windows Live" clId="Web-{899F83B6-5EF3-45D0-B35C-49621971B645}" dt="2019-06-22T15:47:36.511" v="414" actId="20577"/>
          <ac:spMkLst>
            <pc:docMk/>
            <pc:sldMk cId="2012060666" sldId="258"/>
            <ac:spMk id="7" creationId="{B525114F-8612-419E-A99E-10583879A1CD}"/>
          </ac:spMkLst>
        </pc:spChg>
        <pc:spChg chg="add mod">
          <ac:chgData name="Etienne Cassin" userId="bf2198f926aef9c9" providerId="Windows Live" clId="Web-{899F83B6-5EF3-45D0-B35C-49621971B645}" dt="2019-06-22T15:46:39.949" v="403" actId="1076"/>
          <ac:spMkLst>
            <pc:docMk/>
            <pc:sldMk cId="2012060666" sldId="258"/>
            <ac:spMk id="8" creationId="{4D632C94-7F58-41A7-90ED-A7EFDE308D45}"/>
          </ac:spMkLst>
        </pc:spChg>
        <pc:spChg chg="mod">
          <ac:chgData name="Etienne Cassin" userId="bf2198f926aef9c9" providerId="Windows Live" clId="Web-{899F83B6-5EF3-45D0-B35C-49621971B645}" dt="2019-06-22T15:46:49.449" v="405" actId="1076"/>
          <ac:spMkLst>
            <pc:docMk/>
            <pc:sldMk cId="2012060666" sldId="258"/>
            <ac:spMk id="10" creationId="{D830E14F-B71D-4234-8700-7DA50DC78FAF}"/>
          </ac:spMkLst>
        </pc:spChg>
      </pc:sldChg>
      <pc:sldChg chg="del">
        <pc:chgData name="Etienne Cassin" userId="bf2198f926aef9c9" providerId="Windows Live" clId="Web-{899F83B6-5EF3-45D0-B35C-49621971B645}" dt="2019-06-22T17:11:41.616" v="786"/>
        <pc:sldMkLst>
          <pc:docMk/>
          <pc:sldMk cId="650959022" sldId="259"/>
        </pc:sldMkLst>
      </pc:sldChg>
      <pc:sldChg chg="del">
        <pc:chgData name="Etienne Cassin" userId="bf2198f926aef9c9" providerId="Windows Live" clId="Web-{899F83B6-5EF3-45D0-B35C-49621971B645}" dt="2019-06-22T17:11:47.788" v="792"/>
        <pc:sldMkLst>
          <pc:docMk/>
          <pc:sldMk cId="1607473582" sldId="260"/>
        </pc:sldMkLst>
      </pc:sldChg>
      <pc:sldChg chg="modSp">
        <pc:chgData name="Etienne Cassin" userId="bf2198f926aef9c9" providerId="Windows Live" clId="Web-{899F83B6-5EF3-45D0-B35C-49621971B645}" dt="2019-06-22T23:50:59.485" v="1539" actId="20577"/>
        <pc:sldMkLst>
          <pc:docMk/>
          <pc:sldMk cId="531438072" sldId="261"/>
        </pc:sldMkLst>
        <pc:spChg chg="mod">
          <ac:chgData name="Etienne Cassin" userId="bf2198f926aef9c9" providerId="Windows Live" clId="Web-{899F83B6-5EF3-45D0-B35C-49621971B645}" dt="2019-06-22T23:50:59.485" v="1539" actId="20577"/>
          <ac:spMkLst>
            <pc:docMk/>
            <pc:sldMk cId="531438072" sldId="261"/>
            <ac:spMk id="3" creationId="{A472C759-A3F8-4953-A73E-F61C33D30EF7}"/>
          </ac:spMkLst>
        </pc:spChg>
        <pc:spChg chg="mod">
          <ac:chgData name="Etienne Cassin" userId="bf2198f926aef9c9" providerId="Windows Live" clId="Web-{899F83B6-5EF3-45D0-B35C-49621971B645}" dt="2019-06-22T23:50:40.170" v="1513" actId="20577"/>
          <ac:spMkLst>
            <pc:docMk/>
            <pc:sldMk cId="531438072" sldId="261"/>
            <ac:spMk id="7" creationId="{6CDBC2B1-AA1C-488B-987B-676873D9FCEC}"/>
          </ac:spMkLst>
        </pc:spChg>
      </pc:sldChg>
      <pc:sldChg chg="del">
        <pc:chgData name="Etienne Cassin" userId="bf2198f926aef9c9" providerId="Windows Live" clId="Web-{899F83B6-5EF3-45D0-B35C-49621971B645}" dt="2019-06-22T17:11:41.616" v="787"/>
        <pc:sldMkLst>
          <pc:docMk/>
          <pc:sldMk cId="1076132276" sldId="262"/>
        </pc:sldMkLst>
      </pc:sldChg>
      <pc:sldChg chg="del">
        <pc:chgData name="Etienne Cassin" userId="bf2198f926aef9c9" providerId="Windows Live" clId="Web-{899F83B6-5EF3-45D0-B35C-49621971B645}" dt="2019-06-22T23:46:30.805" v="1285"/>
        <pc:sldMkLst>
          <pc:docMk/>
          <pc:sldMk cId="3947519198" sldId="263"/>
        </pc:sldMkLst>
      </pc:sldChg>
      <pc:sldChg chg="del">
        <pc:chgData name="Etienne Cassin" userId="bf2198f926aef9c9" providerId="Windows Live" clId="Web-{899F83B6-5EF3-45D0-B35C-49621971B645}" dt="2019-06-22T23:46:30.805" v="1284"/>
        <pc:sldMkLst>
          <pc:docMk/>
          <pc:sldMk cId="4057897882" sldId="264"/>
        </pc:sldMkLst>
      </pc:sldChg>
      <pc:sldChg chg="del">
        <pc:chgData name="Etienne Cassin" userId="bf2198f926aef9c9" providerId="Windows Live" clId="Web-{899F83B6-5EF3-45D0-B35C-49621971B645}" dt="2019-06-22T23:46:30.805" v="1283"/>
        <pc:sldMkLst>
          <pc:docMk/>
          <pc:sldMk cId="2211667217" sldId="265"/>
        </pc:sldMkLst>
      </pc:sldChg>
      <pc:sldChg chg="del">
        <pc:chgData name="Etienne Cassin" userId="bf2198f926aef9c9" providerId="Windows Live" clId="Web-{899F83B6-5EF3-45D0-B35C-49621971B645}" dt="2019-06-22T23:46:30.790" v="1281"/>
        <pc:sldMkLst>
          <pc:docMk/>
          <pc:sldMk cId="2808094575" sldId="266"/>
        </pc:sldMkLst>
      </pc:sldChg>
      <pc:sldChg chg="del">
        <pc:chgData name="Etienne Cassin" userId="bf2198f926aef9c9" providerId="Windows Live" clId="Web-{899F83B6-5EF3-45D0-B35C-49621971B645}" dt="2019-06-22T23:46:30.790" v="1280"/>
        <pc:sldMkLst>
          <pc:docMk/>
          <pc:sldMk cId="90097037" sldId="267"/>
        </pc:sldMkLst>
      </pc:sldChg>
      <pc:sldChg chg="del">
        <pc:chgData name="Etienne Cassin" userId="bf2198f926aef9c9" providerId="Windows Live" clId="Web-{899F83B6-5EF3-45D0-B35C-49621971B645}" dt="2019-06-22T23:46:30.790" v="1282"/>
        <pc:sldMkLst>
          <pc:docMk/>
          <pc:sldMk cId="2411479152" sldId="268"/>
        </pc:sldMkLst>
      </pc:sldChg>
      <pc:sldChg chg="del">
        <pc:chgData name="Etienne Cassin" userId="bf2198f926aef9c9" providerId="Windows Live" clId="Web-{899F83B6-5EF3-45D0-B35C-49621971B645}" dt="2019-06-22T23:46:30.790" v="1279"/>
        <pc:sldMkLst>
          <pc:docMk/>
          <pc:sldMk cId="1892936475" sldId="269"/>
        </pc:sldMkLst>
      </pc:sldChg>
      <pc:sldChg chg="del">
        <pc:chgData name="Etienne Cassin" userId="bf2198f926aef9c9" providerId="Windows Live" clId="Web-{899F83B6-5EF3-45D0-B35C-49621971B645}" dt="2019-06-22T17:11:41.616" v="788"/>
        <pc:sldMkLst>
          <pc:docMk/>
          <pc:sldMk cId="3809568999" sldId="270"/>
        </pc:sldMkLst>
      </pc:sldChg>
      <pc:sldChg chg="del">
        <pc:chgData name="Etienne Cassin" userId="bf2198f926aef9c9" providerId="Windows Live" clId="Web-{899F83B6-5EF3-45D0-B35C-49621971B645}" dt="2019-06-22T17:11:41.616" v="791"/>
        <pc:sldMkLst>
          <pc:docMk/>
          <pc:sldMk cId="1566944986" sldId="274"/>
        </pc:sldMkLst>
      </pc:sldChg>
      <pc:sldChg chg="del">
        <pc:chgData name="Etienne Cassin" userId="bf2198f926aef9c9" providerId="Windows Live" clId="Web-{899F83B6-5EF3-45D0-B35C-49621971B645}" dt="2019-06-22T17:11:41.616" v="790"/>
        <pc:sldMkLst>
          <pc:docMk/>
          <pc:sldMk cId="2756325024" sldId="275"/>
        </pc:sldMkLst>
      </pc:sldChg>
      <pc:sldChg chg="del">
        <pc:chgData name="Etienne Cassin" userId="bf2198f926aef9c9" providerId="Windows Live" clId="Web-{899F83B6-5EF3-45D0-B35C-49621971B645}" dt="2019-06-22T17:11:41.616" v="789"/>
        <pc:sldMkLst>
          <pc:docMk/>
          <pc:sldMk cId="406413628" sldId="276"/>
        </pc:sldMkLst>
      </pc:sldChg>
      <pc:sldChg chg="del">
        <pc:chgData name="Etienne Cassin" userId="bf2198f926aef9c9" providerId="Windows Live" clId="Web-{899F83B6-5EF3-45D0-B35C-49621971B645}" dt="2019-06-22T23:46:30.790" v="1278"/>
        <pc:sldMkLst>
          <pc:docMk/>
          <pc:sldMk cId="3266981393" sldId="277"/>
        </pc:sldMkLst>
      </pc:sldChg>
      <pc:sldChg chg="del">
        <pc:chgData name="Etienne Cassin" userId="bf2198f926aef9c9" providerId="Windows Live" clId="Web-{899F83B6-5EF3-45D0-B35C-49621971B645}" dt="2019-06-22T23:46:30.790" v="1277"/>
        <pc:sldMkLst>
          <pc:docMk/>
          <pc:sldMk cId="761315607" sldId="278"/>
        </pc:sldMkLst>
      </pc:sldChg>
      <pc:sldChg chg="del">
        <pc:chgData name="Etienne Cassin" userId="bf2198f926aef9c9" providerId="Windows Live" clId="Web-{899F83B6-5EF3-45D0-B35C-49621971B645}" dt="2019-06-22T23:46:30.790" v="1276"/>
        <pc:sldMkLst>
          <pc:docMk/>
          <pc:sldMk cId="4211891844" sldId="279"/>
        </pc:sldMkLst>
      </pc:sldChg>
      <pc:sldChg chg="del">
        <pc:chgData name="Etienne Cassin" userId="bf2198f926aef9c9" providerId="Windows Live" clId="Web-{899F83B6-5EF3-45D0-B35C-49621971B645}" dt="2019-06-22T23:46:30.790" v="1274"/>
        <pc:sldMkLst>
          <pc:docMk/>
          <pc:sldMk cId="3330823100" sldId="280"/>
        </pc:sldMkLst>
      </pc:sldChg>
      <pc:sldChg chg="del">
        <pc:chgData name="Etienne Cassin" userId="bf2198f926aef9c9" providerId="Windows Live" clId="Web-{899F83B6-5EF3-45D0-B35C-49621971B645}" dt="2019-06-22T23:46:30.790" v="1275"/>
        <pc:sldMkLst>
          <pc:docMk/>
          <pc:sldMk cId="2491008605" sldId="281"/>
        </pc:sldMkLst>
      </pc:sldChg>
      <pc:sldChg chg="del">
        <pc:chgData name="Etienne Cassin" userId="bf2198f926aef9c9" providerId="Windows Live" clId="Web-{899F83B6-5EF3-45D0-B35C-49621971B645}" dt="2019-06-22T23:46:30.790" v="1273"/>
        <pc:sldMkLst>
          <pc:docMk/>
          <pc:sldMk cId="1008382699" sldId="282"/>
        </pc:sldMkLst>
      </pc:sldChg>
      <pc:sldChg chg="del">
        <pc:chgData name="Etienne Cassin" userId="bf2198f926aef9c9" providerId="Windows Live" clId="Web-{899F83B6-5EF3-45D0-B35C-49621971B645}" dt="2019-06-22T23:46:30.790" v="1272"/>
        <pc:sldMkLst>
          <pc:docMk/>
          <pc:sldMk cId="1715198902" sldId="283"/>
        </pc:sldMkLst>
      </pc:sldChg>
      <pc:sldChg chg="del">
        <pc:chgData name="Etienne Cassin" userId="bf2198f926aef9c9" providerId="Windows Live" clId="Web-{899F83B6-5EF3-45D0-B35C-49621971B645}" dt="2019-06-22T23:46:30.790" v="1271"/>
        <pc:sldMkLst>
          <pc:docMk/>
          <pc:sldMk cId="896451419" sldId="284"/>
        </pc:sldMkLst>
      </pc:sldChg>
      <pc:sldChg chg="del">
        <pc:chgData name="Etienne Cassin" userId="bf2198f926aef9c9" providerId="Windows Live" clId="Web-{899F83B6-5EF3-45D0-B35C-49621971B645}" dt="2019-06-22T23:46:30.790" v="1270"/>
        <pc:sldMkLst>
          <pc:docMk/>
          <pc:sldMk cId="941601522" sldId="285"/>
        </pc:sldMkLst>
      </pc:sldChg>
      <pc:sldChg chg="del">
        <pc:chgData name="Etienne Cassin" userId="bf2198f926aef9c9" providerId="Windows Live" clId="Web-{899F83B6-5EF3-45D0-B35C-49621971B645}" dt="2019-06-22T23:46:30.790" v="1269"/>
        <pc:sldMkLst>
          <pc:docMk/>
          <pc:sldMk cId="78319494" sldId="286"/>
        </pc:sldMkLst>
      </pc:sldChg>
      <pc:sldChg chg="modSp">
        <pc:chgData name="Etienne Cassin" userId="bf2198f926aef9c9" providerId="Windows Live" clId="Web-{899F83B6-5EF3-45D0-B35C-49621971B645}" dt="2019-06-22T23:48:06.853" v="1436" actId="20577"/>
        <pc:sldMkLst>
          <pc:docMk/>
          <pc:sldMk cId="2614477418" sldId="287"/>
        </pc:sldMkLst>
        <pc:spChg chg="mod">
          <ac:chgData name="Etienne Cassin" userId="bf2198f926aef9c9" providerId="Windows Live" clId="Web-{899F83B6-5EF3-45D0-B35C-49621971B645}" dt="2019-06-22T23:48:06.853" v="1436" actId="20577"/>
          <ac:spMkLst>
            <pc:docMk/>
            <pc:sldMk cId="2614477418" sldId="287"/>
            <ac:spMk id="5" creationId="{43D26A4F-91CD-4A75-8D6E-A5C079C2D545}"/>
          </ac:spMkLst>
        </pc:spChg>
      </pc:sldChg>
      <pc:sldChg chg="delSp modSp add replId">
        <pc:chgData name="Etienne Cassin" userId="bf2198f926aef9c9" providerId="Windows Live" clId="Web-{899F83B6-5EF3-45D0-B35C-49621971B645}" dt="2019-06-22T16:52:45.313" v="534" actId="20577"/>
        <pc:sldMkLst>
          <pc:docMk/>
          <pc:sldMk cId="3975827578" sldId="288"/>
        </pc:sldMkLst>
        <pc:spChg chg="mod">
          <ac:chgData name="Etienne Cassin" userId="bf2198f926aef9c9" providerId="Windows Live" clId="Web-{899F83B6-5EF3-45D0-B35C-49621971B645}" dt="2019-06-22T16:47:46.441" v="473" actId="20577"/>
          <ac:spMkLst>
            <pc:docMk/>
            <pc:sldMk cId="3975827578" sldId="288"/>
            <ac:spMk id="3" creationId="{5D2FB153-1160-4BC6-9D93-9C3B95BECBB4}"/>
          </ac:spMkLst>
        </pc:spChg>
        <pc:spChg chg="del">
          <ac:chgData name="Etienne Cassin" userId="bf2198f926aef9c9" providerId="Windows Live" clId="Web-{899F83B6-5EF3-45D0-B35C-49621971B645}" dt="2019-06-22T16:41:53.881" v="427"/>
          <ac:spMkLst>
            <pc:docMk/>
            <pc:sldMk cId="3975827578" sldId="288"/>
            <ac:spMk id="7" creationId="{B525114F-8612-419E-A99E-10583879A1CD}"/>
          </ac:spMkLst>
        </pc:spChg>
        <pc:spChg chg="mod">
          <ac:chgData name="Etienne Cassin" userId="bf2198f926aef9c9" providerId="Windows Live" clId="Web-{899F83B6-5EF3-45D0-B35C-49621971B645}" dt="2019-06-22T16:52:45.313" v="534" actId="20577"/>
          <ac:spMkLst>
            <pc:docMk/>
            <pc:sldMk cId="3975827578" sldId="288"/>
            <ac:spMk id="8" creationId="{4D632C94-7F58-41A7-90ED-A7EFDE308D45}"/>
          </ac:spMkLst>
        </pc:spChg>
        <pc:spChg chg="del">
          <ac:chgData name="Etienne Cassin" userId="bf2198f926aef9c9" providerId="Windows Live" clId="Web-{899F83B6-5EF3-45D0-B35C-49621971B645}" dt="2019-06-22T16:41:02.725" v="426"/>
          <ac:spMkLst>
            <pc:docMk/>
            <pc:sldMk cId="3975827578" sldId="288"/>
            <ac:spMk id="10" creationId="{D830E14F-B71D-4234-8700-7DA50DC78FAF}"/>
          </ac:spMkLst>
        </pc:spChg>
      </pc:sldChg>
      <pc:sldChg chg="modSp add replId">
        <pc:chgData name="Etienne Cassin" userId="bf2198f926aef9c9" providerId="Windows Live" clId="Web-{899F83B6-5EF3-45D0-B35C-49621971B645}" dt="2019-06-22T17:05:06.760" v="593" actId="20577"/>
        <pc:sldMkLst>
          <pc:docMk/>
          <pc:sldMk cId="154107583" sldId="289"/>
        </pc:sldMkLst>
        <pc:spChg chg="mod">
          <ac:chgData name="Etienne Cassin" userId="bf2198f926aef9c9" providerId="Windows Live" clId="Web-{899F83B6-5EF3-45D0-B35C-49621971B645}" dt="2019-06-22T17:04:36.776" v="543" actId="20577"/>
          <ac:spMkLst>
            <pc:docMk/>
            <pc:sldMk cId="154107583" sldId="289"/>
            <ac:spMk id="3" creationId="{5D2FB153-1160-4BC6-9D93-9C3B95BECBB4}"/>
          </ac:spMkLst>
        </pc:spChg>
        <pc:spChg chg="mod">
          <ac:chgData name="Etienne Cassin" userId="bf2198f926aef9c9" providerId="Windows Live" clId="Web-{899F83B6-5EF3-45D0-B35C-49621971B645}" dt="2019-06-22T17:05:06.760" v="593" actId="20577"/>
          <ac:spMkLst>
            <pc:docMk/>
            <pc:sldMk cId="154107583" sldId="289"/>
            <ac:spMk id="8" creationId="{4D632C94-7F58-41A7-90ED-A7EFDE308D45}"/>
          </ac:spMkLst>
        </pc:spChg>
      </pc:sldChg>
      <pc:sldChg chg="modSp add replId">
        <pc:chgData name="Etienne Cassin" userId="bf2198f926aef9c9" providerId="Windows Live" clId="Web-{899F83B6-5EF3-45D0-B35C-49621971B645}" dt="2019-06-22T17:06:27.197" v="670" actId="20577"/>
        <pc:sldMkLst>
          <pc:docMk/>
          <pc:sldMk cId="1469658474" sldId="290"/>
        </pc:sldMkLst>
        <pc:spChg chg="mod">
          <ac:chgData name="Etienne Cassin" userId="bf2198f926aef9c9" providerId="Windows Live" clId="Web-{899F83B6-5EF3-45D0-B35C-49621971B645}" dt="2019-06-22T17:05:23.292" v="600" actId="20577"/>
          <ac:spMkLst>
            <pc:docMk/>
            <pc:sldMk cId="1469658474" sldId="290"/>
            <ac:spMk id="3" creationId="{5D2FB153-1160-4BC6-9D93-9C3B95BECBB4}"/>
          </ac:spMkLst>
        </pc:spChg>
        <pc:spChg chg="mod">
          <ac:chgData name="Etienne Cassin" userId="bf2198f926aef9c9" providerId="Windows Live" clId="Web-{899F83B6-5EF3-45D0-B35C-49621971B645}" dt="2019-06-22T17:06:27.197" v="670" actId="20577"/>
          <ac:spMkLst>
            <pc:docMk/>
            <pc:sldMk cId="1469658474" sldId="290"/>
            <ac:spMk id="8" creationId="{4D632C94-7F58-41A7-90ED-A7EFDE308D45}"/>
          </ac:spMkLst>
        </pc:spChg>
      </pc:sldChg>
      <pc:sldChg chg="addSp modSp add replId">
        <pc:chgData name="Etienne Cassin" userId="bf2198f926aef9c9" providerId="Windows Live" clId="Web-{899F83B6-5EF3-45D0-B35C-49621971B645}" dt="2019-06-22T17:11:31.804" v="785" actId="1076"/>
        <pc:sldMkLst>
          <pc:docMk/>
          <pc:sldMk cId="1612195369" sldId="291"/>
        </pc:sldMkLst>
        <pc:spChg chg="mod">
          <ac:chgData name="Etienne Cassin" userId="bf2198f926aef9c9" providerId="Windows Live" clId="Web-{899F83B6-5EF3-45D0-B35C-49621971B645}" dt="2019-06-22T17:08:35.540" v="680" actId="20577"/>
          <ac:spMkLst>
            <pc:docMk/>
            <pc:sldMk cId="1612195369" sldId="291"/>
            <ac:spMk id="2" creationId="{F8095D3A-94D3-4B45-9830-F7AEED88A2FF}"/>
          </ac:spMkLst>
        </pc:spChg>
        <pc:spChg chg="mod">
          <ac:chgData name="Etienne Cassin" userId="bf2198f926aef9c9" providerId="Windows Live" clId="Web-{899F83B6-5EF3-45D0-B35C-49621971B645}" dt="2019-06-22T17:08:49.852" v="683" actId="20577"/>
          <ac:spMkLst>
            <pc:docMk/>
            <pc:sldMk cId="1612195369" sldId="291"/>
            <ac:spMk id="3" creationId="{5D2FB153-1160-4BC6-9D93-9C3B95BECBB4}"/>
          </ac:spMkLst>
        </pc:spChg>
        <pc:spChg chg="add mod">
          <ac:chgData name="Etienne Cassin" userId="bf2198f926aef9c9" providerId="Windows Live" clId="Web-{899F83B6-5EF3-45D0-B35C-49621971B645}" dt="2019-06-22T17:11:18.210" v="783" actId="1076"/>
          <ac:spMkLst>
            <pc:docMk/>
            <pc:sldMk cId="1612195369" sldId="291"/>
            <ac:spMk id="6" creationId="{1709F441-775A-4B40-A5EA-3ECEECC0107B}"/>
          </ac:spMkLst>
        </pc:spChg>
        <pc:spChg chg="mod">
          <ac:chgData name="Etienne Cassin" userId="bf2198f926aef9c9" providerId="Windows Live" clId="Web-{899F83B6-5EF3-45D0-B35C-49621971B645}" dt="2019-06-22T17:11:31.804" v="785" actId="1076"/>
          <ac:spMkLst>
            <pc:docMk/>
            <pc:sldMk cId="1612195369" sldId="291"/>
            <ac:spMk id="8" creationId="{4D632C94-7F58-41A7-90ED-A7EFDE308D45}"/>
          </ac:spMkLst>
        </pc:spChg>
      </pc:sldChg>
      <pc:sldChg chg="addSp delSp modSp add replId">
        <pc:chgData name="Etienne Cassin" userId="bf2198f926aef9c9" providerId="Windows Live" clId="Web-{899F83B6-5EF3-45D0-B35C-49621971B645}" dt="2019-06-22T23:11:33.807" v="1166" actId="20577"/>
        <pc:sldMkLst>
          <pc:docMk/>
          <pc:sldMk cId="4085402908" sldId="292"/>
        </pc:sldMkLst>
        <pc:spChg chg="mod">
          <ac:chgData name="Etienne Cassin" userId="bf2198f926aef9c9" providerId="Windows Live" clId="Web-{899F83B6-5EF3-45D0-B35C-49621971B645}" dt="2019-06-22T23:11:33.807" v="1166" actId="20577"/>
          <ac:spMkLst>
            <pc:docMk/>
            <pc:sldMk cId="4085402908" sldId="292"/>
            <ac:spMk id="2" creationId="{F8095D3A-94D3-4B45-9830-F7AEED88A2FF}"/>
          </ac:spMkLst>
        </pc:spChg>
        <pc:spChg chg="mod">
          <ac:chgData name="Etienne Cassin" userId="bf2198f926aef9c9" providerId="Windows Live" clId="Web-{899F83B6-5EF3-45D0-B35C-49621971B645}" dt="2019-06-22T23:08:27.306" v="1125" actId="20577"/>
          <ac:spMkLst>
            <pc:docMk/>
            <pc:sldMk cId="4085402908" sldId="292"/>
            <ac:spMk id="3" creationId="{5D2FB153-1160-4BC6-9D93-9C3B95BECBB4}"/>
          </ac:spMkLst>
        </pc:spChg>
        <pc:spChg chg="del">
          <ac:chgData name="Etienne Cassin" userId="bf2198f926aef9c9" providerId="Windows Live" clId="Web-{899F83B6-5EF3-45D0-B35C-49621971B645}" dt="2019-06-22T22:55:17.422" v="846"/>
          <ac:spMkLst>
            <pc:docMk/>
            <pc:sldMk cId="4085402908" sldId="292"/>
            <ac:spMk id="6" creationId="{1709F441-775A-4B40-A5EA-3ECEECC0107B}"/>
          </ac:spMkLst>
        </pc:spChg>
        <pc:spChg chg="add del mod">
          <ac:chgData name="Etienne Cassin" userId="bf2198f926aef9c9" providerId="Windows Live" clId="Web-{899F83B6-5EF3-45D0-B35C-49621971B645}" dt="2019-06-22T23:10:39.494" v="1155"/>
          <ac:spMkLst>
            <pc:docMk/>
            <pc:sldMk cId="4085402908" sldId="292"/>
            <ac:spMk id="7" creationId="{D31969AF-2FA5-4FEA-ABA5-1052D928306E}"/>
          </ac:spMkLst>
        </pc:spChg>
        <pc:spChg chg="mod">
          <ac:chgData name="Etienne Cassin" userId="bf2198f926aef9c9" providerId="Windows Live" clId="Web-{899F83B6-5EF3-45D0-B35C-49621971B645}" dt="2019-06-22T23:11:00.963" v="1157" actId="20577"/>
          <ac:spMkLst>
            <pc:docMk/>
            <pc:sldMk cId="4085402908" sldId="292"/>
            <ac:spMk id="8" creationId="{4D632C94-7F58-41A7-90ED-A7EFDE308D45}"/>
          </ac:spMkLst>
        </pc:spChg>
      </pc:sldChg>
      <pc:sldChg chg="add del replId">
        <pc:chgData name="Etienne Cassin" userId="bf2198f926aef9c9" providerId="Windows Live" clId="Web-{899F83B6-5EF3-45D0-B35C-49621971B645}" dt="2019-06-22T17:10:44.945" v="758"/>
        <pc:sldMkLst>
          <pc:docMk/>
          <pc:sldMk cId="4149981269" sldId="292"/>
        </pc:sldMkLst>
      </pc:sldChg>
      <pc:sldChg chg="add del replId">
        <pc:chgData name="Etienne Cassin" userId="bf2198f926aef9c9" providerId="Windows Live" clId="Web-{899F83B6-5EF3-45D0-B35C-49621971B645}" dt="2019-06-22T22:53:33.890" v="820"/>
        <pc:sldMkLst>
          <pc:docMk/>
          <pc:sldMk cId="1359242024" sldId="293"/>
        </pc:sldMkLst>
      </pc:sldChg>
      <pc:sldChg chg="modSp add ord replId">
        <pc:chgData name="Etienne Cassin" userId="bf2198f926aef9c9" providerId="Windows Live" clId="Web-{899F83B6-5EF3-45D0-B35C-49621971B645}" dt="2019-06-22T23:11:42.557" v="1187" actId="20577"/>
        <pc:sldMkLst>
          <pc:docMk/>
          <pc:sldMk cId="2953093177" sldId="293"/>
        </pc:sldMkLst>
        <pc:spChg chg="mod">
          <ac:chgData name="Etienne Cassin" userId="bf2198f926aef9c9" providerId="Windows Live" clId="Web-{899F83B6-5EF3-45D0-B35C-49621971B645}" dt="2019-06-22T23:11:42.557" v="1187" actId="20577"/>
          <ac:spMkLst>
            <pc:docMk/>
            <pc:sldMk cId="2953093177" sldId="293"/>
            <ac:spMk id="2" creationId="{F8095D3A-94D3-4B45-9830-F7AEED88A2FF}"/>
          </ac:spMkLst>
        </pc:spChg>
        <pc:spChg chg="mod">
          <ac:chgData name="Etienne Cassin" userId="bf2198f926aef9c9" providerId="Windows Live" clId="Web-{899F83B6-5EF3-45D0-B35C-49621971B645}" dt="2019-06-22T23:08:18.493" v="1122" actId="20577"/>
          <ac:spMkLst>
            <pc:docMk/>
            <pc:sldMk cId="2953093177" sldId="293"/>
            <ac:spMk id="3" creationId="{5D2FB153-1160-4BC6-9D93-9C3B95BECBB4}"/>
          </ac:spMkLst>
        </pc:spChg>
        <pc:spChg chg="mod">
          <ac:chgData name="Etienne Cassin" userId="bf2198f926aef9c9" providerId="Windows Live" clId="Web-{899F83B6-5EF3-45D0-B35C-49621971B645}" dt="2019-06-22T23:07:38.540" v="1094" actId="1076"/>
          <ac:spMkLst>
            <pc:docMk/>
            <pc:sldMk cId="2953093177" sldId="293"/>
            <ac:spMk id="7" creationId="{D31969AF-2FA5-4FEA-ABA5-1052D928306E}"/>
          </ac:spMkLst>
        </pc:spChg>
        <pc:spChg chg="mod">
          <ac:chgData name="Etienne Cassin" userId="bf2198f926aef9c9" providerId="Windows Live" clId="Web-{899F83B6-5EF3-45D0-B35C-49621971B645}" dt="2019-06-22T23:07:29.959" v="1092" actId="1076"/>
          <ac:spMkLst>
            <pc:docMk/>
            <pc:sldMk cId="2953093177" sldId="293"/>
            <ac:spMk id="8" creationId="{4D632C94-7F58-41A7-90ED-A7EFDE308D45}"/>
          </ac:spMkLst>
        </pc:spChg>
      </pc:sldChg>
      <pc:sldChg chg="add del replId">
        <pc:chgData name="Etienne Cassin" userId="bf2198f926aef9c9" providerId="Windows Live" clId="Web-{899F83B6-5EF3-45D0-B35C-49621971B645}" dt="2019-06-22T23:50:27.311" v="1512"/>
        <pc:sldMkLst>
          <pc:docMk/>
          <pc:sldMk cId="1674104961" sldId="294"/>
        </pc:sldMkLst>
      </pc:sldChg>
      <pc:sldChg chg="modSp add replId">
        <pc:chgData name="Etienne Cassin" userId="bf2198f926aef9c9" providerId="Windows Live" clId="Web-{899F83B6-5EF3-45D0-B35C-49621971B645}" dt="2019-06-22T23:24:17.529" v="1227" actId="1076"/>
        <pc:sldMkLst>
          <pc:docMk/>
          <pc:sldMk cId="4163943020" sldId="295"/>
        </pc:sldMkLst>
        <pc:spChg chg="mod">
          <ac:chgData name="Etienne Cassin" userId="bf2198f926aef9c9" providerId="Windows Live" clId="Web-{899F83B6-5EF3-45D0-B35C-49621971B645}" dt="2019-06-22T23:22:50.357" v="1198" actId="20577"/>
          <ac:spMkLst>
            <pc:docMk/>
            <pc:sldMk cId="4163943020" sldId="295"/>
            <ac:spMk id="2" creationId="{F8095D3A-94D3-4B45-9830-F7AEED88A2FF}"/>
          </ac:spMkLst>
        </pc:spChg>
        <pc:spChg chg="mod">
          <ac:chgData name="Etienne Cassin" userId="bf2198f926aef9c9" providerId="Windows Live" clId="Web-{899F83B6-5EF3-45D0-B35C-49621971B645}" dt="2019-06-22T23:23:12.669" v="1211" actId="20577"/>
          <ac:spMkLst>
            <pc:docMk/>
            <pc:sldMk cId="4163943020" sldId="295"/>
            <ac:spMk id="3" creationId="{5D2FB153-1160-4BC6-9D93-9C3B95BECBB4}"/>
          </ac:spMkLst>
        </pc:spChg>
        <pc:spChg chg="mod">
          <ac:chgData name="Etienne Cassin" userId="bf2198f926aef9c9" providerId="Windows Live" clId="Web-{899F83B6-5EF3-45D0-B35C-49621971B645}" dt="2019-06-22T23:24:17.529" v="1227" actId="1076"/>
          <ac:spMkLst>
            <pc:docMk/>
            <pc:sldMk cId="4163943020" sldId="295"/>
            <ac:spMk id="8" creationId="{4D632C94-7F58-41A7-90ED-A7EFDE308D45}"/>
          </ac:spMkLst>
        </pc:spChg>
      </pc:sldChg>
      <pc:sldChg chg="addSp delSp modSp add replId">
        <pc:chgData name="Etienne Cassin" userId="bf2198f926aef9c9" providerId="Windows Live" clId="Web-{899F83B6-5EF3-45D0-B35C-49621971B645}" dt="2019-06-22T23:46:06.352" v="1268" actId="14100"/>
        <pc:sldMkLst>
          <pc:docMk/>
          <pc:sldMk cId="1087615358" sldId="296"/>
        </pc:sldMkLst>
        <pc:spChg chg="mod">
          <ac:chgData name="Etienne Cassin" userId="bf2198f926aef9c9" providerId="Windows Live" clId="Web-{899F83B6-5EF3-45D0-B35C-49621971B645}" dt="2019-06-22T23:33:58.974" v="1256" actId="20577"/>
          <ac:spMkLst>
            <pc:docMk/>
            <pc:sldMk cId="1087615358" sldId="296"/>
            <ac:spMk id="3" creationId="{5D2FB153-1160-4BC6-9D93-9C3B95BECBB4}"/>
          </ac:spMkLst>
        </pc:spChg>
        <pc:spChg chg="del">
          <ac:chgData name="Etienne Cassin" userId="bf2198f926aef9c9" providerId="Windows Live" clId="Web-{899F83B6-5EF3-45D0-B35C-49621971B645}" dt="2019-06-22T23:34:14.958" v="1259"/>
          <ac:spMkLst>
            <pc:docMk/>
            <pc:sldMk cId="1087615358" sldId="296"/>
            <ac:spMk id="8" creationId="{4D632C94-7F58-41A7-90ED-A7EFDE308D45}"/>
          </ac:spMkLst>
        </pc:spChg>
        <pc:picChg chg="add mod">
          <ac:chgData name="Etienne Cassin" userId="bf2198f926aef9c9" providerId="Windows Live" clId="Web-{899F83B6-5EF3-45D0-B35C-49621971B645}" dt="2019-06-22T23:46:02.524" v="1267" actId="1076"/>
          <ac:picMkLst>
            <pc:docMk/>
            <pc:sldMk cId="1087615358" sldId="296"/>
            <ac:picMk id="4" creationId="{E46C2D31-8CD4-46D1-8E4B-E30CE4A3EC35}"/>
          </ac:picMkLst>
        </pc:picChg>
        <pc:picChg chg="add mod">
          <ac:chgData name="Etienne Cassin" userId="bf2198f926aef9c9" providerId="Windows Live" clId="Web-{899F83B6-5EF3-45D0-B35C-49621971B645}" dt="2019-06-22T23:46:06.352" v="1268" actId="14100"/>
          <ac:picMkLst>
            <pc:docMk/>
            <pc:sldMk cId="1087615358" sldId="296"/>
            <ac:picMk id="7" creationId="{99C4D9AD-CCCA-4F15-82D6-9326E125559D}"/>
          </ac:picMkLst>
        </pc:picChg>
      </pc:sldChg>
      <pc:sldChg chg="modSp add replId">
        <pc:chgData name="Etienne Cassin" userId="bf2198f926aef9c9" providerId="Windows Live" clId="Web-{899F83B6-5EF3-45D0-B35C-49621971B645}" dt="2019-06-22T23:49:14.384" v="1480" actId="20577"/>
        <pc:sldMkLst>
          <pc:docMk/>
          <pc:sldMk cId="1844657053" sldId="297"/>
        </pc:sldMkLst>
        <pc:spChg chg="mod">
          <ac:chgData name="Etienne Cassin" userId="bf2198f926aef9c9" providerId="Windows Live" clId="Web-{899F83B6-5EF3-45D0-B35C-49621971B645}" dt="2019-06-22T23:49:14.384" v="1480" actId="20577"/>
          <ac:spMkLst>
            <pc:docMk/>
            <pc:sldMk cId="1844657053" sldId="297"/>
            <ac:spMk id="3" creationId="{A472C759-A3F8-4953-A73E-F61C33D30EF7}"/>
          </ac:spMkLst>
        </pc:spChg>
        <pc:spChg chg="mod">
          <ac:chgData name="Etienne Cassin" userId="bf2198f926aef9c9" providerId="Windows Live" clId="Web-{899F83B6-5EF3-45D0-B35C-49621971B645}" dt="2019-06-22T23:48:47.541" v="1458" actId="20577"/>
          <ac:spMkLst>
            <pc:docMk/>
            <pc:sldMk cId="1844657053" sldId="297"/>
            <ac:spMk id="7" creationId="{6CDBC2B1-AA1C-488B-987B-676873D9FCEC}"/>
          </ac:spMkLst>
        </pc:spChg>
      </pc:sldChg>
      <pc:sldChg chg="modSp add replId">
        <pc:chgData name="Etienne Cassin" userId="bf2198f926aef9c9" providerId="Windows Live" clId="Web-{899F83B6-5EF3-45D0-B35C-49621971B645}" dt="2019-06-22T23:50:13.889" v="1509" actId="20577"/>
        <pc:sldMkLst>
          <pc:docMk/>
          <pc:sldMk cId="3226697429" sldId="298"/>
        </pc:sldMkLst>
        <pc:spChg chg="mod">
          <ac:chgData name="Etienne Cassin" userId="bf2198f926aef9c9" providerId="Windows Live" clId="Web-{899F83B6-5EF3-45D0-B35C-49621971B645}" dt="2019-06-22T23:50:13.889" v="1509" actId="20577"/>
          <ac:spMkLst>
            <pc:docMk/>
            <pc:sldMk cId="3226697429" sldId="298"/>
            <ac:spMk id="3" creationId="{A472C759-A3F8-4953-A73E-F61C33D30EF7}"/>
          </ac:spMkLst>
        </pc:spChg>
        <pc:spChg chg="mod">
          <ac:chgData name="Etienne Cassin" userId="bf2198f926aef9c9" providerId="Windows Live" clId="Web-{899F83B6-5EF3-45D0-B35C-49621971B645}" dt="2019-06-22T23:49:59.978" v="1489" actId="20577"/>
          <ac:spMkLst>
            <pc:docMk/>
            <pc:sldMk cId="3226697429" sldId="298"/>
            <ac:spMk id="7" creationId="{6CDBC2B1-AA1C-488B-987B-676873D9FCEC}"/>
          </ac:spMkLst>
        </pc:spChg>
      </pc:sldChg>
    </pc:docChg>
  </pc:docChgLst>
  <pc:docChgLst>
    <pc:chgData name="Etienne Cassin" userId="bf2198f926aef9c9" providerId="Windows Live" clId="Web-{489E0CD7-C7DA-40B5-AFEA-17DAD3629995}"/>
    <pc:docChg chg="addSld modSld">
      <pc:chgData name="Etienne Cassin" userId="bf2198f926aef9c9" providerId="Windows Live" clId="Web-{489E0CD7-C7DA-40B5-AFEA-17DAD3629995}" dt="2019-06-14T09:33:39.908" v="678" actId="20577"/>
      <pc:docMkLst>
        <pc:docMk/>
      </pc:docMkLst>
      <pc:sldChg chg="addSp delSp modSp">
        <pc:chgData name="Etienne Cassin" userId="bf2198f926aef9c9" providerId="Windows Live" clId="Web-{489E0CD7-C7DA-40B5-AFEA-17DAD3629995}" dt="2019-06-13T12:23:12.293" v="116" actId="20577"/>
        <pc:sldMkLst>
          <pc:docMk/>
          <pc:sldMk cId="2012060666" sldId="258"/>
        </pc:sldMkLst>
        <pc:spChg chg="mod">
          <ac:chgData name="Etienne Cassin" userId="bf2198f926aef9c9" providerId="Windows Live" clId="Web-{489E0CD7-C7DA-40B5-AFEA-17DAD3629995}" dt="2019-06-13T12:23:12.293" v="116" actId="20577"/>
          <ac:spMkLst>
            <pc:docMk/>
            <pc:sldMk cId="2012060666" sldId="258"/>
            <ac:spMk id="2" creationId="{F8095D3A-94D3-4B45-9830-F7AEED88A2FF}"/>
          </ac:spMkLst>
        </pc:spChg>
        <pc:spChg chg="mod">
          <ac:chgData name="Etienne Cassin" userId="bf2198f926aef9c9" providerId="Windows Live" clId="Web-{489E0CD7-C7DA-40B5-AFEA-17DAD3629995}" dt="2019-06-13T11:51:50.290" v="56" actId="20577"/>
          <ac:spMkLst>
            <pc:docMk/>
            <pc:sldMk cId="2012060666" sldId="258"/>
            <ac:spMk id="3" creationId="{5D2FB153-1160-4BC6-9D93-9C3B95BECBB4}"/>
          </ac:spMkLst>
        </pc:spChg>
        <pc:picChg chg="add del mod">
          <ac:chgData name="Etienne Cassin" userId="bf2198f926aef9c9" providerId="Windows Live" clId="Web-{489E0CD7-C7DA-40B5-AFEA-17DAD3629995}" dt="2019-06-13T12:10:14.244" v="64"/>
          <ac:picMkLst>
            <pc:docMk/>
            <pc:sldMk cId="2012060666" sldId="258"/>
            <ac:picMk id="4" creationId="{2F6F664E-EF1B-421E-9DF0-6D1E53695E2F}"/>
          </ac:picMkLst>
        </pc:picChg>
        <pc:picChg chg="add mod">
          <ac:chgData name="Etienne Cassin" userId="bf2198f926aef9c9" providerId="Windows Live" clId="Web-{489E0CD7-C7DA-40B5-AFEA-17DAD3629995}" dt="2019-06-13T12:11:09.838" v="75" actId="1076"/>
          <ac:picMkLst>
            <pc:docMk/>
            <pc:sldMk cId="2012060666" sldId="258"/>
            <ac:picMk id="7" creationId="{A704B10B-218E-453C-BC77-68CB5DD4ACDB}"/>
          </ac:picMkLst>
        </pc:picChg>
      </pc:sldChg>
      <pc:sldChg chg="addSp delSp modSp">
        <pc:chgData name="Etienne Cassin" userId="bf2198f926aef9c9" providerId="Windows Live" clId="Web-{489E0CD7-C7DA-40B5-AFEA-17DAD3629995}" dt="2019-06-13T12:14:51.823" v="84" actId="1076"/>
        <pc:sldMkLst>
          <pc:docMk/>
          <pc:sldMk cId="1607473582" sldId="260"/>
        </pc:sldMkLst>
        <pc:picChg chg="add mod">
          <ac:chgData name="Etienne Cassin" userId="bf2198f926aef9c9" providerId="Windows Live" clId="Web-{489E0CD7-C7DA-40B5-AFEA-17DAD3629995}" dt="2019-06-13T12:14:38.307" v="81" actId="1076"/>
          <ac:picMkLst>
            <pc:docMk/>
            <pc:sldMk cId="1607473582" sldId="260"/>
            <ac:picMk id="4" creationId="{FE4BA505-192C-4701-A492-8441CC012674}"/>
          </ac:picMkLst>
        </pc:picChg>
        <pc:picChg chg="add mod">
          <ac:chgData name="Etienne Cassin" userId="bf2198f926aef9c9" providerId="Windows Live" clId="Web-{489E0CD7-C7DA-40B5-AFEA-17DAD3629995}" dt="2019-06-13T12:14:51.823" v="84" actId="1076"/>
          <ac:picMkLst>
            <pc:docMk/>
            <pc:sldMk cId="1607473582" sldId="260"/>
            <ac:picMk id="7" creationId="{BBBA9897-BEC9-4E82-A537-58E793224B0C}"/>
          </ac:picMkLst>
        </pc:picChg>
        <pc:picChg chg="del">
          <ac:chgData name="Etienne Cassin" userId="bf2198f926aef9c9" providerId="Windows Live" clId="Web-{489E0CD7-C7DA-40B5-AFEA-17DAD3629995}" dt="2019-06-13T12:14:27.557" v="76"/>
          <ac:picMkLst>
            <pc:docMk/>
            <pc:sldMk cId="1607473582" sldId="260"/>
            <ac:picMk id="9" creationId="{49CDB3C5-DF1D-4FA4-87F6-F336DACB6AFC}"/>
          </ac:picMkLst>
        </pc:picChg>
        <pc:picChg chg="del">
          <ac:chgData name="Etienne Cassin" userId="bf2198f926aef9c9" providerId="Windows Live" clId="Web-{489E0CD7-C7DA-40B5-AFEA-17DAD3629995}" dt="2019-06-13T12:14:29.995" v="77"/>
          <ac:picMkLst>
            <pc:docMk/>
            <pc:sldMk cId="1607473582" sldId="260"/>
            <ac:picMk id="11" creationId="{8F6F9B08-9857-45BC-BFA3-A138B1BC78F3}"/>
          </ac:picMkLst>
        </pc:picChg>
      </pc:sldChg>
      <pc:sldChg chg="modSp add replId">
        <pc:chgData name="Etienne Cassin" userId="bf2198f926aef9c9" providerId="Windows Live" clId="Web-{489E0CD7-C7DA-40B5-AFEA-17DAD3629995}" dt="2019-06-13T16:10:16.652" v="300" actId="20577"/>
        <pc:sldMkLst>
          <pc:docMk/>
          <pc:sldMk cId="1076132276" sldId="262"/>
        </pc:sldMkLst>
        <pc:spChg chg="mod">
          <ac:chgData name="Etienne Cassin" userId="bf2198f926aef9c9" providerId="Windows Live" clId="Web-{489E0CD7-C7DA-40B5-AFEA-17DAD3629995}" dt="2019-06-13T16:10:16.652" v="300" actId="20577"/>
          <ac:spMkLst>
            <pc:docMk/>
            <pc:sldMk cId="1076132276" sldId="262"/>
            <ac:spMk id="3" creationId="{5D2FB153-1160-4BC6-9D93-9C3B95BECBB4}"/>
          </ac:spMkLst>
        </pc:spChg>
      </pc:sldChg>
      <pc:sldChg chg="addSp delSp modSp add replId">
        <pc:chgData name="Etienne Cassin" userId="bf2198f926aef9c9" providerId="Windows Live" clId="Web-{489E0CD7-C7DA-40B5-AFEA-17DAD3629995}" dt="2019-06-13T16:21:41.459" v="398" actId="1076"/>
        <pc:sldMkLst>
          <pc:docMk/>
          <pc:sldMk cId="3947519198" sldId="263"/>
        </pc:sldMkLst>
        <pc:spChg chg="mod">
          <ac:chgData name="Etienne Cassin" userId="bf2198f926aef9c9" providerId="Windows Live" clId="Web-{489E0CD7-C7DA-40B5-AFEA-17DAD3629995}" dt="2019-06-13T16:14:46.103" v="306" actId="20577"/>
          <ac:spMkLst>
            <pc:docMk/>
            <pc:sldMk cId="3947519198" sldId="263"/>
            <ac:spMk id="2" creationId="{F8095D3A-94D3-4B45-9830-F7AEED88A2FF}"/>
          </ac:spMkLst>
        </pc:spChg>
        <pc:spChg chg="del mod">
          <ac:chgData name="Etienne Cassin" userId="bf2198f926aef9c9" providerId="Windows Live" clId="Web-{489E0CD7-C7DA-40B5-AFEA-17DAD3629995}" dt="2019-06-13T16:21:24.115" v="390"/>
          <ac:spMkLst>
            <pc:docMk/>
            <pc:sldMk cId="3947519198" sldId="263"/>
            <ac:spMk id="3" creationId="{5D2FB153-1160-4BC6-9D93-9C3B95BECBB4}"/>
          </ac:spMkLst>
        </pc:spChg>
        <pc:spChg chg="add mod">
          <ac:chgData name="Etienne Cassin" userId="bf2198f926aef9c9" providerId="Windows Live" clId="Web-{489E0CD7-C7DA-40B5-AFEA-17DAD3629995}" dt="2019-06-13T16:21:29.209" v="393" actId="20577"/>
          <ac:spMkLst>
            <pc:docMk/>
            <pc:sldMk cId="3947519198" sldId="263"/>
            <ac:spMk id="8" creationId="{71B39185-8547-4333-B1A0-043385BC61F8}"/>
          </ac:spMkLst>
        </pc:spChg>
        <pc:picChg chg="add mod">
          <ac:chgData name="Etienne Cassin" userId="bf2198f926aef9c9" providerId="Windows Live" clId="Web-{489E0CD7-C7DA-40B5-AFEA-17DAD3629995}" dt="2019-06-13T16:21:41.459" v="398" actId="1076"/>
          <ac:picMkLst>
            <pc:docMk/>
            <pc:sldMk cId="3947519198" sldId="263"/>
            <ac:picMk id="4" creationId="{07EDCF96-FA24-4AFF-B79D-6588B4BF3FCB}"/>
          </ac:picMkLst>
        </pc:picChg>
      </pc:sldChg>
      <pc:sldChg chg="modSp add replId">
        <pc:chgData name="Etienne Cassin" userId="bf2198f926aef9c9" providerId="Windows Live" clId="Web-{489E0CD7-C7DA-40B5-AFEA-17DAD3629995}" dt="2019-06-13T16:14:54.493" v="310" actId="20577"/>
        <pc:sldMkLst>
          <pc:docMk/>
          <pc:sldMk cId="4057897882" sldId="264"/>
        </pc:sldMkLst>
        <pc:spChg chg="mod">
          <ac:chgData name="Etienne Cassin" userId="bf2198f926aef9c9" providerId="Windows Live" clId="Web-{489E0CD7-C7DA-40B5-AFEA-17DAD3629995}" dt="2019-06-13T16:14:54.493" v="310" actId="20577"/>
          <ac:spMkLst>
            <pc:docMk/>
            <pc:sldMk cId="4057897882" sldId="264"/>
            <ac:spMk id="2" creationId="{F8095D3A-94D3-4B45-9830-F7AEED88A2FF}"/>
          </ac:spMkLst>
        </pc:spChg>
      </pc:sldChg>
      <pc:sldChg chg="modSp add replId">
        <pc:chgData name="Etienne Cassin" userId="bf2198f926aef9c9" providerId="Windows Live" clId="Web-{489E0CD7-C7DA-40B5-AFEA-17DAD3629995}" dt="2019-06-14T09:21:33.072" v="629" actId="20577"/>
        <pc:sldMkLst>
          <pc:docMk/>
          <pc:sldMk cId="2211667217" sldId="265"/>
        </pc:sldMkLst>
        <pc:spChg chg="mod">
          <ac:chgData name="Etienne Cassin" userId="bf2198f926aef9c9" providerId="Windows Live" clId="Web-{489E0CD7-C7DA-40B5-AFEA-17DAD3629995}" dt="2019-06-14T09:21:33.072" v="629" actId="20577"/>
          <ac:spMkLst>
            <pc:docMk/>
            <pc:sldMk cId="2211667217" sldId="265"/>
            <ac:spMk id="3" creationId="{5D2FB153-1160-4BC6-9D93-9C3B95BECBB4}"/>
          </ac:spMkLst>
        </pc:spChg>
      </pc:sldChg>
      <pc:sldChg chg="addSp delSp modSp add replId">
        <pc:chgData name="Etienne Cassin" userId="bf2198f926aef9c9" providerId="Windows Live" clId="Web-{489E0CD7-C7DA-40B5-AFEA-17DAD3629995}" dt="2019-06-14T09:31:40.188" v="667" actId="1076"/>
        <pc:sldMkLst>
          <pc:docMk/>
          <pc:sldMk cId="2808094575" sldId="266"/>
        </pc:sldMkLst>
        <pc:spChg chg="del">
          <ac:chgData name="Etienne Cassin" userId="bf2198f926aef9c9" providerId="Windows Live" clId="Web-{489E0CD7-C7DA-40B5-AFEA-17DAD3629995}" dt="2019-06-14T09:28:40.874" v="633"/>
          <ac:spMkLst>
            <pc:docMk/>
            <pc:sldMk cId="2808094575" sldId="266"/>
            <ac:spMk id="3" creationId="{5D2FB153-1160-4BC6-9D93-9C3B95BECBB4}"/>
          </ac:spMkLst>
        </pc:spChg>
        <pc:spChg chg="add del mod">
          <ac:chgData name="Etienne Cassin" userId="bf2198f926aef9c9" providerId="Windows Live" clId="Web-{489E0CD7-C7DA-40B5-AFEA-17DAD3629995}" dt="2019-06-14T09:29:18.296" v="660"/>
          <ac:spMkLst>
            <pc:docMk/>
            <pc:sldMk cId="2808094575" sldId="266"/>
            <ac:spMk id="6" creationId="{C6593C7E-D540-49A4-8601-D0D2C04A16B7}"/>
          </ac:spMkLst>
        </pc:spChg>
        <pc:spChg chg="add mod">
          <ac:chgData name="Etienne Cassin" userId="bf2198f926aef9c9" providerId="Windows Live" clId="Web-{489E0CD7-C7DA-40B5-AFEA-17DAD3629995}" dt="2019-06-14T09:31:37.735" v="666" actId="1076"/>
          <ac:spMkLst>
            <pc:docMk/>
            <pc:sldMk cId="2808094575" sldId="266"/>
            <ac:spMk id="8" creationId="{9FD9A6C1-BB74-417C-9437-A67EC47D5BB2}"/>
          </ac:spMkLst>
        </pc:spChg>
        <pc:spChg chg="add mod">
          <ac:chgData name="Etienne Cassin" userId="bf2198f926aef9c9" providerId="Windows Live" clId="Web-{489E0CD7-C7DA-40B5-AFEA-17DAD3629995}" dt="2019-06-14T09:28:44.967" v="642" actId="20577"/>
          <ac:spMkLst>
            <pc:docMk/>
            <pc:sldMk cId="2808094575" sldId="266"/>
            <ac:spMk id="10" creationId="{47AF2F78-8530-4FA8-9431-EE46D47B08CC}"/>
          </ac:spMkLst>
        </pc:spChg>
        <pc:picChg chg="add del">
          <ac:chgData name="Etienne Cassin" userId="bf2198f926aef9c9" providerId="Windows Live" clId="Web-{489E0CD7-C7DA-40B5-AFEA-17DAD3629995}" dt="2019-06-14T09:31:22.485" v="662"/>
          <ac:picMkLst>
            <pc:docMk/>
            <pc:sldMk cId="2808094575" sldId="266"/>
            <ac:picMk id="12" creationId="{6A88FDF2-B3FF-4F64-9D07-131C584223DB}"/>
          </ac:picMkLst>
        </pc:picChg>
        <pc:picChg chg="add del">
          <ac:chgData name="Etienne Cassin" userId="bf2198f926aef9c9" providerId="Windows Live" clId="Web-{489E0CD7-C7DA-40B5-AFEA-17DAD3629995}" dt="2019-06-14T09:29:13.812" v="658"/>
          <ac:picMkLst>
            <pc:docMk/>
            <pc:sldMk cId="2808094575" sldId="266"/>
            <ac:picMk id="14" creationId="{54D5157E-F676-4466-91CE-64FA197F20D8}"/>
          </ac:picMkLst>
        </pc:picChg>
        <pc:picChg chg="add mod">
          <ac:chgData name="Etienne Cassin" userId="bf2198f926aef9c9" providerId="Windows Live" clId="Web-{489E0CD7-C7DA-40B5-AFEA-17DAD3629995}" dt="2019-06-14T09:29:20.843" v="661" actId="1076"/>
          <ac:picMkLst>
            <pc:docMk/>
            <pc:sldMk cId="2808094575" sldId="266"/>
            <ac:picMk id="16" creationId="{38B9D859-8A81-48BA-B3D7-773D20FB86CE}"/>
          </ac:picMkLst>
        </pc:picChg>
        <pc:picChg chg="add mod">
          <ac:chgData name="Etienne Cassin" userId="bf2198f926aef9c9" providerId="Windows Live" clId="Web-{489E0CD7-C7DA-40B5-AFEA-17DAD3629995}" dt="2019-06-14T09:31:40.188" v="667" actId="1076"/>
          <ac:picMkLst>
            <pc:docMk/>
            <pc:sldMk cId="2808094575" sldId="266"/>
            <ac:picMk id="17" creationId="{46BA0E86-A598-47BC-8BDF-5610C72C6B35}"/>
          </ac:picMkLst>
        </pc:picChg>
      </pc:sldChg>
      <pc:sldChg chg="modSp add replId">
        <pc:chgData name="Etienne Cassin" userId="bf2198f926aef9c9" providerId="Windows Live" clId="Web-{489E0CD7-C7DA-40B5-AFEA-17DAD3629995}" dt="2019-06-14T09:33:38.471" v="676" actId="20577"/>
        <pc:sldMkLst>
          <pc:docMk/>
          <pc:sldMk cId="90097037" sldId="267"/>
        </pc:sldMkLst>
        <pc:spChg chg="mod">
          <ac:chgData name="Etienne Cassin" userId="bf2198f926aef9c9" providerId="Windows Live" clId="Web-{489E0CD7-C7DA-40B5-AFEA-17DAD3629995}" dt="2019-06-14T09:33:30.049" v="671" actId="20577"/>
          <ac:spMkLst>
            <pc:docMk/>
            <pc:sldMk cId="90097037" sldId="267"/>
            <ac:spMk id="3" creationId="{A472C759-A3F8-4953-A73E-F61C33D30EF7}"/>
          </ac:spMkLst>
        </pc:spChg>
        <pc:spChg chg="mod">
          <ac:chgData name="Etienne Cassin" userId="bf2198f926aef9c9" providerId="Windows Live" clId="Web-{489E0CD7-C7DA-40B5-AFEA-17DAD3629995}" dt="2019-06-14T09:33:38.471" v="676" actId="20577"/>
          <ac:spMkLst>
            <pc:docMk/>
            <pc:sldMk cId="90097037" sldId="267"/>
            <ac:spMk id="7" creationId="{6CDBC2B1-AA1C-488B-987B-676873D9FCEC}"/>
          </ac:spMkLst>
        </pc:spChg>
      </pc:sldChg>
    </pc:docChg>
  </pc:docChgLst>
  <pc:docChgLst>
    <pc:chgData name="Etienne Cassin" userId="bf2198f926aef9c9" providerId="Windows Live" clId="Web-{6EAA16EF-3112-46AD-8761-E32CE6549143}"/>
    <pc:docChg chg="addSld modSld modMainMaster">
      <pc:chgData name="Etienne Cassin" userId="bf2198f926aef9c9" providerId="Windows Live" clId="Web-{6EAA16EF-3112-46AD-8761-E32CE6549143}" dt="2019-06-13T09:22:33.866" v="763" actId="1076"/>
      <pc:docMkLst>
        <pc:docMk/>
      </pc:docMkLst>
      <pc:sldChg chg="mod setBg">
        <pc:chgData name="Etienne Cassin" userId="bf2198f926aef9c9" providerId="Windows Live" clId="Web-{6EAA16EF-3112-46AD-8761-E32CE6549143}" dt="2019-06-12T08:52:40.080" v="116"/>
        <pc:sldMkLst>
          <pc:docMk/>
          <pc:sldMk cId="3784089036" sldId="256"/>
        </pc:sldMkLst>
      </pc:sldChg>
      <pc:sldChg chg="modSp mod setBg">
        <pc:chgData name="Etienne Cassin" userId="bf2198f926aef9c9" providerId="Windows Live" clId="Web-{6EAA16EF-3112-46AD-8761-E32CE6549143}" dt="2019-06-12T08:52:40.080" v="116"/>
        <pc:sldMkLst>
          <pc:docMk/>
          <pc:sldMk cId="2358110184" sldId="257"/>
        </pc:sldMkLst>
        <pc:spChg chg="mod">
          <ac:chgData name="Etienne Cassin" userId="bf2198f926aef9c9" providerId="Windows Live" clId="Web-{6EAA16EF-3112-46AD-8761-E32CE6549143}" dt="2019-06-11T17:07:06.172" v="4" actId="20577"/>
          <ac:spMkLst>
            <pc:docMk/>
            <pc:sldMk cId="2358110184" sldId="257"/>
            <ac:spMk id="2" creationId="{9C2FD744-DBC7-4CBC-97B6-ED09FAA65C61}"/>
          </ac:spMkLst>
        </pc:spChg>
        <pc:spChg chg="mod">
          <ac:chgData name="Etienne Cassin" userId="bf2198f926aef9c9" providerId="Windows Live" clId="Web-{6EAA16EF-3112-46AD-8761-E32CE6549143}" dt="2019-06-11T17:13:24.222" v="114" actId="14100"/>
          <ac:spMkLst>
            <pc:docMk/>
            <pc:sldMk cId="2358110184" sldId="257"/>
            <ac:spMk id="3" creationId="{F1EAF4F5-0230-4290-9173-879262F264DF}"/>
          </ac:spMkLst>
        </pc:spChg>
        <pc:spChg chg="mod">
          <ac:chgData name="Etienne Cassin" userId="bf2198f926aef9c9" providerId="Windows Live" clId="Web-{6EAA16EF-3112-46AD-8761-E32CE6549143}" dt="2019-06-11T17:09:43.126" v="108" actId="20577"/>
          <ac:spMkLst>
            <pc:docMk/>
            <pc:sldMk cId="2358110184" sldId="257"/>
            <ac:spMk id="5" creationId="{43D26A4F-91CD-4A75-8D6E-A5C079C2D545}"/>
          </ac:spMkLst>
        </pc:spChg>
      </pc:sldChg>
      <pc:sldChg chg="addSp modSp new mod setBg">
        <pc:chgData name="Etienne Cassin" userId="bf2198f926aef9c9" providerId="Windows Live" clId="Web-{6EAA16EF-3112-46AD-8761-E32CE6549143}" dt="2019-06-13T09:22:33.866" v="763" actId="1076"/>
        <pc:sldMkLst>
          <pc:docMk/>
          <pc:sldMk cId="2012060666" sldId="258"/>
        </pc:sldMkLst>
        <pc:spChg chg="mod ord">
          <ac:chgData name="Etienne Cassin" userId="bf2198f926aef9c9" providerId="Windows Live" clId="Web-{6EAA16EF-3112-46AD-8761-E32CE6549143}" dt="2019-06-12T12:53:16.250" v="360" actId="14100"/>
          <ac:spMkLst>
            <pc:docMk/>
            <pc:sldMk cId="2012060666" sldId="258"/>
            <ac:spMk id="2" creationId="{F8095D3A-94D3-4B45-9830-F7AEED88A2FF}"/>
          </ac:spMkLst>
        </pc:spChg>
        <pc:spChg chg="mod">
          <ac:chgData name="Etienne Cassin" userId="bf2198f926aef9c9" providerId="Windows Live" clId="Web-{6EAA16EF-3112-46AD-8761-E32CE6549143}" dt="2019-06-13T09:22:33.866" v="763" actId="1076"/>
          <ac:spMkLst>
            <pc:docMk/>
            <pc:sldMk cId="2012060666" sldId="258"/>
            <ac:spMk id="3" creationId="{5D2FB153-1160-4BC6-9D93-9C3B95BECBB4}"/>
          </ac:spMkLst>
        </pc:spChg>
        <pc:spChg chg="add mod">
          <ac:chgData name="Etienne Cassin" userId="bf2198f926aef9c9" providerId="Windows Live" clId="Web-{6EAA16EF-3112-46AD-8761-E32CE6549143}" dt="2019-06-12T12:52:08.250" v="352"/>
          <ac:spMkLst>
            <pc:docMk/>
            <pc:sldMk cId="2012060666" sldId="258"/>
            <ac:spMk id="5" creationId="{CBC69548-B801-4021-A08B-8CBC098921BC}"/>
          </ac:spMkLst>
        </pc:spChg>
      </pc:sldChg>
      <pc:sldChg chg="modSp add replId">
        <pc:chgData name="Etienne Cassin" userId="bf2198f926aef9c9" providerId="Windows Live" clId="Web-{6EAA16EF-3112-46AD-8761-E32CE6549143}" dt="2019-06-12T12:56:55.689" v="519" actId="14100"/>
        <pc:sldMkLst>
          <pc:docMk/>
          <pc:sldMk cId="650959022" sldId="259"/>
        </pc:sldMkLst>
        <pc:spChg chg="mod">
          <ac:chgData name="Etienne Cassin" userId="bf2198f926aef9c9" providerId="Windows Live" clId="Web-{6EAA16EF-3112-46AD-8761-E32CE6549143}" dt="2019-06-12T12:56:55.689" v="519" actId="14100"/>
          <ac:spMkLst>
            <pc:docMk/>
            <pc:sldMk cId="650959022" sldId="259"/>
            <ac:spMk id="3" creationId="{5D2FB153-1160-4BC6-9D93-9C3B95BECBB4}"/>
          </ac:spMkLst>
        </pc:spChg>
      </pc:sldChg>
      <pc:sldChg chg="addSp delSp modSp add replId">
        <pc:chgData name="Etienne Cassin" userId="bf2198f926aef9c9" providerId="Windows Live" clId="Web-{6EAA16EF-3112-46AD-8761-E32CE6549143}" dt="2019-06-12T13:10:20.490" v="631" actId="1076"/>
        <pc:sldMkLst>
          <pc:docMk/>
          <pc:sldMk cId="1607473582" sldId="260"/>
        </pc:sldMkLst>
        <pc:spChg chg="mod">
          <ac:chgData name="Etienne Cassin" userId="bf2198f926aef9c9" providerId="Windows Live" clId="Web-{6EAA16EF-3112-46AD-8761-E32CE6549143}" dt="2019-06-12T13:08:23.317" v="629" actId="1076"/>
          <ac:spMkLst>
            <pc:docMk/>
            <pc:sldMk cId="1607473582" sldId="260"/>
            <ac:spMk id="3" creationId="{5D2FB153-1160-4BC6-9D93-9C3B95BECBB4}"/>
          </ac:spMkLst>
        </pc:spChg>
        <pc:spChg chg="add del mod">
          <ac:chgData name="Etienne Cassin" userId="bf2198f926aef9c9" providerId="Windows Live" clId="Web-{6EAA16EF-3112-46AD-8761-E32CE6549143}" dt="2019-06-12T13:08:11.536" v="626"/>
          <ac:spMkLst>
            <pc:docMk/>
            <pc:sldMk cId="1607473582" sldId="260"/>
            <ac:spMk id="4" creationId="{45A15752-C68F-4496-A9D9-F84B7F875D8D}"/>
          </ac:spMkLst>
        </pc:spChg>
        <pc:spChg chg="add mod">
          <ac:chgData name="Etienne Cassin" userId="bf2198f926aef9c9" providerId="Windows Live" clId="Web-{6EAA16EF-3112-46AD-8761-E32CE6549143}" dt="2019-06-12T13:08:18.989" v="627" actId="1076"/>
          <ac:spMkLst>
            <pc:docMk/>
            <pc:sldMk cId="1607473582" sldId="260"/>
            <ac:spMk id="8" creationId="{82CF7520-226D-46BF-90E1-5932FE3C45BC}"/>
          </ac:spMkLst>
        </pc:spChg>
        <pc:picChg chg="add mod">
          <ac:chgData name="Etienne Cassin" userId="bf2198f926aef9c9" providerId="Windows Live" clId="Web-{6EAA16EF-3112-46AD-8761-E32CE6549143}" dt="2019-06-12T13:08:19.020" v="628" actId="1076"/>
          <ac:picMkLst>
            <pc:docMk/>
            <pc:sldMk cId="1607473582" sldId="260"/>
            <ac:picMk id="9" creationId="{49CDB3C5-DF1D-4FA4-87F6-F336DACB6AFC}"/>
          </ac:picMkLst>
        </pc:picChg>
        <pc:picChg chg="add mod">
          <ac:chgData name="Etienne Cassin" userId="bf2198f926aef9c9" providerId="Windows Live" clId="Web-{6EAA16EF-3112-46AD-8761-E32CE6549143}" dt="2019-06-12T13:10:20.490" v="631" actId="1076"/>
          <ac:picMkLst>
            <pc:docMk/>
            <pc:sldMk cId="1607473582" sldId="260"/>
            <ac:picMk id="11" creationId="{8F6F9B08-9857-45BC-BFA3-A138B1BC78F3}"/>
          </ac:picMkLst>
        </pc:picChg>
      </pc:sldChg>
      <pc:sldChg chg="addSp delSp modSp new mod setBg">
        <pc:chgData name="Etienne Cassin" userId="bf2198f926aef9c9" providerId="Windows Live" clId="Web-{6EAA16EF-3112-46AD-8761-E32CE6549143}" dt="2019-06-12T13:16:05.038" v="708" actId="20577"/>
        <pc:sldMkLst>
          <pc:docMk/>
          <pc:sldMk cId="531438072" sldId="261"/>
        </pc:sldMkLst>
        <pc:spChg chg="del">
          <ac:chgData name="Etienne Cassin" userId="bf2198f926aef9c9" providerId="Windows Live" clId="Web-{6EAA16EF-3112-46AD-8761-E32CE6549143}" dt="2019-06-12T13:11:48.850" v="634"/>
          <ac:spMkLst>
            <pc:docMk/>
            <pc:sldMk cId="531438072" sldId="261"/>
            <ac:spMk id="2" creationId="{321C54BE-ABB6-43BA-B254-E1988CD97E09}"/>
          </ac:spMkLst>
        </pc:spChg>
        <pc:spChg chg="mod">
          <ac:chgData name="Etienne Cassin" userId="bf2198f926aef9c9" providerId="Windows Live" clId="Web-{6EAA16EF-3112-46AD-8761-E32CE6549143}" dt="2019-06-12T13:16:05.038" v="708" actId="20577"/>
          <ac:spMkLst>
            <pc:docMk/>
            <pc:sldMk cId="531438072" sldId="261"/>
            <ac:spMk id="3" creationId="{A472C759-A3F8-4953-A73E-F61C33D30EF7}"/>
          </ac:spMkLst>
        </pc:spChg>
        <pc:spChg chg="add">
          <ac:chgData name="Etienne Cassin" userId="bf2198f926aef9c9" providerId="Windows Live" clId="Web-{6EAA16EF-3112-46AD-8761-E32CE6549143}" dt="2019-06-12T13:11:49.256" v="635"/>
          <ac:spMkLst>
            <pc:docMk/>
            <pc:sldMk cId="531438072" sldId="261"/>
            <ac:spMk id="5" creationId="{8E819558-AD33-4F99-B253-1711548A6710}"/>
          </ac:spMkLst>
        </pc:spChg>
        <pc:spChg chg="add mod">
          <ac:chgData name="Etienne Cassin" userId="bf2198f926aef9c9" providerId="Windows Live" clId="Web-{6EAA16EF-3112-46AD-8761-E32CE6549143}" dt="2019-06-12T13:11:49.272" v="636"/>
          <ac:spMkLst>
            <pc:docMk/>
            <pc:sldMk cId="531438072" sldId="261"/>
            <ac:spMk id="7" creationId="{6CDBC2B1-AA1C-488B-987B-676873D9FCEC}"/>
          </ac:spMkLst>
        </pc:spChg>
      </pc:sldChg>
      <pc:sldMasterChg chg="mod setBg modSldLayout">
        <pc:chgData name="Etienne Cassin" userId="bf2198f926aef9c9" providerId="Windows Live" clId="Web-{6EAA16EF-3112-46AD-8761-E32CE6549143}" dt="2019-06-12T08:52:40.080" v="116"/>
        <pc:sldMasterMkLst>
          <pc:docMk/>
          <pc:sldMasterMk cId="3840028158" sldId="2147483684"/>
        </pc:sldMasterMkLst>
        <pc:sldLayoutChg chg="mod setBg">
          <pc:chgData name="Etienne Cassin" userId="bf2198f926aef9c9" providerId="Windows Live" clId="Web-{6EAA16EF-3112-46AD-8761-E32CE6549143}" dt="2019-06-12T08:52:40.080" v="116"/>
          <pc:sldLayoutMkLst>
            <pc:docMk/>
            <pc:sldMasterMk cId="3840028158" sldId="2147483684"/>
            <pc:sldLayoutMk cId="3980332564" sldId="2147483685"/>
          </pc:sldLayoutMkLst>
        </pc:sldLayoutChg>
        <pc:sldLayoutChg chg="mod setBg">
          <pc:chgData name="Etienne Cassin" userId="bf2198f926aef9c9" providerId="Windows Live" clId="Web-{6EAA16EF-3112-46AD-8761-E32CE6549143}" dt="2019-06-12T08:52:40.080" v="116"/>
          <pc:sldLayoutMkLst>
            <pc:docMk/>
            <pc:sldMasterMk cId="3840028158" sldId="2147483684"/>
            <pc:sldLayoutMk cId="2029344790" sldId="2147483686"/>
          </pc:sldLayoutMkLst>
        </pc:sldLayoutChg>
        <pc:sldLayoutChg chg="mod setBg">
          <pc:chgData name="Etienne Cassin" userId="bf2198f926aef9c9" providerId="Windows Live" clId="Web-{6EAA16EF-3112-46AD-8761-E32CE6549143}" dt="2019-06-12T08:52:40.080" v="116"/>
          <pc:sldLayoutMkLst>
            <pc:docMk/>
            <pc:sldMasterMk cId="3840028158" sldId="2147483684"/>
            <pc:sldLayoutMk cId="999112459" sldId="2147483687"/>
          </pc:sldLayoutMkLst>
        </pc:sldLayoutChg>
        <pc:sldLayoutChg chg="mod setBg">
          <pc:chgData name="Etienne Cassin" userId="bf2198f926aef9c9" providerId="Windows Live" clId="Web-{6EAA16EF-3112-46AD-8761-E32CE6549143}" dt="2019-06-12T08:52:40.080" v="116"/>
          <pc:sldLayoutMkLst>
            <pc:docMk/>
            <pc:sldMasterMk cId="3840028158" sldId="2147483684"/>
            <pc:sldLayoutMk cId="3296854941" sldId="2147483688"/>
          </pc:sldLayoutMkLst>
        </pc:sldLayoutChg>
        <pc:sldLayoutChg chg="mod setBg">
          <pc:chgData name="Etienne Cassin" userId="bf2198f926aef9c9" providerId="Windows Live" clId="Web-{6EAA16EF-3112-46AD-8761-E32CE6549143}" dt="2019-06-12T08:52:40.080" v="116"/>
          <pc:sldLayoutMkLst>
            <pc:docMk/>
            <pc:sldMasterMk cId="3840028158" sldId="2147483684"/>
            <pc:sldLayoutMk cId="3826933051" sldId="2147483689"/>
          </pc:sldLayoutMkLst>
        </pc:sldLayoutChg>
        <pc:sldLayoutChg chg="mod setBg">
          <pc:chgData name="Etienne Cassin" userId="bf2198f926aef9c9" providerId="Windows Live" clId="Web-{6EAA16EF-3112-46AD-8761-E32CE6549143}" dt="2019-06-12T08:52:40.080" v="116"/>
          <pc:sldLayoutMkLst>
            <pc:docMk/>
            <pc:sldMasterMk cId="3840028158" sldId="2147483684"/>
            <pc:sldLayoutMk cId="2915994499" sldId="2147483690"/>
          </pc:sldLayoutMkLst>
        </pc:sldLayoutChg>
        <pc:sldLayoutChg chg="mod setBg">
          <pc:chgData name="Etienne Cassin" userId="bf2198f926aef9c9" providerId="Windows Live" clId="Web-{6EAA16EF-3112-46AD-8761-E32CE6549143}" dt="2019-06-12T08:52:40.080" v="116"/>
          <pc:sldLayoutMkLst>
            <pc:docMk/>
            <pc:sldMasterMk cId="3840028158" sldId="2147483684"/>
            <pc:sldLayoutMk cId="601450210" sldId="2147483691"/>
          </pc:sldLayoutMkLst>
        </pc:sldLayoutChg>
        <pc:sldLayoutChg chg="mod setBg">
          <pc:chgData name="Etienne Cassin" userId="bf2198f926aef9c9" providerId="Windows Live" clId="Web-{6EAA16EF-3112-46AD-8761-E32CE6549143}" dt="2019-06-12T08:52:40.080" v="116"/>
          <pc:sldLayoutMkLst>
            <pc:docMk/>
            <pc:sldMasterMk cId="3840028158" sldId="2147483684"/>
            <pc:sldLayoutMk cId="3078392622" sldId="2147483692"/>
          </pc:sldLayoutMkLst>
        </pc:sldLayoutChg>
        <pc:sldLayoutChg chg="mod setBg">
          <pc:chgData name="Etienne Cassin" userId="bf2198f926aef9c9" providerId="Windows Live" clId="Web-{6EAA16EF-3112-46AD-8761-E32CE6549143}" dt="2019-06-12T08:52:40.080" v="116"/>
          <pc:sldLayoutMkLst>
            <pc:docMk/>
            <pc:sldMasterMk cId="3840028158" sldId="2147483684"/>
            <pc:sldLayoutMk cId="1957038434" sldId="2147483693"/>
          </pc:sldLayoutMkLst>
        </pc:sldLayoutChg>
        <pc:sldLayoutChg chg="mod setBg">
          <pc:chgData name="Etienne Cassin" userId="bf2198f926aef9c9" providerId="Windows Live" clId="Web-{6EAA16EF-3112-46AD-8761-E32CE6549143}" dt="2019-06-12T08:52:40.080" v="116"/>
          <pc:sldLayoutMkLst>
            <pc:docMk/>
            <pc:sldMasterMk cId="3840028158" sldId="2147483684"/>
            <pc:sldLayoutMk cId="1105123642" sldId="2147483694"/>
          </pc:sldLayoutMkLst>
        </pc:sldLayoutChg>
        <pc:sldLayoutChg chg="mod setBg">
          <pc:chgData name="Etienne Cassin" userId="bf2198f926aef9c9" providerId="Windows Live" clId="Web-{6EAA16EF-3112-46AD-8761-E32CE6549143}" dt="2019-06-12T08:52:40.080" v="116"/>
          <pc:sldLayoutMkLst>
            <pc:docMk/>
            <pc:sldMasterMk cId="3840028158" sldId="2147483684"/>
            <pc:sldLayoutMk cId="1897618966" sldId="2147483695"/>
          </pc:sldLayoutMkLst>
        </pc:sldLayoutChg>
      </pc:sldMasterChg>
    </pc:docChg>
  </pc:docChgLst>
  <pc:docChgLst>
    <pc:chgData name="Etienne Cassin" userId="bf2198f926aef9c9" providerId="Windows Live" clId="Web-{C28D319C-07C4-46F1-BEAC-92CD437722C9}"/>
    <pc:docChg chg="addSld delSld modSld">
      <pc:chgData name="Etienne Cassin" userId="bf2198f926aef9c9" providerId="Windows Live" clId="Web-{C28D319C-07C4-46F1-BEAC-92CD437722C9}" dt="2019-06-23T21:39:17.989" v="1952" actId="20577"/>
      <pc:docMkLst>
        <pc:docMk/>
      </pc:docMkLst>
      <pc:sldChg chg="modSp">
        <pc:chgData name="Etienne Cassin" userId="bf2198f926aef9c9" providerId="Windows Live" clId="Web-{C28D319C-07C4-46F1-BEAC-92CD437722C9}" dt="2019-06-23T20:47:25.050" v="17" actId="20577"/>
        <pc:sldMkLst>
          <pc:docMk/>
          <pc:sldMk cId="3784089036" sldId="256"/>
        </pc:sldMkLst>
        <pc:spChg chg="mod">
          <ac:chgData name="Etienne Cassin" userId="bf2198f926aef9c9" providerId="Windows Live" clId="Web-{C28D319C-07C4-46F1-BEAC-92CD437722C9}" dt="2019-06-23T20:47:25.050" v="17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">
        <pc:chgData name="Etienne Cassin" userId="bf2198f926aef9c9" providerId="Windows Live" clId="Web-{C28D319C-07C4-46F1-BEAC-92CD437722C9}" dt="2019-06-23T20:48:54.206" v="145" actId="20577"/>
        <pc:sldMkLst>
          <pc:docMk/>
          <pc:sldMk cId="2358110184" sldId="257"/>
        </pc:sldMkLst>
        <pc:spChg chg="mod">
          <ac:chgData name="Etienne Cassin" userId="bf2198f926aef9c9" providerId="Windows Live" clId="Web-{C28D319C-07C4-46F1-BEAC-92CD437722C9}" dt="2019-06-23T20:48:54.206" v="145" actId="20577"/>
          <ac:spMkLst>
            <pc:docMk/>
            <pc:sldMk cId="2358110184" sldId="257"/>
            <ac:spMk id="2" creationId="{9C2FD744-DBC7-4CBC-97B6-ED09FAA65C61}"/>
          </ac:spMkLst>
        </pc:spChg>
        <pc:spChg chg="mod">
          <ac:chgData name="Etienne Cassin" userId="bf2198f926aef9c9" providerId="Windows Live" clId="Web-{C28D319C-07C4-46F1-BEAC-92CD437722C9}" dt="2019-06-23T20:48:33.831" v="127" actId="20577"/>
          <ac:spMkLst>
            <pc:docMk/>
            <pc:sldMk cId="2358110184" sldId="257"/>
            <ac:spMk id="5" creationId="{43D26A4F-91CD-4A75-8D6E-A5C079C2D545}"/>
          </ac:spMkLst>
        </pc:spChg>
      </pc:sldChg>
      <pc:sldChg chg="addSp delSp modSp">
        <pc:chgData name="Etienne Cassin" userId="bf2198f926aef9c9" providerId="Windows Live" clId="Web-{C28D319C-07C4-46F1-BEAC-92CD437722C9}" dt="2019-06-23T20:51:09.738" v="278" actId="20577"/>
        <pc:sldMkLst>
          <pc:docMk/>
          <pc:sldMk cId="2012060666" sldId="258"/>
        </pc:sldMkLst>
        <pc:spChg chg="mod">
          <ac:chgData name="Etienne Cassin" userId="bf2198f926aef9c9" providerId="Windows Live" clId="Web-{C28D319C-07C4-46F1-BEAC-92CD437722C9}" dt="2019-06-23T20:49:11.941" v="162" actId="20577"/>
          <ac:spMkLst>
            <pc:docMk/>
            <pc:sldMk cId="2012060666" sldId="258"/>
            <ac:spMk id="2" creationId="{F8095D3A-94D3-4B45-9830-F7AEED88A2FF}"/>
          </ac:spMkLst>
        </pc:spChg>
        <pc:spChg chg="del">
          <ac:chgData name="Etienne Cassin" userId="bf2198f926aef9c9" providerId="Windows Live" clId="Web-{C28D319C-07C4-46F1-BEAC-92CD437722C9}" dt="2019-06-23T20:49:18.300" v="165"/>
          <ac:spMkLst>
            <pc:docMk/>
            <pc:sldMk cId="2012060666" sldId="258"/>
            <ac:spMk id="3" creationId="{5D2FB153-1160-4BC6-9D93-9C3B95BECBB4}"/>
          </ac:spMkLst>
        </pc:spChg>
        <pc:spChg chg="mod">
          <ac:chgData name="Etienne Cassin" userId="bf2198f926aef9c9" providerId="Windows Live" clId="Web-{C28D319C-07C4-46F1-BEAC-92CD437722C9}" dt="2019-06-23T20:49:02.050" v="157" actId="20577"/>
          <ac:spMkLst>
            <pc:docMk/>
            <pc:sldMk cId="2012060666" sldId="258"/>
            <ac:spMk id="5" creationId="{CBC69548-B801-4021-A08B-8CBC098921BC}"/>
          </ac:spMkLst>
        </pc:spChg>
        <pc:spChg chg="add del mod">
          <ac:chgData name="Etienne Cassin" userId="bf2198f926aef9c9" providerId="Windows Live" clId="Web-{C28D319C-07C4-46F1-BEAC-92CD437722C9}" dt="2019-06-23T20:49:35.097" v="167"/>
          <ac:spMkLst>
            <pc:docMk/>
            <pc:sldMk cId="2012060666" sldId="258"/>
            <ac:spMk id="6" creationId="{22FEA548-71FD-4D93-A67B-C81B3F37D794}"/>
          </ac:spMkLst>
        </pc:spChg>
        <pc:spChg chg="del">
          <ac:chgData name="Etienne Cassin" userId="bf2198f926aef9c9" providerId="Windows Live" clId="Web-{C28D319C-07C4-46F1-BEAC-92CD437722C9}" dt="2019-06-23T20:49:37.206" v="168"/>
          <ac:spMkLst>
            <pc:docMk/>
            <pc:sldMk cId="2012060666" sldId="258"/>
            <ac:spMk id="7" creationId="{B525114F-8612-419E-A99E-10583879A1CD}"/>
          </ac:spMkLst>
        </pc:spChg>
        <pc:spChg chg="mod">
          <ac:chgData name="Etienne Cassin" userId="bf2198f926aef9c9" providerId="Windows Live" clId="Web-{C28D319C-07C4-46F1-BEAC-92CD437722C9}" dt="2019-06-23T20:51:09.738" v="278" actId="20577"/>
          <ac:spMkLst>
            <pc:docMk/>
            <pc:sldMk cId="2012060666" sldId="258"/>
            <ac:spMk id="8" creationId="{4D632C94-7F58-41A7-90ED-A7EFDE308D45}"/>
          </ac:spMkLst>
        </pc:spChg>
        <pc:spChg chg="del">
          <ac:chgData name="Etienne Cassin" userId="bf2198f926aef9c9" providerId="Windows Live" clId="Web-{C28D319C-07C4-46F1-BEAC-92CD437722C9}" dt="2019-06-23T20:49:23.175" v="166"/>
          <ac:spMkLst>
            <pc:docMk/>
            <pc:sldMk cId="2012060666" sldId="258"/>
            <ac:spMk id="10" creationId="{D830E14F-B71D-4234-8700-7DA50DC78FAF}"/>
          </ac:spMkLst>
        </pc:spChg>
      </pc:sldChg>
      <pc:sldChg chg="del">
        <pc:chgData name="Etienne Cassin" userId="bf2198f926aef9c9" providerId="Windows Live" clId="Web-{C28D319C-07C4-46F1-BEAC-92CD437722C9}" dt="2019-06-23T20:57:14.894" v="665"/>
        <pc:sldMkLst>
          <pc:docMk/>
          <pc:sldMk cId="531438072" sldId="261"/>
        </pc:sldMkLst>
      </pc:sldChg>
      <pc:sldChg chg="modSp">
        <pc:chgData name="Etienne Cassin" userId="bf2198f926aef9c9" providerId="Windows Live" clId="Web-{C28D319C-07C4-46F1-BEAC-92CD437722C9}" dt="2019-06-23T21:29:51.910" v="1903" actId="20577"/>
        <pc:sldMkLst>
          <pc:docMk/>
          <pc:sldMk cId="2614477418" sldId="287"/>
        </pc:sldMkLst>
        <pc:spChg chg="mod">
          <ac:chgData name="Etienne Cassin" userId="bf2198f926aef9c9" providerId="Windows Live" clId="Web-{C28D319C-07C4-46F1-BEAC-92CD437722C9}" dt="2019-06-23T21:29:51.910" v="1903" actId="20577"/>
          <ac:spMkLst>
            <pc:docMk/>
            <pc:sldMk cId="2614477418" sldId="287"/>
            <ac:spMk id="5" creationId="{43D26A4F-91CD-4A75-8D6E-A5C079C2D545}"/>
          </ac:spMkLst>
        </pc:spChg>
      </pc:sldChg>
      <pc:sldChg chg="del">
        <pc:chgData name="Etienne Cassin" userId="bf2198f926aef9c9" providerId="Windows Live" clId="Web-{C28D319C-07C4-46F1-BEAC-92CD437722C9}" dt="2019-06-23T20:57:10.988" v="664"/>
        <pc:sldMkLst>
          <pc:docMk/>
          <pc:sldMk cId="3975827578" sldId="288"/>
        </pc:sldMkLst>
      </pc:sldChg>
      <pc:sldChg chg="del">
        <pc:chgData name="Etienne Cassin" userId="bf2198f926aef9c9" providerId="Windows Live" clId="Web-{C28D319C-07C4-46F1-BEAC-92CD437722C9}" dt="2019-06-23T20:57:10.988" v="663"/>
        <pc:sldMkLst>
          <pc:docMk/>
          <pc:sldMk cId="154107583" sldId="289"/>
        </pc:sldMkLst>
      </pc:sldChg>
      <pc:sldChg chg="del">
        <pc:chgData name="Etienne Cassin" userId="bf2198f926aef9c9" providerId="Windows Live" clId="Web-{C28D319C-07C4-46F1-BEAC-92CD437722C9}" dt="2019-06-23T20:57:14.894" v="672"/>
        <pc:sldMkLst>
          <pc:docMk/>
          <pc:sldMk cId="1469658474" sldId="290"/>
        </pc:sldMkLst>
      </pc:sldChg>
      <pc:sldChg chg="del">
        <pc:chgData name="Etienne Cassin" userId="bf2198f926aef9c9" providerId="Windows Live" clId="Web-{C28D319C-07C4-46F1-BEAC-92CD437722C9}" dt="2019-06-23T20:57:14.894" v="671"/>
        <pc:sldMkLst>
          <pc:docMk/>
          <pc:sldMk cId="1612195369" sldId="291"/>
        </pc:sldMkLst>
      </pc:sldChg>
      <pc:sldChg chg="del">
        <pc:chgData name="Etienne Cassin" userId="bf2198f926aef9c9" providerId="Windows Live" clId="Web-{C28D319C-07C4-46F1-BEAC-92CD437722C9}" dt="2019-06-23T20:57:14.894" v="668"/>
        <pc:sldMkLst>
          <pc:docMk/>
          <pc:sldMk cId="4085402908" sldId="292"/>
        </pc:sldMkLst>
      </pc:sldChg>
      <pc:sldChg chg="del">
        <pc:chgData name="Etienne Cassin" userId="bf2198f926aef9c9" providerId="Windows Live" clId="Web-{C28D319C-07C4-46F1-BEAC-92CD437722C9}" dt="2019-06-23T20:57:14.894" v="669"/>
        <pc:sldMkLst>
          <pc:docMk/>
          <pc:sldMk cId="2953093177" sldId="293"/>
        </pc:sldMkLst>
      </pc:sldChg>
      <pc:sldChg chg="del">
        <pc:chgData name="Etienne Cassin" userId="bf2198f926aef9c9" providerId="Windows Live" clId="Web-{C28D319C-07C4-46F1-BEAC-92CD437722C9}" dt="2019-06-23T20:57:14.894" v="667"/>
        <pc:sldMkLst>
          <pc:docMk/>
          <pc:sldMk cId="4163943020" sldId="295"/>
        </pc:sldMkLst>
      </pc:sldChg>
      <pc:sldChg chg="del">
        <pc:chgData name="Etienne Cassin" userId="bf2198f926aef9c9" providerId="Windows Live" clId="Web-{C28D319C-07C4-46F1-BEAC-92CD437722C9}" dt="2019-06-23T20:57:14.894" v="666"/>
        <pc:sldMkLst>
          <pc:docMk/>
          <pc:sldMk cId="1087615358" sldId="296"/>
        </pc:sldMkLst>
      </pc:sldChg>
      <pc:sldChg chg="modSp">
        <pc:chgData name="Etienne Cassin" userId="bf2198f926aef9c9" providerId="Windows Live" clId="Web-{C28D319C-07C4-46F1-BEAC-92CD437722C9}" dt="2019-06-23T21:33:33.942" v="1905" actId="20577"/>
        <pc:sldMkLst>
          <pc:docMk/>
          <pc:sldMk cId="1844657053" sldId="297"/>
        </pc:sldMkLst>
        <pc:spChg chg="mod">
          <ac:chgData name="Etienne Cassin" userId="bf2198f926aef9c9" providerId="Windows Live" clId="Web-{C28D319C-07C4-46F1-BEAC-92CD437722C9}" dt="2019-06-23T21:33:33.942" v="1905" actId="20577"/>
          <ac:spMkLst>
            <pc:docMk/>
            <pc:sldMk cId="1844657053" sldId="297"/>
            <ac:spMk id="3" creationId="{A472C759-A3F8-4953-A73E-F61C33D30EF7}"/>
          </ac:spMkLst>
        </pc:spChg>
        <pc:spChg chg="mod">
          <ac:chgData name="Etienne Cassin" userId="bf2198f926aef9c9" providerId="Windows Live" clId="Web-{C28D319C-07C4-46F1-BEAC-92CD437722C9}" dt="2019-06-23T21:27:30.004" v="1679" actId="20577"/>
          <ac:spMkLst>
            <pc:docMk/>
            <pc:sldMk cId="1844657053" sldId="297"/>
            <ac:spMk id="5" creationId="{8E819558-AD33-4F99-B253-1711548A6710}"/>
          </ac:spMkLst>
        </pc:spChg>
        <pc:spChg chg="mod">
          <ac:chgData name="Etienne Cassin" userId="bf2198f926aef9c9" providerId="Windows Live" clId="Web-{C28D319C-07C4-46F1-BEAC-92CD437722C9}" dt="2019-06-23T21:27:37.519" v="1686" actId="20577"/>
          <ac:spMkLst>
            <pc:docMk/>
            <pc:sldMk cId="1844657053" sldId="297"/>
            <ac:spMk id="7" creationId="{6CDBC2B1-AA1C-488B-987B-676873D9FCEC}"/>
          </ac:spMkLst>
        </pc:spChg>
      </pc:sldChg>
      <pc:sldChg chg="del">
        <pc:chgData name="Etienne Cassin" userId="bf2198f926aef9c9" providerId="Windows Live" clId="Web-{C28D319C-07C4-46F1-BEAC-92CD437722C9}" dt="2019-06-23T20:57:14.894" v="670"/>
        <pc:sldMkLst>
          <pc:docMk/>
          <pc:sldMk cId="3226697429" sldId="298"/>
        </pc:sldMkLst>
      </pc:sldChg>
      <pc:sldChg chg="modSp add replId">
        <pc:chgData name="Etienne Cassin" userId="bf2198f926aef9c9" providerId="Windows Live" clId="Web-{C28D319C-07C4-46F1-BEAC-92CD437722C9}" dt="2019-06-23T20:53:02.956" v="418" actId="20577"/>
        <pc:sldMkLst>
          <pc:docMk/>
          <pc:sldMk cId="127537287" sldId="299"/>
        </pc:sldMkLst>
        <pc:spChg chg="mod">
          <ac:chgData name="Etienne Cassin" userId="bf2198f926aef9c9" providerId="Windows Live" clId="Web-{C28D319C-07C4-46F1-BEAC-92CD437722C9}" dt="2019-06-23T20:51:42.550" v="297" actId="20577"/>
          <ac:spMkLst>
            <pc:docMk/>
            <pc:sldMk cId="127537287" sldId="299"/>
            <ac:spMk id="2" creationId="{F8095D3A-94D3-4B45-9830-F7AEED88A2FF}"/>
          </ac:spMkLst>
        </pc:spChg>
        <pc:spChg chg="mod">
          <ac:chgData name="Etienne Cassin" userId="bf2198f926aef9c9" providerId="Windows Live" clId="Web-{C28D319C-07C4-46F1-BEAC-92CD437722C9}" dt="2019-06-23T20:53:02.956" v="418" actId="20577"/>
          <ac:spMkLst>
            <pc:docMk/>
            <pc:sldMk cId="127537287" sldId="299"/>
            <ac:spMk id="8" creationId="{4D632C94-7F58-41A7-90ED-A7EFDE308D45}"/>
          </ac:spMkLst>
        </pc:spChg>
      </pc:sldChg>
      <pc:sldChg chg="modSp add replId">
        <pc:chgData name="Etienne Cassin" userId="bf2198f926aef9c9" providerId="Windows Live" clId="Web-{C28D319C-07C4-46F1-BEAC-92CD437722C9}" dt="2019-06-23T20:55:28.035" v="662" actId="14100"/>
        <pc:sldMkLst>
          <pc:docMk/>
          <pc:sldMk cId="364979830" sldId="300"/>
        </pc:sldMkLst>
        <pc:spChg chg="mod">
          <ac:chgData name="Etienne Cassin" userId="bf2198f926aef9c9" providerId="Windows Live" clId="Web-{C28D319C-07C4-46F1-BEAC-92CD437722C9}" dt="2019-06-23T20:53:52.144" v="428" actId="20577"/>
          <ac:spMkLst>
            <pc:docMk/>
            <pc:sldMk cId="364979830" sldId="300"/>
            <ac:spMk id="2" creationId="{F8095D3A-94D3-4B45-9830-F7AEED88A2FF}"/>
          </ac:spMkLst>
        </pc:spChg>
        <pc:spChg chg="mod">
          <ac:chgData name="Etienne Cassin" userId="bf2198f926aef9c9" providerId="Windows Live" clId="Web-{C28D319C-07C4-46F1-BEAC-92CD437722C9}" dt="2019-06-23T20:55:28.035" v="662" actId="14100"/>
          <ac:spMkLst>
            <pc:docMk/>
            <pc:sldMk cId="364979830" sldId="300"/>
            <ac:spMk id="8" creationId="{4D632C94-7F58-41A7-90ED-A7EFDE308D45}"/>
          </ac:spMkLst>
        </pc:spChg>
      </pc:sldChg>
      <pc:sldChg chg="addSp modSp add replId">
        <pc:chgData name="Etienne Cassin" userId="bf2198f926aef9c9" providerId="Windows Live" clId="Web-{C28D319C-07C4-46F1-BEAC-92CD437722C9}" dt="2019-06-23T20:58:56.535" v="729" actId="1076"/>
        <pc:sldMkLst>
          <pc:docMk/>
          <pc:sldMk cId="3222933135" sldId="301"/>
        </pc:sldMkLst>
        <pc:spChg chg="mod">
          <ac:chgData name="Etienne Cassin" userId="bf2198f926aef9c9" providerId="Windows Live" clId="Web-{C28D319C-07C4-46F1-BEAC-92CD437722C9}" dt="2019-06-23T20:57:36.535" v="674" actId="20577"/>
          <ac:spMkLst>
            <pc:docMk/>
            <pc:sldMk cId="3222933135" sldId="301"/>
            <ac:spMk id="2" creationId="{F8095D3A-94D3-4B45-9830-F7AEED88A2FF}"/>
          </ac:spMkLst>
        </pc:spChg>
        <pc:spChg chg="mod">
          <ac:chgData name="Etienne Cassin" userId="bf2198f926aef9c9" providerId="Windows Live" clId="Web-{C28D319C-07C4-46F1-BEAC-92CD437722C9}" dt="2019-06-23T20:58:56.535" v="729" actId="1076"/>
          <ac:spMkLst>
            <pc:docMk/>
            <pc:sldMk cId="3222933135" sldId="301"/>
            <ac:spMk id="8" creationId="{4D632C94-7F58-41A7-90ED-A7EFDE308D45}"/>
          </ac:spMkLst>
        </pc:spChg>
        <pc:picChg chg="add mod">
          <ac:chgData name="Etienne Cassin" userId="bf2198f926aef9c9" providerId="Windows Live" clId="Web-{C28D319C-07C4-46F1-BEAC-92CD437722C9}" dt="2019-06-23T20:58:51.097" v="728" actId="1076"/>
          <ac:picMkLst>
            <pc:docMk/>
            <pc:sldMk cId="3222933135" sldId="301"/>
            <ac:picMk id="3" creationId="{DCBFCD85-4BD3-436A-B264-5C5BC7910C20}"/>
          </ac:picMkLst>
        </pc:picChg>
      </pc:sldChg>
      <pc:sldChg chg="addSp delSp modSp add replId">
        <pc:chgData name="Etienne Cassin" userId="bf2198f926aef9c9" providerId="Windows Live" clId="Web-{C28D319C-07C4-46F1-BEAC-92CD437722C9}" dt="2019-06-23T21:01:05.363" v="844" actId="1076"/>
        <pc:sldMkLst>
          <pc:docMk/>
          <pc:sldMk cId="1352081825" sldId="302"/>
        </pc:sldMkLst>
        <pc:spChg chg="mod">
          <ac:chgData name="Etienne Cassin" userId="bf2198f926aef9c9" providerId="Windows Live" clId="Web-{C28D319C-07C4-46F1-BEAC-92CD437722C9}" dt="2019-06-23T20:59:23.019" v="751" actId="20577"/>
          <ac:spMkLst>
            <pc:docMk/>
            <pc:sldMk cId="1352081825" sldId="302"/>
            <ac:spMk id="2" creationId="{F8095D3A-94D3-4B45-9830-F7AEED88A2FF}"/>
          </ac:spMkLst>
        </pc:spChg>
        <pc:spChg chg="mod">
          <ac:chgData name="Etienne Cassin" userId="bf2198f926aef9c9" providerId="Windows Live" clId="Web-{C28D319C-07C4-46F1-BEAC-92CD437722C9}" dt="2019-06-23T21:00:04.519" v="840" actId="14100"/>
          <ac:spMkLst>
            <pc:docMk/>
            <pc:sldMk cId="1352081825" sldId="302"/>
            <ac:spMk id="8" creationId="{4D632C94-7F58-41A7-90ED-A7EFDE308D45}"/>
          </ac:spMkLst>
        </pc:spChg>
        <pc:picChg chg="del">
          <ac:chgData name="Etienne Cassin" userId="bf2198f926aef9c9" providerId="Windows Live" clId="Web-{C28D319C-07C4-46F1-BEAC-92CD437722C9}" dt="2019-06-23T20:59:41.519" v="816"/>
          <ac:picMkLst>
            <pc:docMk/>
            <pc:sldMk cId="1352081825" sldId="302"/>
            <ac:picMk id="3" creationId="{DCBFCD85-4BD3-436A-B264-5C5BC7910C20}"/>
          </ac:picMkLst>
        </pc:picChg>
        <pc:picChg chg="add mod">
          <ac:chgData name="Etienne Cassin" userId="bf2198f926aef9c9" providerId="Windows Live" clId="Web-{C28D319C-07C4-46F1-BEAC-92CD437722C9}" dt="2019-06-23T21:01:05.363" v="844" actId="1076"/>
          <ac:picMkLst>
            <pc:docMk/>
            <pc:sldMk cId="1352081825" sldId="302"/>
            <ac:picMk id="4" creationId="{D4C89B07-BC7A-4FE8-AF5A-4F86E3876BFC}"/>
          </ac:picMkLst>
        </pc:picChg>
      </pc:sldChg>
      <pc:sldChg chg="addSp delSp modSp add replId">
        <pc:chgData name="Etienne Cassin" userId="bf2198f926aef9c9" providerId="Windows Live" clId="Web-{C28D319C-07C4-46F1-BEAC-92CD437722C9}" dt="2019-06-23T21:04:07.956" v="968" actId="1076"/>
        <pc:sldMkLst>
          <pc:docMk/>
          <pc:sldMk cId="3279396583" sldId="303"/>
        </pc:sldMkLst>
        <pc:spChg chg="mod">
          <ac:chgData name="Etienne Cassin" userId="bf2198f926aef9c9" providerId="Windows Live" clId="Web-{C28D319C-07C4-46F1-BEAC-92CD437722C9}" dt="2019-06-23T21:02:48.425" v="852" actId="20577"/>
          <ac:spMkLst>
            <pc:docMk/>
            <pc:sldMk cId="3279396583" sldId="303"/>
            <ac:spMk id="2" creationId="{F8095D3A-94D3-4B45-9830-F7AEED88A2FF}"/>
          </ac:spMkLst>
        </pc:spChg>
        <pc:spChg chg="add mod">
          <ac:chgData name="Etienne Cassin" userId="bf2198f926aef9c9" providerId="Windows Live" clId="Web-{C28D319C-07C4-46F1-BEAC-92CD437722C9}" dt="2019-06-23T21:04:07.956" v="968" actId="1076"/>
          <ac:spMkLst>
            <pc:docMk/>
            <pc:sldMk cId="3279396583" sldId="303"/>
            <ac:spMk id="6" creationId="{751B05B0-605C-4D6B-BFBA-748AE7E77C49}"/>
          </ac:spMkLst>
        </pc:spChg>
        <pc:spChg chg="mod">
          <ac:chgData name="Etienne Cassin" userId="bf2198f926aef9c9" providerId="Windows Live" clId="Web-{C28D319C-07C4-46F1-BEAC-92CD437722C9}" dt="2019-06-23T21:03:09.738" v="918" actId="20577"/>
          <ac:spMkLst>
            <pc:docMk/>
            <pc:sldMk cId="3279396583" sldId="303"/>
            <ac:spMk id="8" creationId="{4D632C94-7F58-41A7-90ED-A7EFDE308D45}"/>
          </ac:spMkLst>
        </pc:spChg>
        <pc:picChg chg="del">
          <ac:chgData name="Etienne Cassin" userId="bf2198f926aef9c9" providerId="Windows Live" clId="Web-{C28D319C-07C4-46F1-BEAC-92CD437722C9}" dt="2019-06-23T21:03:10.597" v="920"/>
          <ac:picMkLst>
            <pc:docMk/>
            <pc:sldMk cId="3279396583" sldId="303"/>
            <ac:picMk id="4" creationId="{D4C89B07-BC7A-4FE8-AF5A-4F86E3876BFC}"/>
          </ac:picMkLst>
        </pc:picChg>
      </pc:sldChg>
      <pc:sldChg chg="modSp add replId">
        <pc:chgData name="Etienne Cassin" userId="bf2198f926aef9c9" providerId="Windows Live" clId="Web-{C28D319C-07C4-46F1-BEAC-92CD437722C9}" dt="2019-06-23T21:19:46.097" v="1205" actId="1076"/>
        <pc:sldMkLst>
          <pc:docMk/>
          <pc:sldMk cId="1810951451" sldId="304"/>
        </pc:sldMkLst>
        <pc:spChg chg="mod">
          <ac:chgData name="Etienne Cassin" userId="bf2198f926aef9c9" providerId="Windows Live" clId="Web-{C28D319C-07C4-46F1-BEAC-92CD437722C9}" dt="2019-06-23T21:18:18.472" v="1016" actId="20577"/>
          <ac:spMkLst>
            <pc:docMk/>
            <pc:sldMk cId="1810951451" sldId="304"/>
            <ac:spMk id="2" creationId="{F8095D3A-94D3-4B45-9830-F7AEED88A2FF}"/>
          </ac:spMkLst>
        </pc:spChg>
        <pc:spChg chg="mod">
          <ac:chgData name="Etienne Cassin" userId="bf2198f926aef9c9" providerId="Windows Live" clId="Web-{C28D319C-07C4-46F1-BEAC-92CD437722C9}" dt="2019-06-23T21:19:46.097" v="1205" actId="1076"/>
          <ac:spMkLst>
            <pc:docMk/>
            <pc:sldMk cId="1810951451" sldId="304"/>
            <ac:spMk id="6" creationId="{751B05B0-605C-4D6B-BFBA-748AE7E77C49}"/>
          </ac:spMkLst>
        </pc:spChg>
        <pc:spChg chg="mod">
          <ac:chgData name="Etienne Cassin" userId="bf2198f926aef9c9" providerId="Windows Live" clId="Web-{C28D319C-07C4-46F1-BEAC-92CD437722C9}" dt="2019-06-23T21:19:08.269" v="1132" actId="20577"/>
          <ac:spMkLst>
            <pc:docMk/>
            <pc:sldMk cId="1810951451" sldId="304"/>
            <ac:spMk id="8" creationId="{4D632C94-7F58-41A7-90ED-A7EFDE308D45}"/>
          </ac:spMkLst>
        </pc:spChg>
      </pc:sldChg>
      <pc:sldChg chg="addSp delSp modSp add replId">
        <pc:chgData name="Etienne Cassin" userId="bf2198f926aef9c9" providerId="Windows Live" clId="Web-{C28D319C-07C4-46F1-BEAC-92CD437722C9}" dt="2019-06-23T21:22:08.629" v="1276" actId="1076"/>
        <pc:sldMkLst>
          <pc:docMk/>
          <pc:sldMk cId="1153269370" sldId="305"/>
        </pc:sldMkLst>
        <pc:spChg chg="mod">
          <ac:chgData name="Etienne Cassin" userId="bf2198f926aef9c9" providerId="Windows Live" clId="Web-{C28D319C-07C4-46F1-BEAC-92CD437722C9}" dt="2019-06-23T21:19:54.504" v="1211" actId="20577"/>
          <ac:spMkLst>
            <pc:docMk/>
            <pc:sldMk cId="1153269370" sldId="305"/>
            <ac:spMk id="2" creationId="{F8095D3A-94D3-4B45-9830-F7AEED88A2FF}"/>
          </ac:spMkLst>
        </pc:spChg>
        <pc:spChg chg="del">
          <ac:chgData name="Etienne Cassin" userId="bf2198f926aef9c9" providerId="Windows Live" clId="Web-{C28D319C-07C4-46F1-BEAC-92CD437722C9}" dt="2019-06-23T21:20:21.769" v="1272"/>
          <ac:spMkLst>
            <pc:docMk/>
            <pc:sldMk cId="1153269370" sldId="305"/>
            <ac:spMk id="6" creationId="{751B05B0-605C-4D6B-BFBA-748AE7E77C49}"/>
          </ac:spMkLst>
        </pc:spChg>
        <pc:spChg chg="mod">
          <ac:chgData name="Etienne Cassin" userId="bf2198f926aef9c9" providerId="Windows Live" clId="Web-{C28D319C-07C4-46F1-BEAC-92CD437722C9}" dt="2019-06-23T21:22:08.629" v="1276" actId="1076"/>
          <ac:spMkLst>
            <pc:docMk/>
            <pc:sldMk cId="1153269370" sldId="305"/>
            <ac:spMk id="8" creationId="{4D632C94-7F58-41A7-90ED-A7EFDE308D45}"/>
          </ac:spMkLst>
        </pc:spChg>
        <pc:picChg chg="add mod">
          <ac:chgData name="Etienne Cassin" userId="bf2198f926aef9c9" providerId="Windows Live" clId="Web-{C28D319C-07C4-46F1-BEAC-92CD437722C9}" dt="2019-06-23T21:22:06.847" v="1275" actId="1076"/>
          <ac:picMkLst>
            <pc:docMk/>
            <pc:sldMk cId="1153269370" sldId="305"/>
            <ac:picMk id="3" creationId="{C0CEB7FB-F7BA-467B-BAD8-A08E026EDD84}"/>
          </ac:picMkLst>
        </pc:picChg>
      </pc:sldChg>
      <pc:sldChg chg="modSp add replId">
        <pc:chgData name="Etienne Cassin" userId="bf2198f926aef9c9" providerId="Windows Live" clId="Web-{C28D319C-07C4-46F1-BEAC-92CD437722C9}" dt="2019-06-23T21:33:42.426" v="1910" actId="20577"/>
        <pc:sldMkLst>
          <pc:docMk/>
          <pc:sldMk cId="2163653519" sldId="306"/>
        </pc:sldMkLst>
        <pc:spChg chg="mod">
          <ac:chgData name="Etienne Cassin" userId="bf2198f926aef9c9" providerId="Windows Live" clId="Web-{C28D319C-07C4-46F1-BEAC-92CD437722C9}" dt="2019-06-23T21:33:42.426" v="1910" actId="20577"/>
          <ac:spMkLst>
            <pc:docMk/>
            <pc:sldMk cId="2163653519" sldId="306"/>
            <ac:spMk id="3" creationId="{A472C759-A3F8-4953-A73E-F61C33D30EF7}"/>
          </ac:spMkLst>
        </pc:spChg>
        <pc:spChg chg="mod">
          <ac:chgData name="Etienne Cassin" userId="bf2198f926aef9c9" providerId="Windows Live" clId="Web-{C28D319C-07C4-46F1-BEAC-92CD437722C9}" dt="2019-06-23T21:27:58.097" v="1707" actId="20577"/>
          <ac:spMkLst>
            <pc:docMk/>
            <pc:sldMk cId="2163653519" sldId="306"/>
            <ac:spMk id="5" creationId="{8E819558-AD33-4F99-B253-1711548A6710}"/>
          </ac:spMkLst>
        </pc:spChg>
        <pc:spChg chg="mod">
          <ac:chgData name="Etienne Cassin" userId="bf2198f926aef9c9" providerId="Windows Live" clId="Web-{C28D319C-07C4-46F1-BEAC-92CD437722C9}" dt="2019-06-23T21:28:03.832" v="1712" actId="20577"/>
          <ac:spMkLst>
            <pc:docMk/>
            <pc:sldMk cId="2163653519" sldId="306"/>
            <ac:spMk id="7" creationId="{6CDBC2B1-AA1C-488B-987B-676873D9FCEC}"/>
          </ac:spMkLst>
        </pc:spChg>
      </pc:sldChg>
      <pc:sldChg chg="addSp delSp modSp add replId">
        <pc:chgData name="Etienne Cassin" userId="bf2198f926aef9c9" providerId="Windows Live" clId="Web-{C28D319C-07C4-46F1-BEAC-92CD437722C9}" dt="2019-06-23T21:39:17.020" v="1950" actId="20577"/>
        <pc:sldMkLst>
          <pc:docMk/>
          <pc:sldMk cId="3901908095" sldId="307"/>
        </pc:sldMkLst>
        <pc:spChg chg="mod">
          <ac:chgData name="Etienne Cassin" userId="bf2198f926aef9c9" providerId="Windows Live" clId="Web-{C28D319C-07C4-46F1-BEAC-92CD437722C9}" dt="2019-06-23T21:23:55.238" v="1365" actId="20577"/>
          <ac:spMkLst>
            <pc:docMk/>
            <pc:sldMk cId="3901908095" sldId="307"/>
            <ac:spMk id="2" creationId="{F8095D3A-94D3-4B45-9830-F7AEED88A2FF}"/>
          </ac:spMkLst>
        </pc:spChg>
        <pc:spChg chg="del">
          <ac:chgData name="Etienne Cassin" userId="bf2198f926aef9c9" providerId="Windows Live" clId="Web-{C28D319C-07C4-46F1-BEAC-92CD437722C9}" dt="2019-06-23T21:24:29.175" v="1462"/>
          <ac:spMkLst>
            <pc:docMk/>
            <pc:sldMk cId="3901908095" sldId="307"/>
            <ac:spMk id="6" creationId="{751B05B0-605C-4D6B-BFBA-748AE7E77C49}"/>
          </ac:spMkLst>
        </pc:spChg>
        <pc:spChg chg="add mod">
          <ac:chgData name="Etienne Cassin" userId="bf2198f926aef9c9" providerId="Windows Live" clId="Web-{C28D319C-07C4-46F1-BEAC-92CD437722C9}" dt="2019-06-23T21:26:25.191" v="1658" actId="20577"/>
          <ac:spMkLst>
            <pc:docMk/>
            <pc:sldMk cId="3901908095" sldId="307"/>
            <ac:spMk id="7" creationId="{7A8AA3B9-8C35-40CB-A80E-BE20D8CED48A}"/>
          </ac:spMkLst>
        </pc:spChg>
        <pc:spChg chg="mod">
          <ac:chgData name="Etienne Cassin" userId="bf2198f926aef9c9" providerId="Windows Live" clId="Web-{C28D319C-07C4-46F1-BEAC-92CD437722C9}" dt="2019-06-23T21:39:17.020" v="1950" actId="20577"/>
          <ac:spMkLst>
            <pc:docMk/>
            <pc:sldMk cId="3901908095" sldId="307"/>
            <ac:spMk id="8" creationId="{4D632C94-7F58-41A7-90ED-A7EFDE308D45}"/>
          </ac:spMkLst>
        </pc:spChg>
        <pc:spChg chg="add mod">
          <ac:chgData name="Etienne Cassin" userId="bf2198f926aef9c9" providerId="Windows Live" clId="Web-{C28D319C-07C4-46F1-BEAC-92CD437722C9}" dt="2019-06-23T21:26:35.363" v="1660" actId="1076"/>
          <ac:spMkLst>
            <pc:docMk/>
            <pc:sldMk cId="3901908095" sldId="307"/>
            <ac:spMk id="9" creationId="{AD6FE62D-42D7-4D6A-8400-FFCD0A164EBD}"/>
          </ac:spMkLst>
        </pc:spChg>
      </pc:sldChg>
      <pc:sldChg chg="modSp add replId">
        <pc:chgData name="Etienne Cassin" userId="bf2198f926aef9c9" providerId="Windows Live" clId="Web-{C28D319C-07C4-46F1-BEAC-92CD437722C9}" dt="2019-06-23T21:33:45.660" v="1913" actId="20577"/>
        <pc:sldMkLst>
          <pc:docMk/>
          <pc:sldMk cId="3908729766" sldId="308"/>
        </pc:sldMkLst>
        <pc:spChg chg="mod">
          <ac:chgData name="Etienne Cassin" userId="bf2198f926aef9c9" providerId="Windows Live" clId="Web-{C28D319C-07C4-46F1-BEAC-92CD437722C9}" dt="2019-06-23T21:33:45.660" v="1913" actId="20577"/>
          <ac:spMkLst>
            <pc:docMk/>
            <pc:sldMk cId="3908729766" sldId="308"/>
            <ac:spMk id="3" creationId="{A472C759-A3F8-4953-A73E-F61C33D30EF7}"/>
          </ac:spMkLst>
        </pc:spChg>
        <pc:spChg chg="mod">
          <ac:chgData name="Etienne Cassin" userId="bf2198f926aef9c9" providerId="Windows Live" clId="Web-{C28D319C-07C4-46F1-BEAC-92CD437722C9}" dt="2019-06-23T21:28:16.910" v="1726" actId="20577"/>
          <ac:spMkLst>
            <pc:docMk/>
            <pc:sldMk cId="3908729766" sldId="308"/>
            <ac:spMk id="5" creationId="{8E819558-AD33-4F99-B253-1711548A6710}"/>
          </ac:spMkLst>
        </pc:spChg>
        <pc:spChg chg="mod">
          <ac:chgData name="Etienne Cassin" userId="bf2198f926aef9c9" providerId="Windows Live" clId="Web-{C28D319C-07C4-46F1-BEAC-92CD437722C9}" dt="2019-06-23T21:28:28.504" v="1767" actId="20577"/>
          <ac:spMkLst>
            <pc:docMk/>
            <pc:sldMk cId="3908729766" sldId="308"/>
            <ac:spMk id="7" creationId="{6CDBC2B1-AA1C-488B-987B-676873D9FCEC}"/>
          </ac:spMkLst>
        </pc:spChg>
      </pc:sldChg>
    </pc:docChg>
  </pc:docChgLst>
  <pc:docChgLst>
    <pc:chgData name="Etienne Cassin" userId="bf2198f926aef9c9" providerId="Windows Live" clId="Web-{59C6D4D0-8E7A-42E0-96A9-4424758B8FC0}"/>
    <pc:docChg chg="addSld delSld modSld">
      <pc:chgData name="Etienne Cassin" userId="bf2198f926aef9c9" providerId="Windows Live" clId="Web-{59C6D4D0-8E7A-42E0-96A9-4424758B8FC0}" dt="2019-06-14T12:34:34.415" v="148" actId="20577"/>
      <pc:docMkLst>
        <pc:docMk/>
      </pc:docMkLst>
      <pc:sldChg chg="addSp modSp add replId">
        <pc:chgData name="Etienne Cassin" userId="bf2198f926aef9c9" providerId="Windows Live" clId="Web-{59C6D4D0-8E7A-42E0-96A9-4424758B8FC0}" dt="2019-06-14T12:25:19.584" v="125" actId="20577"/>
        <pc:sldMkLst>
          <pc:docMk/>
          <pc:sldMk cId="2411479152" sldId="268"/>
        </pc:sldMkLst>
        <pc:spChg chg="mod">
          <ac:chgData name="Etienne Cassin" userId="bf2198f926aef9c9" providerId="Windows Live" clId="Web-{59C6D4D0-8E7A-42E0-96A9-4424758B8FC0}" dt="2019-06-14T12:25:19.584" v="125" actId="20577"/>
          <ac:spMkLst>
            <pc:docMk/>
            <pc:sldMk cId="2411479152" sldId="268"/>
            <ac:spMk id="3" creationId="{5D2FB153-1160-4BC6-9D93-9C3B95BECBB4}"/>
          </ac:spMkLst>
        </pc:spChg>
        <pc:spChg chg="add mod">
          <ac:chgData name="Etienne Cassin" userId="bf2198f926aef9c9" providerId="Windows Live" clId="Web-{59C6D4D0-8E7A-42E0-96A9-4424758B8FC0}" dt="2019-06-14T12:25:11.693" v="123" actId="20577"/>
          <ac:spMkLst>
            <pc:docMk/>
            <pc:sldMk cId="2411479152" sldId="268"/>
            <ac:spMk id="4" creationId="{F25D2C9C-7FE1-4DE1-B1A6-5D0C764D811E}"/>
          </ac:spMkLst>
        </pc:spChg>
      </pc:sldChg>
      <pc:sldChg chg="add del replId">
        <pc:chgData name="Etienne Cassin" userId="bf2198f926aef9c9" providerId="Windows Live" clId="Web-{59C6D4D0-8E7A-42E0-96A9-4424758B8FC0}" dt="2019-06-14T12:34:22.883" v="129"/>
        <pc:sldMkLst>
          <pc:docMk/>
          <pc:sldMk cId="1340723776" sldId="269"/>
        </pc:sldMkLst>
      </pc:sldChg>
      <pc:sldChg chg="modSp add replId">
        <pc:chgData name="Etienne Cassin" userId="bf2198f926aef9c9" providerId="Windows Live" clId="Web-{59C6D4D0-8E7A-42E0-96A9-4424758B8FC0}" dt="2019-06-14T12:34:34.415" v="147" actId="20577"/>
        <pc:sldMkLst>
          <pc:docMk/>
          <pc:sldMk cId="1892936475" sldId="269"/>
        </pc:sldMkLst>
        <pc:spChg chg="mod">
          <ac:chgData name="Etienne Cassin" userId="bf2198f926aef9c9" providerId="Windows Live" clId="Web-{59C6D4D0-8E7A-42E0-96A9-4424758B8FC0}" dt="2019-06-14T12:34:34.415" v="147" actId="20577"/>
          <ac:spMkLst>
            <pc:docMk/>
            <pc:sldMk cId="1892936475" sldId="269"/>
            <ac:spMk id="2" creationId="{F8095D3A-94D3-4B45-9830-F7AEED88A2FF}"/>
          </ac:spMkLst>
        </pc:spChg>
      </pc:sldChg>
    </pc:docChg>
  </pc:docChgLst>
  <pc:docChgLst>
    <pc:chgData name="Etienne Cassin" userId="bf2198f926aef9c9" providerId="Windows Live" clId="Web-{07D44258-7EA4-42BE-93E1-0A7BAA269E88}"/>
    <pc:docChg chg="addSld modSld">
      <pc:chgData name="Etienne Cassin" userId="bf2198f926aef9c9" providerId="Windows Live" clId="Web-{07D44258-7EA4-42BE-93E1-0A7BAA269E88}" dt="2019-06-18T17:00:25.123" v="394" actId="20577"/>
      <pc:docMkLst>
        <pc:docMk/>
      </pc:docMkLst>
      <pc:sldChg chg="modSp">
        <pc:chgData name="Etienne Cassin" userId="bf2198f926aef9c9" providerId="Windows Live" clId="Web-{07D44258-7EA4-42BE-93E1-0A7BAA269E88}" dt="2019-06-18T15:50:46.268" v="41" actId="20577"/>
        <pc:sldMkLst>
          <pc:docMk/>
          <pc:sldMk cId="2491008605" sldId="281"/>
        </pc:sldMkLst>
        <pc:spChg chg="mod">
          <ac:chgData name="Etienne Cassin" userId="bf2198f926aef9c9" providerId="Windows Live" clId="Web-{07D44258-7EA4-42BE-93E1-0A7BAA269E88}" dt="2019-06-18T15:50:46.268" v="41" actId="20577"/>
          <ac:spMkLst>
            <pc:docMk/>
            <pc:sldMk cId="2491008605" sldId="281"/>
            <ac:spMk id="7" creationId="{24191CAD-8F00-4203-8254-00E8AEA230E5}"/>
          </ac:spMkLst>
        </pc:spChg>
      </pc:sldChg>
      <pc:sldChg chg="addSp modSp">
        <pc:chgData name="Etienne Cassin" userId="bf2198f926aef9c9" providerId="Windows Live" clId="Web-{07D44258-7EA4-42BE-93E1-0A7BAA269E88}" dt="2019-06-18T15:23:08.709" v="4" actId="1076"/>
        <pc:sldMkLst>
          <pc:docMk/>
          <pc:sldMk cId="1715198902" sldId="283"/>
        </pc:sldMkLst>
        <pc:picChg chg="add mod">
          <ac:chgData name="Etienne Cassin" userId="bf2198f926aef9c9" providerId="Windows Live" clId="Web-{07D44258-7EA4-42BE-93E1-0A7BAA269E88}" dt="2019-06-18T15:23:08.709" v="4" actId="1076"/>
          <ac:picMkLst>
            <pc:docMk/>
            <pc:sldMk cId="1715198902" sldId="283"/>
            <ac:picMk id="4" creationId="{1D1F2150-0AD2-452F-ABA1-B1EA7B228884}"/>
          </ac:picMkLst>
        </pc:picChg>
      </pc:sldChg>
      <pc:sldChg chg="addSp delSp modSp add replId">
        <pc:chgData name="Etienne Cassin" userId="bf2198f926aef9c9" providerId="Windows Live" clId="Web-{07D44258-7EA4-42BE-93E1-0A7BAA269E88}" dt="2019-06-18T15:50:16.315" v="38" actId="1076"/>
        <pc:sldMkLst>
          <pc:docMk/>
          <pc:sldMk cId="896451419" sldId="284"/>
        </pc:sldMkLst>
        <pc:spChg chg="mod">
          <ac:chgData name="Etienne Cassin" userId="bf2198f926aef9c9" providerId="Windows Live" clId="Web-{07D44258-7EA4-42BE-93E1-0A7BAA269E88}" dt="2019-06-18T15:26:21.414" v="29" actId="20577"/>
          <ac:spMkLst>
            <pc:docMk/>
            <pc:sldMk cId="896451419" sldId="284"/>
            <ac:spMk id="3" creationId="{96F1A02B-B51D-47A6-B3D2-D6DBB021A600}"/>
          </ac:spMkLst>
        </pc:spChg>
        <pc:picChg chg="del">
          <ac:chgData name="Etienne Cassin" userId="bf2198f926aef9c9" providerId="Windows Live" clId="Web-{07D44258-7EA4-42BE-93E1-0A7BAA269E88}" dt="2019-06-18T15:26:23.508" v="32"/>
          <ac:picMkLst>
            <pc:docMk/>
            <pc:sldMk cId="896451419" sldId="284"/>
            <ac:picMk id="4" creationId="{1D1F2150-0AD2-452F-ABA1-B1EA7B228884}"/>
          </ac:picMkLst>
        </pc:picChg>
        <pc:picChg chg="add mod">
          <ac:chgData name="Etienne Cassin" userId="bf2198f926aef9c9" providerId="Windows Live" clId="Web-{07D44258-7EA4-42BE-93E1-0A7BAA269E88}" dt="2019-06-18T15:50:16.315" v="38" actId="1076"/>
          <ac:picMkLst>
            <pc:docMk/>
            <pc:sldMk cId="896451419" sldId="284"/>
            <ac:picMk id="4" creationId="{397EB71E-187F-4BEB-8162-E2559E61C3A0}"/>
          </ac:picMkLst>
        </pc:picChg>
      </pc:sldChg>
      <pc:sldChg chg="addSp delSp modSp add replId">
        <pc:chgData name="Etienne Cassin" userId="bf2198f926aef9c9" providerId="Windows Live" clId="Web-{07D44258-7EA4-42BE-93E1-0A7BAA269E88}" dt="2019-06-18T16:58:40.530" v="70" actId="1076"/>
        <pc:sldMkLst>
          <pc:docMk/>
          <pc:sldMk cId="941601522" sldId="285"/>
        </pc:sldMkLst>
        <pc:spChg chg="mod">
          <ac:chgData name="Etienne Cassin" userId="bf2198f926aef9c9" providerId="Windows Live" clId="Web-{07D44258-7EA4-42BE-93E1-0A7BAA269E88}" dt="2019-06-18T15:51:02.643" v="62" actId="20577"/>
          <ac:spMkLst>
            <pc:docMk/>
            <pc:sldMk cId="941601522" sldId="285"/>
            <ac:spMk id="3" creationId="{96F1A02B-B51D-47A6-B3D2-D6DBB021A600}"/>
          </ac:spMkLst>
        </pc:spChg>
        <pc:picChg chg="del">
          <ac:chgData name="Etienne Cassin" userId="bf2198f926aef9c9" providerId="Windows Live" clId="Web-{07D44258-7EA4-42BE-93E1-0A7BAA269E88}" dt="2019-06-18T15:52:31.972" v="65"/>
          <ac:picMkLst>
            <pc:docMk/>
            <pc:sldMk cId="941601522" sldId="285"/>
            <ac:picMk id="4" creationId="{397EB71E-187F-4BEB-8162-E2559E61C3A0}"/>
          </ac:picMkLst>
        </pc:picChg>
        <pc:picChg chg="add mod">
          <ac:chgData name="Etienne Cassin" userId="bf2198f926aef9c9" providerId="Windows Live" clId="Web-{07D44258-7EA4-42BE-93E1-0A7BAA269E88}" dt="2019-06-18T16:58:40.530" v="70" actId="1076"/>
          <ac:picMkLst>
            <pc:docMk/>
            <pc:sldMk cId="941601522" sldId="285"/>
            <ac:picMk id="4" creationId="{A779EC6A-11FE-45F6-88D5-6FD792C10207}"/>
          </ac:picMkLst>
        </pc:picChg>
      </pc:sldChg>
      <pc:sldChg chg="modSp add replId">
        <pc:chgData name="Etienne Cassin" userId="bf2198f926aef9c9" providerId="Windows Live" clId="Web-{07D44258-7EA4-42BE-93E1-0A7BAA269E88}" dt="2019-06-18T16:59:11.796" v="111" actId="20577"/>
        <pc:sldMkLst>
          <pc:docMk/>
          <pc:sldMk cId="78319494" sldId="286"/>
        </pc:sldMkLst>
        <pc:spChg chg="mod">
          <ac:chgData name="Etienne Cassin" userId="bf2198f926aef9c9" providerId="Windows Live" clId="Web-{07D44258-7EA4-42BE-93E1-0A7BAA269E88}" dt="2019-06-18T16:59:11.796" v="111" actId="20577"/>
          <ac:spMkLst>
            <pc:docMk/>
            <pc:sldMk cId="78319494" sldId="286"/>
            <ac:spMk id="3" creationId="{A472C759-A3F8-4953-A73E-F61C33D30EF7}"/>
          </ac:spMkLst>
        </pc:spChg>
        <pc:spChg chg="mod">
          <ac:chgData name="Etienne Cassin" userId="bf2198f926aef9c9" providerId="Windows Live" clId="Web-{07D44258-7EA4-42BE-93E1-0A7BAA269E88}" dt="2019-06-18T16:59:03.968" v="98" actId="20577"/>
          <ac:spMkLst>
            <pc:docMk/>
            <pc:sldMk cId="78319494" sldId="286"/>
            <ac:spMk id="7" creationId="{6CDBC2B1-AA1C-488B-987B-676873D9FCEC}"/>
          </ac:spMkLst>
        </pc:spChg>
      </pc:sldChg>
      <pc:sldChg chg="modSp add replId">
        <pc:chgData name="Etienne Cassin" userId="bf2198f926aef9c9" providerId="Windows Live" clId="Web-{07D44258-7EA4-42BE-93E1-0A7BAA269E88}" dt="2019-06-18T17:00:24.357" v="392" actId="20577"/>
        <pc:sldMkLst>
          <pc:docMk/>
          <pc:sldMk cId="2614477418" sldId="287"/>
        </pc:sldMkLst>
        <pc:spChg chg="mod">
          <ac:chgData name="Etienne Cassin" userId="bf2198f926aef9c9" providerId="Windows Live" clId="Web-{07D44258-7EA4-42BE-93E1-0A7BAA269E88}" dt="2019-06-18T16:59:22.639" v="115" actId="20577"/>
          <ac:spMkLst>
            <pc:docMk/>
            <pc:sldMk cId="2614477418" sldId="287"/>
            <ac:spMk id="3" creationId="{F1EAF4F5-0230-4290-9173-879262F264DF}"/>
          </ac:spMkLst>
        </pc:spChg>
        <pc:spChg chg="mod">
          <ac:chgData name="Etienne Cassin" userId="bf2198f926aef9c9" providerId="Windows Live" clId="Web-{07D44258-7EA4-42BE-93E1-0A7BAA269E88}" dt="2019-06-18T17:00:24.357" v="392" actId="20577"/>
          <ac:spMkLst>
            <pc:docMk/>
            <pc:sldMk cId="2614477418" sldId="287"/>
            <ac:spMk id="5" creationId="{43D26A4F-91CD-4A75-8D6E-A5C079C2D545}"/>
          </ac:spMkLst>
        </pc:spChg>
      </pc:sldChg>
    </pc:docChg>
  </pc:docChgLst>
  <pc:docChgLst>
    <pc:chgData name="Etienne Cassin" userId="bf2198f926aef9c9" providerId="Windows Live" clId="Web-{0FBC741B-5FED-47B0-8382-72BEAF74C0F9}"/>
    <pc:docChg chg="addSld delSld modSld">
      <pc:chgData name="Etienne Cassin" userId="bf2198f926aef9c9" providerId="Windows Live" clId="Web-{0FBC741B-5FED-47B0-8382-72BEAF74C0F9}" dt="2019-06-18T14:49:40.404" v="1043"/>
      <pc:docMkLst>
        <pc:docMk/>
      </pc:docMkLst>
      <pc:sldChg chg="addSp delSp modSp">
        <pc:chgData name="Etienne Cassin" userId="bf2198f926aef9c9" providerId="Windows Live" clId="Web-{0FBC741B-5FED-47B0-8382-72BEAF74C0F9}" dt="2019-06-17T13:45:05.719" v="512" actId="20577"/>
        <pc:sldMkLst>
          <pc:docMk/>
          <pc:sldMk cId="2012060666" sldId="258"/>
        </pc:sldMkLst>
        <pc:spChg chg="mod">
          <ac:chgData name="Etienne Cassin" userId="bf2198f926aef9c9" providerId="Windows Live" clId="Web-{0FBC741B-5FED-47B0-8382-72BEAF74C0F9}" dt="2019-06-17T13:40:36.513" v="212" actId="20577"/>
          <ac:spMkLst>
            <pc:docMk/>
            <pc:sldMk cId="2012060666" sldId="258"/>
            <ac:spMk id="2" creationId="{F8095D3A-94D3-4B45-9830-F7AEED88A2FF}"/>
          </ac:spMkLst>
        </pc:spChg>
        <pc:spChg chg="mod">
          <ac:chgData name="Etienne Cassin" userId="bf2198f926aef9c9" providerId="Windows Live" clId="Web-{0FBC741B-5FED-47B0-8382-72BEAF74C0F9}" dt="2019-06-17T13:45:05.719" v="512" actId="20577"/>
          <ac:spMkLst>
            <pc:docMk/>
            <pc:sldMk cId="2012060666" sldId="258"/>
            <ac:spMk id="3" creationId="{5D2FB153-1160-4BC6-9D93-9C3B95BECBB4}"/>
          </ac:spMkLst>
        </pc:spChg>
        <pc:spChg chg="add mod">
          <ac:chgData name="Etienne Cassin" userId="bf2198f926aef9c9" providerId="Windows Live" clId="Web-{0FBC741B-5FED-47B0-8382-72BEAF74C0F9}" dt="2019-06-17T13:41:56.499" v="335" actId="14100"/>
          <ac:spMkLst>
            <pc:docMk/>
            <pc:sldMk cId="2012060666" sldId="258"/>
            <ac:spMk id="4" creationId="{02086262-FE3D-4CC1-82E2-B4FD269C013B}"/>
          </ac:spMkLst>
        </pc:spChg>
        <pc:spChg chg="add mod">
          <ac:chgData name="Etienne Cassin" userId="bf2198f926aef9c9" providerId="Windows Live" clId="Web-{0FBC741B-5FED-47B0-8382-72BEAF74C0F9}" dt="2019-06-17T13:44:11.422" v="500" actId="14100"/>
          <ac:spMkLst>
            <pc:docMk/>
            <pc:sldMk cId="2012060666" sldId="258"/>
            <ac:spMk id="10" creationId="{D830E14F-B71D-4234-8700-7DA50DC78FAF}"/>
          </ac:spMkLst>
        </pc:spChg>
        <pc:graphicFrameChg chg="add del mod ord modGraphic">
          <ac:chgData name="Etienne Cassin" userId="bf2198f926aef9c9" providerId="Windows Live" clId="Web-{0FBC741B-5FED-47B0-8382-72BEAF74C0F9}" dt="2019-06-17T13:40:49.654" v="222"/>
          <ac:graphicFrameMkLst>
            <pc:docMk/>
            <pc:sldMk cId="2012060666" sldId="258"/>
            <ac:graphicFrameMk id="8" creationId="{19C78F55-B08B-4F95-8730-93D5A8D9CA70}"/>
          </ac:graphicFrameMkLst>
        </pc:graphicFrameChg>
        <pc:picChg chg="del">
          <ac:chgData name="Etienne Cassin" userId="bf2198f926aef9c9" providerId="Windows Live" clId="Web-{0FBC741B-5FED-47B0-8382-72BEAF74C0F9}" dt="2019-06-17T13:21:20.128" v="44"/>
          <ac:picMkLst>
            <pc:docMk/>
            <pc:sldMk cId="2012060666" sldId="258"/>
            <ac:picMk id="7" creationId="{A704B10B-218E-453C-BC77-68CB5DD4ACDB}"/>
          </ac:picMkLst>
        </pc:picChg>
      </pc:sldChg>
      <pc:sldChg chg="modSp">
        <pc:chgData name="Etienne Cassin" userId="bf2198f926aef9c9" providerId="Windows Live" clId="Web-{0FBC741B-5FED-47B0-8382-72BEAF74C0F9}" dt="2019-06-17T14:03:27.651" v="619" actId="14100"/>
        <pc:sldMkLst>
          <pc:docMk/>
          <pc:sldMk cId="1607473582" sldId="260"/>
        </pc:sldMkLst>
        <pc:picChg chg="mod">
          <ac:chgData name="Etienne Cassin" userId="bf2198f926aef9c9" providerId="Windows Live" clId="Web-{0FBC741B-5FED-47B0-8382-72BEAF74C0F9}" dt="2019-06-17T14:03:27.651" v="619" actId="14100"/>
          <ac:picMkLst>
            <pc:docMk/>
            <pc:sldMk cId="1607473582" sldId="260"/>
            <ac:picMk id="4" creationId="{FE4BA505-192C-4701-A492-8441CC012674}"/>
          </ac:picMkLst>
        </pc:picChg>
        <pc:picChg chg="mod">
          <ac:chgData name="Etienne Cassin" userId="bf2198f926aef9c9" providerId="Windows Live" clId="Web-{0FBC741B-5FED-47B0-8382-72BEAF74C0F9}" dt="2019-06-17T14:03:15.323" v="617" actId="14100"/>
          <ac:picMkLst>
            <pc:docMk/>
            <pc:sldMk cId="1607473582" sldId="260"/>
            <ac:picMk id="7" creationId="{BBBA9897-BEC9-4E82-A537-58E793224B0C}"/>
          </ac:picMkLst>
        </pc:picChg>
      </pc:sldChg>
      <pc:sldChg chg="modSp">
        <pc:chgData name="Etienne Cassin" userId="bf2198f926aef9c9" providerId="Windows Live" clId="Web-{0FBC741B-5FED-47B0-8382-72BEAF74C0F9}" dt="2019-06-17T14:05:12.168" v="621" actId="14100"/>
        <pc:sldMkLst>
          <pc:docMk/>
          <pc:sldMk cId="3947519198" sldId="263"/>
        </pc:sldMkLst>
        <pc:picChg chg="mod">
          <ac:chgData name="Etienne Cassin" userId="bf2198f926aef9c9" providerId="Windows Live" clId="Web-{0FBC741B-5FED-47B0-8382-72BEAF74C0F9}" dt="2019-06-17T14:05:12.168" v="621" actId="14100"/>
          <ac:picMkLst>
            <pc:docMk/>
            <pc:sldMk cId="3947519198" sldId="263"/>
            <ac:picMk id="4" creationId="{07EDCF96-FA24-4AFF-B79D-6588B4BF3FCB}"/>
          </ac:picMkLst>
        </pc:picChg>
      </pc:sldChg>
      <pc:sldChg chg="addSp delSp modSp">
        <pc:chgData name="Etienne Cassin" userId="bf2198f926aef9c9" providerId="Windows Live" clId="Web-{0FBC741B-5FED-47B0-8382-72BEAF74C0F9}" dt="2019-06-17T20:51:42.545" v="700"/>
        <pc:sldMkLst>
          <pc:docMk/>
          <pc:sldMk cId="1892936475" sldId="269"/>
        </pc:sldMkLst>
        <pc:spChg chg="add mod">
          <ac:chgData name="Etienne Cassin" userId="bf2198f926aef9c9" providerId="Windows Live" clId="Web-{0FBC741B-5FED-47B0-8382-72BEAF74C0F9}" dt="2019-06-17T20:51:42.545" v="700"/>
          <ac:spMkLst>
            <pc:docMk/>
            <pc:sldMk cId="1892936475" sldId="269"/>
            <ac:spMk id="7" creationId="{24191CAD-8F00-4203-8254-00E8AEA230E5}"/>
          </ac:spMkLst>
        </pc:spChg>
        <pc:spChg chg="del">
          <ac:chgData name="Etienne Cassin" userId="bf2198f926aef9c9" providerId="Windows Live" clId="Web-{0FBC741B-5FED-47B0-8382-72BEAF74C0F9}" dt="2019-06-17T20:43:07.263" v="622"/>
          <ac:spMkLst>
            <pc:docMk/>
            <pc:sldMk cId="1892936475" sldId="269"/>
            <ac:spMk id="8" creationId="{71B39185-8547-4333-B1A0-043385BC61F8}"/>
          </ac:spMkLst>
        </pc:spChg>
        <pc:picChg chg="add del mod">
          <ac:chgData name="Etienne Cassin" userId="bf2198f926aef9c9" providerId="Windows Live" clId="Web-{0FBC741B-5FED-47B0-8382-72BEAF74C0F9}" dt="2019-06-17T20:51:34.060" v="695"/>
          <ac:picMkLst>
            <pc:docMk/>
            <pc:sldMk cId="1892936475" sldId="269"/>
            <ac:picMk id="3" creationId="{2C46FB9E-DCF5-4BD1-A584-9806A4E0DB0C}"/>
          </ac:picMkLst>
        </pc:picChg>
        <pc:picChg chg="del">
          <ac:chgData name="Etienne Cassin" userId="bf2198f926aef9c9" providerId="Windows Live" clId="Web-{0FBC741B-5FED-47B0-8382-72BEAF74C0F9}" dt="2019-06-17T20:43:10.466" v="623"/>
          <ac:picMkLst>
            <pc:docMk/>
            <pc:sldMk cId="1892936475" sldId="269"/>
            <ac:picMk id="4" creationId="{07EDCF96-FA24-4AFF-B79D-6588B4BF3FCB}"/>
          </ac:picMkLst>
        </pc:picChg>
      </pc:sldChg>
      <pc:sldChg chg="add replId">
        <pc:chgData name="Etienne Cassin" userId="bf2198f926aef9c9" providerId="Windows Live" clId="Web-{0FBC741B-5FED-47B0-8382-72BEAF74C0F9}" dt="2019-06-17T13:18:39.955" v="0"/>
        <pc:sldMkLst>
          <pc:docMk/>
          <pc:sldMk cId="3809568999" sldId="270"/>
        </pc:sldMkLst>
      </pc:sldChg>
      <pc:sldChg chg="add del replId">
        <pc:chgData name="Etienne Cassin" userId="bf2198f926aef9c9" providerId="Windows Live" clId="Web-{0FBC741B-5FED-47B0-8382-72BEAF74C0F9}" dt="2019-06-17T13:47:06.142" v="517"/>
        <pc:sldMkLst>
          <pc:docMk/>
          <pc:sldMk cId="3710643406" sldId="271"/>
        </pc:sldMkLst>
      </pc:sldChg>
      <pc:sldChg chg="add del replId">
        <pc:chgData name="Etienne Cassin" userId="bf2198f926aef9c9" providerId="Windows Live" clId="Web-{0FBC741B-5FED-47B0-8382-72BEAF74C0F9}" dt="2019-06-17T13:47:06.142" v="516"/>
        <pc:sldMkLst>
          <pc:docMk/>
          <pc:sldMk cId="1408099661" sldId="272"/>
        </pc:sldMkLst>
      </pc:sldChg>
      <pc:sldChg chg="add del replId">
        <pc:chgData name="Etienne Cassin" userId="bf2198f926aef9c9" providerId="Windows Live" clId="Web-{0FBC741B-5FED-47B0-8382-72BEAF74C0F9}" dt="2019-06-17T13:47:06.142" v="515"/>
        <pc:sldMkLst>
          <pc:docMk/>
          <pc:sldMk cId="2099943320" sldId="273"/>
        </pc:sldMkLst>
      </pc:sldChg>
      <pc:sldChg chg="add del replId">
        <pc:chgData name="Etienne Cassin" userId="bf2198f926aef9c9" providerId="Windows Live" clId="Web-{0FBC741B-5FED-47B0-8382-72BEAF74C0F9}" dt="2019-06-17T13:22:08.128" v="47"/>
        <pc:sldMkLst>
          <pc:docMk/>
          <pc:sldMk cId="23023994" sldId="274"/>
        </pc:sldMkLst>
      </pc:sldChg>
      <pc:sldChg chg="add replId">
        <pc:chgData name="Etienne Cassin" userId="bf2198f926aef9c9" providerId="Windows Live" clId="Web-{0FBC741B-5FED-47B0-8382-72BEAF74C0F9}" dt="2019-06-17T13:40:23.029" v="187"/>
        <pc:sldMkLst>
          <pc:docMk/>
          <pc:sldMk cId="1566944986" sldId="274"/>
        </pc:sldMkLst>
      </pc:sldChg>
      <pc:sldChg chg="addSp delSp modSp add replId">
        <pc:chgData name="Etienne Cassin" userId="bf2198f926aef9c9" providerId="Windows Live" clId="Web-{0FBC741B-5FED-47B0-8382-72BEAF74C0F9}" dt="2019-06-17T14:01:04.947" v="613" actId="20577"/>
        <pc:sldMkLst>
          <pc:docMk/>
          <pc:sldMk cId="2756325024" sldId="275"/>
        </pc:sldMkLst>
        <pc:spChg chg="mod">
          <ac:chgData name="Etienne Cassin" userId="bf2198f926aef9c9" providerId="Windows Live" clId="Web-{0FBC741B-5FED-47B0-8382-72BEAF74C0F9}" dt="2019-06-17T13:50:35.864" v="523" actId="20577"/>
          <ac:spMkLst>
            <pc:docMk/>
            <pc:sldMk cId="2756325024" sldId="275"/>
            <ac:spMk id="3" creationId="{5D2FB153-1160-4BC6-9D93-9C3B95BECBB4}"/>
          </ac:spMkLst>
        </pc:spChg>
        <pc:spChg chg="del">
          <ac:chgData name="Etienne Cassin" userId="bf2198f926aef9c9" providerId="Windows Live" clId="Web-{0FBC741B-5FED-47B0-8382-72BEAF74C0F9}" dt="2019-06-17T13:53:55.521" v="526"/>
          <ac:spMkLst>
            <pc:docMk/>
            <pc:sldMk cId="2756325024" sldId="275"/>
            <ac:spMk id="4" creationId="{02086262-FE3D-4CC1-82E2-B4FD269C013B}"/>
          </ac:spMkLst>
        </pc:spChg>
        <pc:spChg chg="add del mod">
          <ac:chgData name="Etienne Cassin" userId="bf2198f926aef9c9" providerId="Windows Live" clId="Web-{0FBC741B-5FED-47B0-8382-72BEAF74C0F9}" dt="2019-06-17T14:00:47.150" v="597"/>
          <ac:spMkLst>
            <pc:docMk/>
            <pc:sldMk cId="2756325024" sldId="275"/>
            <ac:spMk id="13" creationId="{6335587C-33EA-412F-8652-3A18E94E983A}"/>
          </ac:spMkLst>
        </pc:spChg>
        <pc:spChg chg="add mod">
          <ac:chgData name="Etienne Cassin" userId="bf2198f926aef9c9" providerId="Windows Live" clId="Web-{0FBC741B-5FED-47B0-8382-72BEAF74C0F9}" dt="2019-06-17T14:00:34.321" v="591" actId="20577"/>
          <ac:spMkLst>
            <pc:docMk/>
            <pc:sldMk cId="2756325024" sldId="275"/>
            <ac:spMk id="14" creationId="{63AD5434-ED2B-4885-956E-37A3E8BA58B2}"/>
          </ac:spMkLst>
        </pc:spChg>
        <pc:spChg chg="add mod">
          <ac:chgData name="Etienne Cassin" userId="bf2198f926aef9c9" providerId="Windows Live" clId="Web-{0FBC741B-5FED-47B0-8382-72BEAF74C0F9}" dt="2019-06-17T14:01:04.947" v="613" actId="20577"/>
          <ac:spMkLst>
            <pc:docMk/>
            <pc:sldMk cId="2756325024" sldId="275"/>
            <ac:spMk id="15" creationId="{B0C0EB15-6C5D-423E-B92F-D976B6AA6061}"/>
          </ac:spMkLst>
        </pc:spChg>
        <pc:graphicFrameChg chg="del">
          <ac:chgData name="Etienne Cassin" userId="bf2198f926aef9c9" providerId="Windows Live" clId="Web-{0FBC741B-5FED-47B0-8382-72BEAF74C0F9}" dt="2019-06-17T13:53:56.568" v="527"/>
          <ac:graphicFrameMkLst>
            <pc:docMk/>
            <pc:sldMk cId="2756325024" sldId="275"/>
            <ac:graphicFrameMk id="8" creationId="{19C78F55-B08B-4F95-8730-93D5A8D9CA70}"/>
          </ac:graphicFrameMkLst>
        </pc:graphicFrameChg>
        <pc:picChg chg="add del mod">
          <ac:chgData name="Etienne Cassin" userId="bf2198f926aef9c9" providerId="Windows Live" clId="Web-{0FBC741B-5FED-47B0-8382-72BEAF74C0F9}" dt="2019-06-17T13:56:20.538" v="532"/>
          <ac:picMkLst>
            <pc:docMk/>
            <pc:sldMk cId="2756325024" sldId="275"/>
            <ac:picMk id="6" creationId="{27C2EC6C-8C47-4A4C-AF89-352AF425742C}"/>
          </ac:picMkLst>
        </pc:picChg>
        <pc:picChg chg="add mod">
          <ac:chgData name="Etienne Cassin" userId="bf2198f926aef9c9" providerId="Windows Live" clId="Web-{0FBC741B-5FED-47B0-8382-72BEAF74C0F9}" dt="2019-06-17T13:59:44.430" v="544" actId="1076"/>
          <ac:picMkLst>
            <pc:docMk/>
            <pc:sldMk cId="2756325024" sldId="275"/>
            <ac:picMk id="9" creationId="{920D0B64-693B-4A50-93CC-BAD88ED007DB}"/>
          </ac:picMkLst>
        </pc:picChg>
        <pc:picChg chg="add mod">
          <ac:chgData name="Etienne Cassin" userId="bf2198f926aef9c9" providerId="Windows Live" clId="Web-{0FBC741B-5FED-47B0-8382-72BEAF74C0F9}" dt="2019-06-17T13:59:42.774" v="543" actId="1076"/>
          <ac:picMkLst>
            <pc:docMk/>
            <pc:sldMk cId="2756325024" sldId="275"/>
            <ac:picMk id="11" creationId="{B2792A1C-83B9-407C-B86E-61027805305F}"/>
          </ac:picMkLst>
        </pc:picChg>
      </pc:sldChg>
      <pc:sldChg chg="add del replId">
        <pc:chgData name="Etienne Cassin" userId="bf2198f926aef9c9" providerId="Windows Live" clId="Web-{0FBC741B-5FED-47B0-8382-72BEAF74C0F9}" dt="2019-06-17T13:42:04.827" v="337"/>
        <pc:sldMkLst>
          <pc:docMk/>
          <pc:sldMk cId="2965727679" sldId="275"/>
        </pc:sldMkLst>
      </pc:sldChg>
      <pc:sldChg chg="add replId">
        <pc:chgData name="Etienne Cassin" userId="bf2198f926aef9c9" providerId="Windows Live" clId="Web-{0FBC741B-5FED-47B0-8382-72BEAF74C0F9}" dt="2019-06-17T13:56:17.554" v="531"/>
        <pc:sldMkLst>
          <pc:docMk/>
          <pc:sldMk cId="406413628" sldId="276"/>
        </pc:sldMkLst>
      </pc:sldChg>
      <pc:sldChg chg="modSp add replId">
        <pc:chgData name="Etienne Cassin" userId="bf2198f926aef9c9" providerId="Windows Live" clId="Web-{0FBC741B-5FED-47B0-8382-72BEAF74C0F9}" dt="2019-06-17T20:52:24.593" v="714" actId="1076"/>
        <pc:sldMkLst>
          <pc:docMk/>
          <pc:sldMk cId="3266981393" sldId="277"/>
        </pc:sldMkLst>
        <pc:spChg chg="mod">
          <ac:chgData name="Etienne Cassin" userId="bf2198f926aef9c9" providerId="Windows Live" clId="Web-{0FBC741B-5FED-47B0-8382-72BEAF74C0F9}" dt="2019-06-17T20:52:01.983" v="709" actId="20577"/>
          <ac:spMkLst>
            <pc:docMk/>
            <pc:sldMk cId="3266981393" sldId="277"/>
            <ac:spMk id="7" creationId="{24191CAD-8F00-4203-8254-00E8AEA230E5}"/>
          </ac:spMkLst>
        </pc:spChg>
        <pc:picChg chg="mod">
          <ac:chgData name="Etienne Cassin" userId="bf2198f926aef9c9" providerId="Windows Live" clId="Web-{0FBC741B-5FED-47B0-8382-72BEAF74C0F9}" dt="2019-06-17T20:52:24.593" v="714" actId="1076"/>
          <ac:picMkLst>
            <pc:docMk/>
            <pc:sldMk cId="3266981393" sldId="277"/>
            <ac:picMk id="3" creationId="{2C46FB9E-DCF5-4BD1-A584-9806A4E0DB0C}"/>
          </ac:picMkLst>
        </pc:picChg>
      </pc:sldChg>
      <pc:sldChg chg="addSp delSp modSp add replId">
        <pc:chgData name="Etienne Cassin" userId="bf2198f926aef9c9" providerId="Windows Live" clId="Web-{0FBC741B-5FED-47B0-8382-72BEAF74C0F9}" dt="2019-06-17T21:26:47.743" v="804"/>
        <pc:sldMkLst>
          <pc:docMk/>
          <pc:sldMk cId="761315607" sldId="278"/>
        </pc:sldMkLst>
        <pc:spChg chg="mod">
          <ac:chgData name="Etienne Cassin" userId="bf2198f926aef9c9" providerId="Windows Live" clId="Web-{0FBC741B-5FED-47B0-8382-72BEAF74C0F9}" dt="2019-06-17T20:52:58.016" v="765" actId="20577"/>
          <ac:spMkLst>
            <pc:docMk/>
            <pc:sldMk cId="761315607" sldId="278"/>
            <ac:spMk id="7" creationId="{24191CAD-8F00-4203-8254-00E8AEA230E5}"/>
          </ac:spMkLst>
        </pc:spChg>
        <pc:picChg chg="del">
          <ac:chgData name="Etienne Cassin" userId="bf2198f926aef9c9" providerId="Windows Live" clId="Web-{0FBC741B-5FED-47B0-8382-72BEAF74C0F9}" dt="2019-06-17T20:53:00.141" v="768"/>
          <ac:picMkLst>
            <pc:docMk/>
            <pc:sldMk cId="761315607" sldId="278"/>
            <ac:picMk id="3" creationId="{2C46FB9E-DCF5-4BD1-A584-9806A4E0DB0C}"/>
          </ac:picMkLst>
        </pc:picChg>
        <pc:picChg chg="add del mod">
          <ac:chgData name="Etienne Cassin" userId="bf2198f926aef9c9" providerId="Windows Live" clId="Web-{0FBC741B-5FED-47B0-8382-72BEAF74C0F9}" dt="2019-06-17T21:09:00.650" v="775"/>
          <ac:picMkLst>
            <pc:docMk/>
            <pc:sldMk cId="761315607" sldId="278"/>
            <ac:picMk id="3" creationId="{767F0792-5807-4526-B7F1-1BEB1F5159FE}"/>
          </ac:picMkLst>
        </pc:picChg>
        <pc:picChg chg="add del mod">
          <ac:chgData name="Etienne Cassin" userId="bf2198f926aef9c9" providerId="Windows Live" clId="Web-{0FBC741B-5FED-47B0-8382-72BEAF74C0F9}" dt="2019-06-17T21:08:58.525" v="774"/>
          <ac:picMkLst>
            <pc:docMk/>
            <pc:sldMk cId="761315607" sldId="278"/>
            <ac:picMk id="6" creationId="{F63F9665-FDDA-42FF-9AC5-1E8B6EDA2A6A}"/>
          </ac:picMkLst>
        </pc:picChg>
        <pc:picChg chg="add del mod">
          <ac:chgData name="Etienne Cassin" userId="bf2198f926aef9c9" providerId="Windows Live" clId="Web-{0FBC741B-5FED-47B0-8382-72BEAF74C0F9}" dt="2019-06-17T21:09:27.369" v="776"/>
          <ac:picMkLst>
            <pc:docMk/>
            <pc:sldMk cId="761315607" sldId="278"/>
            <ac:picMk id="9" creationId="{83E5E059-330F-4135-AFEF-1D3120CF33A0}"/>
          </ac:picMkLst>
        </pc:picChg>
        <pc:picChg chg="add del mod">
          <ac:chgData name="Etienne Cassin" userId="bf2198f926aef9c9" providerId="Windows Live" clId="Web-{0FBC741B-5FED-47B0-8382-72BEAF74C0F9}" dt="2019-06-17T21:10:31.573" v="781"/>
          <ac:picMkLst>
            <pc:docMk/>
            <pc:sldMk cId="761315607" sldId="278"/>
            <ac:picMk id="11" creationId="{E036999E-4B75-4EBC-878D-9FE13D1E94E9}"/>
          </ac:picMkLst>
        </pc:picChg>
        <pc:picChg chg="add del mod">
          <ac:chgData name="Etienne Cassin" userId="bf2198f926aef9c9" providerId="Windows Live" clId="Web-{0FBC741B-5FED-47B0-8382-72BEAF74C0F9}" dt="2019-06-17T21:15:06.453" v="786"/>
          <ac:picMkLst>
            <pc:docMk/>
            <pc:sldMk cId="761315607" sldId="278"/>
            <ac:picMk id="13" creationId="{DDA94D97-7FBF-47E2-88D9-D70BAB408040}"/>
          </ac:picMkLst>
        </pc:picChg>
        <pc:picChg chg="add del mod">
          <ac:chgData name="Etienne Cassin" userId="bf2198f926aef9c9" providerId="Windows Live" clId="Web-{0FBC741B-5FED-47B0-8382-72BEAF74C0F9}" dt="2019-06-17T21:16:33.656" v="791"/>
          <ac:picMkLst>
            <pc:docMk/>
            <pc:sldMk cId="761315607" sldId="278"/>
            <ac:picMk id="15" creationId="{73D181FC-C9F0-4F47-9254-14AC74F86F03}"/>
          </ac:picMkLst>
        </pc:picChg>
        <pc:picChg chg="add del mod">
          <ac:chgData name="Etienne Cassin" userId="bf2198f926aef9c9" providerId="Windows Live" clId="Web-{0FBC741B-5FED-47B0-8382-72BEAF74C0F9}" dt="2019-06-17T21:17:23.033" v="796"/>
          <ac:picMkLst>
            <pc:docMk/>
            <pc:sldMk cId="761315607" sldId="278"/>
            <ac:picMk id="17" creationId="{41F56C16-B3C3-4A8F-B1A2-7F83BBDDA769}"/>
          </ac:picMkLst>
        </pc:picChg>
        <pc:picChg chg="add mod">
          <ac:chgData name="Etienne Cassin" userId="bf2198f926aef9c9" providerId="Windows Live" clId="Web-{0FBC741B-5FED-47B0-8382-72BEAF74C0F9}" dt="2019-06-17T21:17:34.798" v="800" actId="1076"/>
          <ac:picMkLst>
            <pc:docMk/>
            <pc:sldMk cId="761315607" sldId="278"/>
            <ac:picMk id="19" creationId="{B06A2034-3374-4142-B77B-D3EA04E1AB94}"/>
          </ac:picMkLst>
        </pc:picChg>
        <pc:picChg chg="add del mod">
          <ac:chgData name="Etienne Cassin" userId="bf2198f926aef9c9" providerId="Windows Live" clId="Web-{0FBC741B-5FED-47B0-8382-72BEAF74C0F9}" dt="2019-06-17T21:26:47.743" v="804"/>
          <ac:picMkLst>
            <pc:docMk/>
            <pc:sldMk cId="761315607" sldId="278"/>
            <ac:picMk id="21" creationId="{D48BFD0B-1BBE-414A-BEFD-4D42C37662BC}"/>
          </ac:picMkLst>
        </pc:picChg>
      </pc:sldChg>
      <pc:sldChg chg="addSp delSp modSp add replId">
        <pc:chgData name="Etienne Cassin" userId="bf2198f926aef9c9" providerId="Windows Live" clId="Web-{0FBC741B-5FED-47B0-8382-72BEAF74C0F9}" dt="2019-06-18T12:39:15.676" v="845" actId="1076"/>
        <pc:sldMkLst>
          <pc:docMk/>
          <pc:sldMk cId="4211891844" sldId="279"/>
        </pc:sldMkLst>
        <pc:spChg chg="mod">
          <ac:chgData name="Etienne Cassin" userId="bf2198f926aef9c9" providerId="Windows Live" clId="Web-{0FBC741B-5FED-47B0-8382-72BEAF74C0F9}" dt="2019-06-17T21:26:57.165" v="829" actId="20577"/>
          <ac:spMkLst>
            <pc:docMk/>
            <pc:sldMk cId="4211891844" sldId="279"/>
            <ac:spMk id="7" creationId="{24191CAD-8F00-4203-8254-00E8AEA230E5}"/>
          </ac:spMkLst>
        </pc:spChg>
        <pc:picChg chg="add mod">
          <ac:chgData name="Etienne Cassin" userId="bf2198f926aef9c9" providerId="Windows Live" clId="Web-{0FBC741B-5FED-47B0-8382-72BEAF74C0F9}" dt="2019-06-18T12:39:15.676" v="845" actId="1076"/>
          <ac:picMkLst>
            <pc:docMk/>
            <pc:sldMk cId="4211891844" sldId="279"/>
            <ac:picMk id="3" creationId="{9F3516C0-9609-4B0A-B4C3-16E270A5D8B4}"/>
          </ac:picMkLst>
        </pc:picChg>
        <pc:picChg chg="add mod">
          <ac:chgData name="Etienne Cassin" userId="bf2198f926aef9c9" providerId="Windows Live" clId="Web-{0FBC741B-5FED-47B0-8382-72BEAF74C0F9}" dt="2019-06-18T12:39:07.395" v="844" actId="14100"/>
          <ac:picMkLst>
            <pc:docMk/>
            <pc:sldMk cId="4211891844" sldId="279"/>
            <ac:picMk id="4" creationId="{DE27A4E9-51B9-4AD1-822B-F1D2B83FDBD9}"/>
          </ac:picMkLst>
        </pc:picChg>
        <pc:picChg chg="del">
          <ac:chgData name="Etienne Cassin" userId="bf2198f926aef9c9" providerId="Windows Live" clId="Web-{0FBC741B-5FED-47B0-8382-72BEAF74C0F9}" dt="2019-06-17T21:27:01.525" v="832"/>
          <ac:picMkLst>
            <pc:docMk/>
            <pc:sldMk cId="4211891844" sldId="279"/>
            <ac:picMk id="19" creationId="{B06A2034-3374-4142-B77B-D3EA04E1AB94}"/>
          </ac:picMkLst>
        </pc:picChg>
        <pc:picChg chg="del mod">
          <ac:chgData name="Etienne Cassin" userId="bf2198f926aef9c9" providerId="Windows Live" clId="Web-{0FBC741B-5FED-47B0-8382-72BEAF74C0F9}" dt="2019-06-17T21:28:03.916" v="837"/>
          <ac:picMkLst>
            <pc:docMk/>
            <pc:sldMk cId="4211891844" sldId="279"/>
            <ac:picMk id="21" creationId="{D48BFD0B-1BBE-414A-BEFD-4D42C37662BC}"/>
          </ac:picMkLst>
        </pc:picChg>
      </pc:sldChg>
      <pc:sldChg chg="addSp delSp modSp add replId">
        <pc:chgData name="Etienne Cassin" userId="bf2198f926aef9c9" providerId="Windows Live" clId="Web-{0FBC741B-5FED-47B0-8382-72BEAF74C0F9}" dt="2019-06-18T14:15:33.664" v="983" actId="1076"/>
        <pc:sldMkLst>
          <pc:docMk/>
          <pc:sldMk cId="3330823100" sldId="280"/>
        </pc:sldMkLst>
        <pc:spChg chg="mod">
          <ac:chgData name="Etienne Cassin" userId="bf2198f926aef9c9" providerId="Windows Live" clId="Web-{0FBC741B-5FED-47B0-8382-72BEAF74C0F9}" dt="2019-06-18T13:34:29.738" v="857" actId="20577"/>
          <ac:spMkLst>
            <pc:docMk/>
            <pc:sldMk cId="3330823100" sldId="280"/>
            <ac:spMk id="2" creationId="{F8095D3A-94D3-4B45-9830-F7AEED88A2FF}"/>
          </ac:spMkLst>
        </pc:spChg>
        <pc:spChg chg="add mod">
          <ac:chgData name="Etienne Cassin" userId="bf2198f926aef9c9" providerId="Windows Live" clId="Web-{0FBC741B-5FED-47B0-8382-72BEAF74C0F9}" dt="2019-06-18T14:15:33.664" v="983" actId="1076"/>
          <ac:spMkLst>
            <pc:docMk/>
            <pc:sldMk cId="3330823100" sldId="280"/>
            <ac:spMk id="6" creationId="{13282F7B-8F6C-4EA5-AA99-CD75EF8717DC}"/>
          </ac:spMkLst>
        </pc:spChg>
        <pc:spChg chg="del mod">
          <ac:chgData name="Etienne Cassin" userId="bf2198f926aef9c9" providerId="Windows Live" clId="Web-{0FBC741B-5FED-47B0-8382-72BEAF74C0F9}" dt="2019-06-18T13:35:11.254" v="876"/>
          <ac:spMkLst>
            <pc:docMk/>
            <pc:sldMk cId="3330823100" sldId="280"/>
            <ac:spMk id="7" creationId="{24191CAD-8F00-4203-8254-00E8AEA230E5}"/>
          </ac:spMkLst>
        </pc:spChg>
        <pc:picChg chg="del">
          <ac:chgData name="Etienne Cassin" userId="bf2198f926aef9c9" providerId="Windows Live" clId="Web-{0FBC741B-5FED-47B0-8382-72BEAF74C0F9}" dt="2019-06-18T13:34:32.973" v="860"/>
          <ac:picMkLst>
            <pc:docMk/>
            <pc:sldMk cId="3330823100" sldId="280"/>
            <ac:picMk id="3" creationId="{9F3516C0-9609-4B0A-B4C3-16E270A5D8B4}"/>
          </ac:picMkLst>
        </pc:picChg>
        <pc:picChg chg="del">
          <ac:chgData name="Etienne Cassin" userId="bf2198f926aef9c9" providerId="Windows Live" clId="Web-{0FBC741B-5FED-47B0-8382-72BEAF74C0F9}" dt="2019-06-18T13:34:35.176" v="861"/>
          <ac:picMkLst>
            <pc:docMk/>
            <pc:sldMk cId="3330823100" sldId="280"/>
            <ac:picMk id="4" creationId="{DE27A4E9-51B9-4AD1-822B-F1D2B83FDBD9}"/>
          </ac:picMkLst>
        </pc:picChg>
      </pc:sldChg>
      <pc:sldChg chg="addSp delSp modSp add replId">
        <pc:chgData name="Etienne Cassin" userId="bf2198f926aef9c9" providerId="Windows Live" clId="Web-{0FBC741B-5FED-47B0-8382-72BEAF74C0F9}" dt="2019-06-18T14:08:18.736" v="980" actId="20577"/>
        <pc:sldMkLst>
          <pc:docMk/>
          <pc:sldMk cId="2491008605" sldId="281"/>
        </pc:sldMkLst>
        <pc:spChg chg="mod">
          <ac:chgData name="Etienne Cassin" userId="bf2198f926aef9c9" providerId="Windows Live" clId="Web-{0FBC741B-5FED-47B0-8382-72BEAF74C0F9}" dt="2019-06-18T14:08:18.736" v="980" actId="20577"/>
          <ac:spMkLst>
            <pc:docMk/>
            <pc:sldMk cId="2491008605" sldId="281"/>
            <ac:spMk id="7" creationId="{24191CAD-8F00-4203-8254-00E8AEA230E5}"/>
          </ac:spMkLst>
        </pc:spChg>
        <pc:picChg chg="del">
          <ac:chgData name="Etienne Cassin" userId="bf2198f926aef9c9" providerId="Windows Live" clId="Web-{0FBC741B-5FED-47B0-8382-72BEAF74C0F9}" dt="2019-06-18T13:48:41.949" v="948"/>
          <ac:picMkLst>
            <pc:docMk/>
            <pc:sldMk cId="2491008605" sldId="281"/>
            <ac:picMk id="3" creationId="{9F3516C0-9609-4B0A-B4C3-16E270A5D8B4}"/>
          </ac:picMkLst>
        </pc:picChg>
        <pc:picChg chg="add mod">
          <ac:chgData name="Etienne Cassin" userId="bf2198f926aef9c9" providerId="Windows Live" clId="Web-{0FBC741B-5FED-47B0-8382-72BEAF74C0F9}" dt="2019-06-18T14:06:39.844" v="952" actId="14100"/>
          <ac:picMkLst>
            <pc:docMk/>
            <pc:sldMk cId="2491008605" sldId="281"/>
            <ac:picMk id="3" creationId="{B169E964-D984-4CAC-85D2-6DAF8AA91B95}"/>
          </ac:picMkLst>
        </pc:picChg>
        <pc:picChg chg="del">
          <ac:chgData name="Etienne Cassin" userId="bf2198f926aef9c9" providerId="Windows Live" clId="Web-{0FBC741B-5FED-47B0-8382-72BEAF74C0F9}" dt="2019-06-18T13:48:41.949" v="947"/>
          <ac:picMkLst>
            <pc:docMk/>
            <pc:sldMk cId="2491008605" sldId="281"/>
            <ac:picMk id="4" creationId="{DE27A4E9-51B9-4AD1-822B-F1D2B83FDBD9}"/>
          </ac:picMkLst>
        </pc:picChg>
        <pc:picChg chg="add mod">
          <ac:chgData name="Etienne Cassin" userId="bf2198f926aef9c9" providerId="Windows Live" clId="Web-{0FBC741B-5FED-47B0-8382-72BEAF74C0F9}" dt="2019-06-18T14:07:08.892" v="957" actId="1076"/>
          <ac:picMkLst>
            <pc:docMk/>
            <pc:sldMk cId="2491008605" sldId="281"/>
            <ac:picMk id="6" creationId="{94917DF6-3E2E-470E-8458-B0F422A43F2C}"/>
          </ac:picMkLst>
        </pc:picChg>
      </pc:sldChg>
      <pc:sldChg chg="addSp delSp modSp add replId">
        <pc:chgData name="Etienne Cassin" userId="bf2198f926aef9c9" providerId="Windows Live" clId="Web-{0FBC741B-5FED-47B0-8382-72BEAF74C0F9}" dt="2019-06-18T14:48:14.372" v="1022" actId="14100"/>
        <pc:sldMkLst>
          <pc:docMk/>
          <pc:sldMk cId="1008382699" sldId="282"/>
        </pc:sldMkLst>
        <pc:spChg chg="add mod">
          <ac:chgData name="Etienne Cassin" userId="bf2198f926aef9c9" providerId="Windows Live" clId="Web-{0FBC741B-5FED-47B0-8382-72BEAF74C0F9}" dt="2019-06-18T14:47:11.184" v="1009" actId="20577"/>
          <ac:spMkLst>
            <pc:docMk/>
            <pc:sldMk cId="1008382699" sldId="282"/>
            <ac:spMk id="3" creationId="{96F1A02B-B51D-47A6-B3D2-D6DBB021A600}"/>
          </ac:spMkLst>
        </pc:spChg>
        <pc:spChg chg="del">
          <ac:chgData name="Etienne Cassin" userId="bf2198f926aef9c9" providerId="Windows Live" clId="Web-{0FBC741B-5FED-47B0-8382-72BEAF74C0F9}" dt="2019-06-18T14:47:16.966" v="1012"/>
          <ac:spMkLst>
            <pc:docMk/>
            <pc:sldMk cId="1008382699" sldId="282"/>
            <ac:spMk id="6" creationId="{13282F7B-8F6C-4EA5-AA99-CD75EF8717DC}"/>
          </ac:spMkLst>
        </pc:spChg>
        <pc:spChg chg="add del mod">
          <ac:chgData name="Etienne Cassin" userId="bf2198f926aef9c9" providerId="Windows Live" clId="Web-{0FBC741B-5FED-47B0-8382-72BEAF74C0F9}" dt="2019-06-18T14:47:30.778" v="1013"/>
          <ac:spMkLst>
            <pc:docMk/>
            <pc:sldMk cId="1008382699" sldId="282"/>
            <ac:spMk id="8" creationId="{09A2D5C9-E8BC-48F0-8438-4B6CB07A7C15}"/>
          </ac:spMkLst>
        </pc:spChg>
        <pc:picChg chg="add mod">
          <ac:chgData name="Etienne Cassin" userId="bf2198f926aef9c9" providerId="Windows Live" clId="Web-{0FBC741B-5FED-47B0-8382-72BEAF74C0F9}" dt="2019-06-18T14:47:35.872" v="1016" actId="1076"/>
          <ac:picMkLst>
            <pc:docMk/>
            <pc:sldMk cId="1008382699" sldId="282"/>
            <ac:picMk id="9" creationId="{D450634C-4444-475E-AD40-34F7CA2A7FF0}"/>
          </ac:picMkLst>
        </pc:picChg>
        <pc:picChg chg="add mod">
          <ac:chgData name="Etienne Cassin" userId="bf2198f926aef9c9" providerId="Windows Live" clId="Web-{0FBC741B-5FED-47B0-8382-72BEAF74C0F9}" dt="2019-06-18T14:48:14.372" v="1022" actId="14100"/>
          <ac:picMkLst>
            <pc:docMk/>
            <pc:sldMk cId="1008382699" sldId="282"/>
            <ac:picMk id="11" creationId="{E1A91F90-19B2-4C40-A50B-359EFC6DBB0C}"/>
          </ac:picMkLst>
        </pc:picChg>
      </pc:sldChg>
      <pc:sldChg chg="delSp modSp add replId">
        <pc:chgData name="Etienne Cassin" userId="bf2198f926aef9c9" providerId="Windows Live" clId="Web-{0FBC741B-5FED-47B0-8382-72BEAF74C0F9}" dt="2019-06-18T14:49:40.404" v="1043"/>
        <pc:sldMkLst>
          <pc:docMk/>
          <pc:sldMk cId="1715198902" sldId="283"/>
        </pc:sldMkLst>
        <pc:spChg chg="mod">
          <ac:chgData name="Etienne Cassin" userId="bf2198f926aef9c9" providerId="Windows Live" clId="Web-{0FBC741B-5FED-47B0-8382-72BEAF74C0F9}" dt="2019-06-18T14:49:37.404" v="1039" actId="20577"/>
          <ac:spMkLst>
            <pc:docMk/>
            <pc:sldMk cId="1715198902" sldId="283"/>
            <ac:spMk id="3" creationId="{96F1A02B-B51D-47A6-B3D2-D6DBB021A600}"/>
          </ac:spMkLst>
        </pc:spChg>
        <pc:picChg chg="del">
          <ac:chgData name="Etienne Cassin" userId="bf2198f926aef9c9" providerId="Windows Live" clId="Web-{0FBC741B-5FED-47B0-8382-72BEAF74C0F9}" dt="2019-06-18T14:49:40.404" v="1043"/>
          <ac:picMkLst>
            <pc:docMk/>
            <pc:sldMk cId="1715198902" sldId="283"/>
            <ac:picMk id="9" creationId="{D450634C-4444-475E-AD40-34F7CA2A7FF0}"/>
          </ac:picMkLst>
        </pc:picChg>
        <pc:picChg chg="del">
          <ac:chgData name="Etienne Cassin" userId="bf2198f926aef9c9" providerId="Windows Live" clId="Web-{0FBC741B-5FED-47B0-8382-72BEAF74C0F9}" dt="2019-06-18T14:49:40.404" v="1042"/>
          <ac:picMkLst>
            <pc:docMk/>
            <pc:sldMk cId="1715198902" sldId="283"/>
            <ac:picMk id="11" creationId="{E1A91F90-19B2-4C40-A50B-359EFC6DBB0C}"/>
          </ac:picMkLst>
        </pc:picChg>
      </pc:sldChg>
    </pc:docChg>
  </pc:docChgLst>
  <pc:docChgLst>
    <pc:chgData clId="Web-{C28D319C-07C4-46F1-BEAC-92CD437722C9}"/>
    <pc:docChg chg="modSld">
      <pc:chgData name="" userId="" providerId="" clId="Web-{C28D319C-07C4-46F1-BEAC-92CD437722C9}" dt="2019-06-23T20:35:56.441" v="1" actId="20577"/>
      <pc:docMkLst>
        <pc:docMk/>
      </pc:docMkLst>
      <pc:sldChg chg="modSp">
        <pc:chgData name="" userId="" providerId="" clId="Web-{C28D319C-07C4-46F1-BEAC-92CD437722C9}" dt="2019-06-23T20:35:56.441" v="0" actId="20577"/>
        <pc:sldMkLst>
          <pc:docMk/>
          <pc:sldMk cId="3784089036" sldId="256"/>
        </pc:sldMkLst>
        <pc:spChg chg="mod">
          <ac:chgData name="" userId="" providerId="" clId="Web-{C28D319C-07C4-46F1-BEAC-92CD437722C9}" dt="2019-06-23T20:35:56.441" v="0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33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12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61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34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11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85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9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99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45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39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03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Click to edit Master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  <a:p>
            <a:pPr lvl="4"/>
            <a:r>
              <a:rPr lang="fr-F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02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71557" y="2043663"/>
            <a:ext cx="6838439" cy="2031055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cs typeface="Calibri Light"/>
              </a:rPr>
              <a:t>Gestionnaire</a:t>
            </a:r>
            <a:r>
              <a:rPr lang="de-DE" dirty="0">
                <a:solidFill>
                  <a:srgbClr val="FFFFFF"/>
                </a:solidFill>
                <a:cs typeface="Calibri Light"/>
              </a:rPr>
              <a:t> de </a:t>
            </a:r>
            <a:r>
              <a:rPr lang="de-DE" dirty="0" err="1">
                <a:solidFill>
                  <a:srgbClr val="FFFFFF"/>
                </a:solidFill>
                <a:cs typeface="Calibri Light"/>
              </a:rPr>
              <a:t>versions</a:t>
            </a:r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D744-DBC7-4CBC-97B6-ED09FAA6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" y="-2737"/>
            <a:ext cx="12197255" cy="861357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sz="2000" b="1" dirty="0">
                <a:cs typeface="Calibri Light"/>
              </a:rPr>
              <a:t>    Module 01 - </a:t>
            </a:r>
            <a:r>
              <a:rPr lang="fr-FR" sz="2000" b="1">
                <a:cs typeface="Calibri Light"/>
              </a:rPr>
              <a:t>Spécificités</a:t>
            </a:r>
            <a:r>
              <a:rPr lang="fr-FR" sz="2000" b="1" dirty="0">
                <a:cs typeface="Calibri Light"/>
              </a:rPr>
              <a:t> Java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F4F5-0230-4290-9173-879262F2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26" y="853418"/>
            <a:ext cx="2983187" cy="1767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>
                <a:solidFill>
                  <a:schemeClr val="bg1"/>
                </a:solidFill>
                <a:cs typeface="Calibri"/>
              </a:rPr>
              <a:t>    Conclusion</a:t>
            </a:r>
            <a:endParaRPr lang="fr-FR" sz="32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D26A4F-91CD-4A75-8D6E-A5C079C2D545}"/>
              </a:ext>
            </a:extLst>
          </p:cNvPr>
          <p:cNvSpPr txBox="1">
            <a:spLocks/>
          </p:cNvSpPr>
          <p:nvPr/>
        </p:nvSpPr>
        <p:spPr>
          <a:xfrm>
            <a:off x="5588878" y="856921"/>
            <a:ext cx="6600497" cy="6006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endParaRPr lang="fr-FR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fr-FR" sz="2400">
                <a:solidFill>
                  <a:schemeClr val="bg1"/>
                </a:solidFill>
                <a:ea typeface="+mn-lt"/>
                <a:cs typeface="+mn-lt"/>
              </a:rPr>
              <a:t>Vous </a:t>
            </a:r>
            <a:r>
              <a:rPr lang="fr-FR" sz="2400">
                <a:solidFill>
                  <a:schemeClr val="bg1"/>
                </a:solidFill>
                <a:cs typeface="Calibri"/>
              </a:rPr>
              <a:t>savez utiliser Git avec Eclipse</a:t>
            </a:r>
          </a:p>
        </p:txBody>
      </p:sp>
    </p:spTree>
    <p:extLst>
      <p:ext uri="{BB962C8B-B14F-4D97-AF65-F5344CB8AC3E}">
        <p14:creationId xmlns:p14="http://schemas.microsoft.com/office/powerpoint/2010/main" val="261447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D744-DBC7-4CBC-97B6-ED09FAA6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" y="-2737"/>
            <a:ext cx="12197255" cy="861357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fr-FR" sz="2000" b="1" dirty="0">
                <a:cs typeface="Calibri Light"/>
              </a:rPr>
              <a:t>   </a:t>
            </a:r>
            <a:r>
              <a:rPr lang="fr-FR" sz="2000" b="1" dirty="0">
                <a:solidFill>
                  <a:srgbClr val="000000"/>
                </a:solidFill>
                <a:ea typeface="+mj-lt"/>
                <a:cs typeface="+mj-lt"/>
              </a:rPr>
              <a:t> Module 03 – Tests unitaires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F4F5-0230-4290-9173-879262F2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26" y="853418"/>
            <a:ext cx="2983187" cy="1767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cs typeface="Calibri"/>
              </a:rPr>
              <a:t>    </a:t>
            </a:r>
            <a:r>
              <a:rPr lang="fr-FR" sz="3200" b="1" dirty="0">
                <a:solidFill>
                  <a:schemeClr val="bg1"/>
                </a:solidFill>
                <a:cs typeface="Calibri"/>
              </a:rPr>
              <a:t>Objectifs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D26A4F-91CD-4A75-8D6E-A5C079C2D545}"/>
              </a:ext>
            </a:extLst>
          </p:cNvPr>
          <p:cNvSpPr txBox="1">
            <a:spLocks/>
          </p:cNvSpPr>
          <p:nvPr/>
        </p:nvSpPr>
        <p:spPr>
          <a:xfrm>
            <a:off x="5588878" y="856921"/>
            <a:ext cx="6600497" cy="6006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cs typeface="Calibri"/>
            </a:endParaRPr>
          </a:p>
          <a:p>
            <a:r>
              <a:rPr lang="fr-FR" sz="2400" dirty="0">
                <a:solidFill>
                  <a:schemeClr val="bg1"/>
                </a:solidFill>
                <a:cs typeface="Calibri"/>
              </a:rPr>
              <a:t>Comprendre le rôle d'un gestionnaire de versions</a:t>
            </a:r>
            <a:endParaRPr lang="fr-FR" dirty="0">
              <a:solidFill>
                <a:schemeClr val="bg1"/>
              </a:solidFill>
              <a:cs typeface="Calibri"/>
            </a:endParaRPr>
          </a:p>
          <a:p>
            <a:r>
              <a:rPr lang="fr-FR" sz="2400" dirty="0">
                <a:solidFill>
                  <a:schemeClr val="bg1"/>
                </a:solidFill>
                <a:cs typeface="Calibri"/>
              </a:rPr>
              <a:t>Savoir utiliser git &amp; </a:t>
            </a:r>
            <a:r>
              <a:rPr lang="fr-FR" sz="2400" dirty="0" err="1">
                <a:solidFill>
                  <a:schemeClr val="bg1"/>
                </a:solidFill>
                <a:cs typeface="Calibri"/>
              </a:rPr>
              <a:t>github</a:t>
            </a:r>
            <a:endParaRPr lang="fr-FR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1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C69548-B801-4021-A08B-8CBC098921BC}"/>
              </a:ext>
            </a:extLst>
          </p:cNvPr>
          <p:cNvSpPr txBox="1">
            <a:spLocks/>
          </p:cNvSpPr>
          <p:nvPr/>
        </p:nvSpPr>
        <p:spPr>
          <a:xfrm>
            <a:off x="-2628" y="-2737"/>
            <a:ext cx="12197255" cy="861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cs typeface="Calibri Light"/>
              </a:rPr>
              <a:t>    Gestionnaire de versions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95D3A-94D3-4B45-9830-F7AEED88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7" y="549056"/>
            <a:ext cx="12197254" cy="44970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   Définition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632C94-7F58-41A7-90ED-A7EFDE308D45}"/>
              </a:ext>
            </a:extLst>
          </p:cNvPr>
          <p:cNvSpPr txBox="1">
            <a:spLocks/>
          </p:cNvSpPr>
          <p:nvPr/>
        </p:nvSpPr>
        <p:spPr>
          <a:xfrm>
            <a:off x="118217" y="3210135"/>
            <a:ext cx="11774592" cy="20554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i="1" dirty="0">
                <a:ea typeface="+mn-lt"/>
                <a:cs typeface="+mn-lt"/>
              </a:rPr>
              <a:t>Un logiciel de </a:t>
            </a:r>
            <a:r>
              <a:rPr lang="fr-FR" b="1" i="1" dirty="0">
                <a:ea typeface="+mn-lt"/>
                <a:cs typeface="+mn-lt"/>
              </a:rPr>
              <a:t>gestion de versions</a:t>
            </a:r>
            <a:r>
              <a:rPr lang="fr-FR" i="1" dirty="0">
                <a:ea typeface="+mn-lt"/>
                <a:cs typeface="+mn-lt"/>
              </a:rPr>
              <a:t> (ou VCS, pour </a:t>
            </a:r>
            <a:r>
              <a:rPr lang="fr-FR" b="1" i="1" dirty="0">
                <a:ea typeface="+mn-lt"/>
                <a:cs typeface="+mn-lt"/>
              </a:rPr>
              <a:t>version</a:t>
            </a:r>
            <a:r>
              <a:rPr lang="fr-FR" i="1" dirty="0">
                <a:ea typeface="+mn-lt"/>
                <a:cs typeface="+mn-lt"/>
              </a:rPr>
              <a:t> control system) est un logiciel qui permet de stocker un ensemble de fichiers en conservant la chronologie de toutes les modifications qui ont été effectuées dessus. </a:t>
            </a:r>
            <a:r>
              <a:rPr lang="fr-FR" dirty="0">
                <a:ea typeface="+mn-lt"/>
                <a:cs typeface="+mn-lt"/>
              </a:rPr>
              <a:t>-- Wikipédia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06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C69548-B801-4021-A08B-8CBC098921BC}"/>
              </a:ext>
            </a:extLst>
          </p:cNvPr>
          <p:cNvSpPr txBox="1">
            <a:spLocks/>
          </p:cNvSpPr>
          <p:nvPr/>
        </p:nvSpPr>
        <p:spPr>
          <a:xfrm>
            <a:off x="-2628" y="-2737"/>
            <a:ext cx="12197255" cy="861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cs typeface="Calibri Light"/>
              </a:rPr>
              <a:t>    </a:t>
            </a:r>
            <a:r>
              <a:rPr lang="fr-FR" sz="2000" b="1" dirty="0">
                <a:ea typeface="+mj-lt"/>
                <a:cs typeface="+mj-lt"/>
              </a:rPr>
              <a:t>Gestionnaire de versions</a:t>
            </a:r>
            <a:endParaRPr lang="fr-FR" sz="2000" dirty="0">
              <a:ea typeface="+mj-lt"/>
              <a:cs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95D3A-94D3-4B45-9830-F7AEED88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7" y="549056"/>
            <a:ext cx="12197254" cy="44970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   Les principaux gestionnaires de versions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632C94-7F58-41A7-90ED-A7EFDE308D45}"/>
              </a:ext>
            </a:extLst>
          </p:cNvPr>
          <p:cNvSpPr txBox="1">
            <a:spLocks/>
          </p:cNvSpPr>
          <p:nvPr/>
        </p:nvSpPr>
        <p:spPr>
          <a:xfrm>
            <a:off x="203835" y="2323863"/>
            <a:ext cx="11774592" cy="32670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dirty="0">
                <a:cs typeface="Calibri"/>
              </a:rPr>
              <a:t>CVS</a:t>
            </a:r>
          </a:p>
          <a:p>
            <a:pPr marL="0" indent="0" algn="ctr">
              <a:buNone/>
            </a:pPr>
            <a:r>
              <a:rPr lang="fr-FR" b="1" dirty="0">
                <a:cs typeface="Calibri"/>
              </a:rPr>
              <a:t>Subversion (SVN)</a:t>
            </a:r>
            <a:endParaRPr lang="fr-FR" dirty="0"/>
          </a:p>
          <a:p>
            <a:pPr marL="0" indent="0" algn="ctr">
              <a:buNone/>
            </a:pPr>
            <a:r>
              <a:rPr lang="fr-FR" b="1" dirty="0">
                <a:cs typeface="Calibri"/>
              </a:rPr>
              <a:t>Mercurial (Hg)</a:t>
            </a:r>
          </a:p>
          <a:p>
            <a:pPr marL="0" indent="0" algn="ctr">
              <a:buNone/>
            </a:pPr>
            <a:r>
              <a:rPr lang="fr-FR" b="1" dirty="0">
                <a:cs typeface="Calibri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2753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C69548-B801-4021-A08B-8CBC098921BC}"/>
              </a:ext>
            </a:extLst>
          </p:cNvPr>
          <p:cNvSpPr txBox="1">
            <a:spLocks/>
          </p:cNvSpPr>
          <p:nvPr/>
        </p:nvSpPr>
        <p:spPr>
          <a:xfrm>
            <a:off x="-2628" y="-2737"/>
            <a:ext cx="12197255" cy="861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cs typeface="Calibri Light"/>
              </a:rPr>
              <a:t>    </a:t>
            </a:r>
            <a:r>
              <a:rPr lang="fr-FR" sz="2000" b="1" dirty="0">
                <a:ea typeface="+mj-lt"/>
                <a:cs typeface="+mj-lt"/>
              </a:rPr>
              <a:t>Gestionnaire de versions</a:t>
            </a:r>
            <a:endParaRPr lang="fr-FR" sz="2000" dirty="0">
              <a:ea typeface="+mj-lt"/>
              <a:cs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95D3A-94D3-4B45-9830-F7AEED88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7" y="549056"/>
            <a:ext cx="12197254" cy="44970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   Les principaux gestionnaires de versions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632C94-7F58-41A7-90ED-A7EFDE308D45}"/>
              </a:ext>
            </a:extLst>
          </p:cNvPr>
          <p:cNvSpPr txBox="1">
            <a:spLocks/>
          </p:cNvSpPr>
          <p:nvPr/>
        </p:nvSpPr>
        <p:spPr>
          <a:xfrm>
            <a:off x="203835" y="2323863"/>
            <a:ext cx="11774592" cy="32670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dirty="0">
                <a:cs typeface="Calibri"/>
              </a:rPr>
              <a:t>CVS -- 1990</a:t>
            </a:r>
          </a:p>
          <a:p>
            <a:pPr marL="0" indent="0" algn="ctr">
              <a:buNone/>
            </a:pPr>
            <a:r>
              <a:rPr lang="fr-FR" b="1" dirty="0">
                <a:cs typeface="Calibri"/>
              </a:rPr>
              <a:t>Subversion (SVN) -- 2000</a:t>
            </a:r>
            <a:endParaRPr lang="fr-FR" dirty="0"/>
          </a:p>
          <a:p>
            <a:pPr marL="0" indent="0" algn="ctr">
              <a:buNone/>
            </a:pPr>
            <a:r>
              <a:rPr lang="fr-FR" b="1" dirty="0">
                <a:cs typeface="Calibri"/>
              </a:rPr>
              <a:t>Mercurial (Hg) -- 2005</a:t>
            </a:r>
          </a:p>
          <a:p>
            <a:pPr marL="0" indent="0" algn="ctr">
              <a:buNone/>
            </a:pPr>
            <a:r>
              <a:rPr lang="fr-FR" b="1" dirty="0">
                <a:cs typeface="Calibri"/>
              </a:rPr>
              <a:t>Git -- 2005</a:t>
            </a:r>
          </a:p>
        </p:txBody>
      </p:sp>
    </p:spTree>
    <p:extLst>
      <p:ext uri="{BB962C8B-B14F-4D97-AF65-F5344CB8AC3E}">
        <p14:creationId xmlns:p14="http://schemas.microsoft.com/office/powerpoint/2010/main" val="299816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C69548-B801-4021-A08B-8CBC098921BC}"/>
              </a:ext>
            </a:extLst>
          </p:cNvPr>
          <p:cNvSpPr txBox="1">
            <a:spLocks/>
          </p:cNvSpPr>
          <p:nvPr/>
        </p:nvSpPr>
        <p:spPr>
          <a:xfrm>
            <a:off x="-2628" y="-2737"/>
            <a:ext cx="12197255" cy="861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cs typeface="Calibri Light"/>
              </a:rPr>
              <a:t>    </a:t>
            </a:r>
            <a:r>
              <a:rPr lang="fr-FR" sz="2000" b="1" dirty="0">
                <a:ea typeface="+mj-lt"/>
                <a:cs typeface="+mj-lt"/>
              </a:rPr>
              <a:t>Gestionnaire de versions</a:t>
            </a:r>
            <a:endParaRPr lang="fr-FR" sz="2000" dirty="0">
              <a:ea typeface="+mj-lt"/>
              <a:cs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95D3A-94D3-4B45-9830-F7AEED88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7" y="549056"/>
            <a:ext cx="12197254" cy="44970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   Intérêt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632C94-7F58-41A7-90ED-A7EFDE308D45}"/>
              </a:ext>
            </a:extLst>
          </p:cNvPr>
          <p:cNvSpPr txBox="1">
            <a:spLocks/>
          </p:cNvSpPr>
          <p:nvPr/>
        </p:nvSpPr>
        <p:spPr>
          <a:xfrm>
            <a:off x="203835" y="2323863"/>
            <a:ext cx="11774592" cy="32670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dirty="0">
                <a:cs typeface="Calibri"/>
              </a:rPr>
              <a:t>Conserver les différentes versions d'un projet</a:t>
            </a:r>
            <a:endParaRPr lang="fr-FR" dirty="0">
              <a:cs typeface="Calibri"/>
            </a:endParaRPr>
          </a:p>
          <a:p>
            <a:pPr marL="0" indent="0" algn="ctr">
              <a:buNone/>
            </a:pPr>
            <a:endParaRPr lang="fr-FR" b="1" dirty="0">
              <a:cs typeface="Calibri"/>
            </a:endParaRPr>
          </a:p>
          <a:p>
            <a:pPr marL="0" indent="0" algn="ctr">
              <a:buNone/>
            </a:pPr>
            <a:r>
              <a:rPr lang="fr-FR" b="1" dirty="0">
                <a:cs typeface="Calibri"/>
              </a:rPr>
              <a:t>Partager le code avec une équipe</a:t>
            </a:r>
          </a:p>
        </p:txBody>
      </p:sp>
    </p:spTree>
    <p:extLst>
      <p:ext uri="{BB962C8B-B14F-4D97-AF65-F5344CB8AC3E}">
        <p14:creationId xmlns:p14="http://schemas.microsoft.com/office/powerpoint/2010/main" val="117492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C69548-B801-4021-A08B-8CBC098921BC}"/>
              </a:ext>
            </a:extLst>
          </p:cNvPr>
          <p:cNvSpPr txBox="1">
            <a:spLocks/>
          </p:cNvSpPr>
          <p:nvPr/>
        </p:nvSpPr>
        <p:spPr>
          <a:xfrm>
            <a:off x="-2628" y="-2737"/>
            <a:ext cx="12197255" cy="861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cs typeface="Calibri Light"/>
              </a:rPr>
              <a:t>    </a:t>
            </a:r>
            <a:r>
              <a:rPr lang="fr-FR" sz="2000" b="1" dirty="0">
                <a:ea typeface="+mj-lt"/>
                <a:cs typeface="+mj-lt"/>
              </a:rPr>
              <a:t>Gestionnaire de versions</a:t>
            </a:r>
            <a:endParaRPr lang="fr-FR" sz="2000" dirty="0">
              <a:ea typeface="+mj-lt"/>
              <a:cs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95D3A-94D3-4B45-9830-F7AEED88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7" y="549056"/>
            <a:ext cx="12197254" cy="44970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   </a:t>
            </a:r>
            <a:r>
              <a:rPr lang="fr-FR" sz="3200" b="1" dirty="0" err="1">
                <a:solidFill>
                  <a:schemeClr val="accent1">
                    <a:lumMod val="50000"/>
                  </a:schemeClr>
                </a:solidFill>
                <a:cs typeface="Calibri Light"/>
              </a:rPr>
              <a:t>Git&amp;Github</a:t>
            </a:r>
            <a:endParaRPr lang="fr-FR" dirty="0" err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BD2D5465-5647-4112-981D-D3014179A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97" y="2112309"/>
            <a:ext cx="3619500" cy="2857500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84FE36F0-6E4C-4BB6-A291-F415F8F45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76" y="2112309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1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C69548-B801-4021-A08B-8CBC098921BC}"/>
              </a:ext>
            </a:extLst>
          </p:cNvPr>
          <p:cNvSpPr txBox="1">
            <a:spLocks/>
          </p:cNvSpPr>
          <p:nvPr/>
        </p:nvSpPr>
        <p:spPr>
          <a:xfrm>
            <a:off x="-2628" y="-2737"/>
            <a:ext cx="12197255" cy="861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cs typeface="Calibri Light"/>
              </a:rPr>
              <a:t>    </a:t>
            </a:r>
            <a:r>
              <a:rPr lang="fr-FR" sz="2000" b="1" dirty="0">
                <a:ea typeface="+mj-lt"/>
                <a:cs typeface="+mj-lt"/>
              </a:rPr>
              <a:t>Gestionnaire de versions</a:t>
            </a:r>
            <a:endParaRPr lang="fr-FR" sz="2000" dirty="0">
              <a:ea typeface="+mj-lt"/>
              <a:cs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95D3A-94D3-4B45-9830-F7AEED88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7" y="549056"/>
            <a:ext cx="12197254" cy="44970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cs typeface="Calibri Light"/>
              </a:rPr>
              <a:t>   Git workflow</a:t>
            </a:r>
            <a:endParaRPr lang="fr-FR" dirty="0" err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37052AD2-017C-4BAB-ADE5-7A63C5DF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433" y="1009370"/>
            <a:ext cx="8411135" cy="58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4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C759-A3F8-4953-A73E-F61C33D3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2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fr-FR" sz="1600" dirty="0">
              <a:cs typeface="Calibri"/>
            </a:endParaRPr>
          </a:p>
          <a:p>
            <a:pPr marL="0" indent="0" algn="ctr">
              <a:buNone/>
            </a:pPr>
            <a:endParaRPr lang="fr-FR" sz="1600" dirty="0">
              <a:cs typeface="Calibri"/>
            </a:endParaRPr>
          </a:p>
          <a:p>
            <a:pPr marL="0" indent="0" algn="ctr">
              <a:buNone/>
            </a:pPr>
            <a:r>
              <a:rPr lang="fr-FR" sz="3600" dirty="0">
                <a:cs typeface="Calibri"/>
              </a:rPr>
              <a:t>Démonstration</a:t>
            </a:r>
          </a:p>
          <a:p>
            <a:pPr marL="0" indent="0" algn="ctr">
              <a:buNone/>
            </a:pPr>
            <a:r>
              <a:rPr lang="fr-FR" sz="3200" dirty="0">
                <a:cs typeface="Calibri"/>
              </a:rPr>
              <a:t>Utiliser git dans Eclipse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819558-AD33-4F99-B253-1711548A6710}"/>
              </a:ext>
            </a:extLst>
          </p:cNvPr>
          <p:cNvSpPr txBox="1">
            <a:spLocks/>
          </p:cNvSpPr>
          <p:nvPr/>
        </p:nvSpPr>
        <p:spPr>
          <a:xfrm>
            <a:off x="-2628" y="-2737"/>
            <a:ext cx="12197255" cy="8613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cs typeface="Calibri Light"/>
              </a:rPr>
              <a:t>    Gestionnaire de versions</a:t>
            </a:r>
          </a:p>
        </p:txBody>
      </p:sp>
    </p:spTree>
    <p:extLst>
      <p:ext uri="{BB962C8B-B14F-4D97-AF65-F5344CB8AC3E}">
        <p14:creationId xmlns:p14="http://schemas.microsoft.com/office/powerpoint/2010/main" val="390872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Office Theme</vt:lpstr>
      <vt:lpstr>Gestionnaire de versions</vt:lpstr>
      <vt:lpstr>    Module 03 – Tests unitaires</vt:lpstr>
      <vt:lpstr>   Définition</vt:lpstr>
      <vt:lpstr>   Les principaux gestionnaires de versions</vt:lpstr>
      <vt:lpstr>   Les principaux gestionnaires de versions</vt:lpstr>
      <vt:lpstr>   Intérêt</vt:lpstr>
      <vt:lpstr>   Git&amp;Github</vt:lpstr>
      <vt:lpstr>   Git workflow</vt:lpstr>
      <vt:lpstr>Présentation PowerPoint</vt:lpstr>
      <vt:lpstr>    Module 01 - Spécificités Java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1363</cp:revision>
  <dcterms:created xsi:type="dcterms:W3CDTF">2012-07-30T22:21:58Z</dcterms:created>
  <dcterms:modified xsi:type="dcterms:W3CDTF">2019-07-22T09:45:07Z</dcterms:modified>
</cp:coreProperties>
</file>