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23"/>
  </p:notesMasterIdLst>
  <p:handoutMasterIdLst>
    <p:handoutMasterId r:id="rId24"/>
  </p:handoutMasterIdLst>
  <p:sldIdLst>
    <p:sldId id="1553" r:id="rId4"/>
    <p:sldId id="2094" r:id="rId5"/>
    <p:sldId id="2105" r:id="rId6"/>
    <p:sldId id="2093" r:id="rId7"/>
    <p:sldId id="2097" r:id="rId8"/>
    <p:sldId id="2099" r:id="rId9"/>
    <p:sldId id="2100" r:id="rId10"/>
    <p:sldId id="2102" r:id="rId11"/>
    <p:sldId id="2104" r:id="rId12"/>
    <p:sldId id="2101" r:id="rId13"/>
    <p:sldId id="2103" r:id="rId14"/>
    <p:sldId id="2107" r:id="rId15"/>
    <p:sldId id="2108" r:id="rId16"/>
    <p:sldId id="2109" r:id="rId17"/>
    <p:sldId id="2110" r:id="rId18"/>
    <p:sldId id="2111" r:id="rId19"/>
    <p:sldId id="2096" r:id="rId20"/>
    <p:sldId id="2098" r:id="rId21"/>
    <p:sldId id="2095" r:id="rId22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2" autoAdjust="0"/>
    <p:restoredTop sz="92186" autoAdjust="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/PDownload.do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/PDownload.do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merge,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연결할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stack/unstack, pivot, </a:t>
            </a:r>
            <a:r>
              <a:rPr lang="en-US" altLang="ko-KR" dirty="0" err="1" smtClean="0"/>
              <a:t>set_index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재형성할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파일에서 누락 값을 처리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에서 승객 등급별 생존자를 확인하기 편하도록 재형성한다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 smtClean="0"/>
              <a:t>7.5</a:t>
            </a:r>
            <a:r>
              <a:rPr lang="ko-KR" altLang="en-US" dirty="0" smtClean="0"/>
              <a:t>장의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농무부</a:t>
            </a:r>
            <a:r>
              <a:rPr lang="ko-KR" altLang="en-US" dirty="0" smtClean="0"/>
              <a:t> 음식 데이터베이스를 따라서 수행해보고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Day8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를 이용해 데이터를 변형하는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에서 문자열을 다루는 다양한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contacts.csv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contacts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데이터에서 누락 값을 적절히 처리한다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이름에서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데이터에서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이름을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사무실 전화번호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열의 데이터 앞에 </a:t>
            </a:r>
            <a:r>
              <a:rPr lang="en-US" altLang="ko-KR" dirty="0" smtClean="0"/>
              <a:t>’(02) 870-’</a:t>
            </a:r>
            <a:r>
              <a:rPr lang="ko-KR" altLang="en-US" dirty="0"/>
              <a:t> </a:t>
            </a:r>
            <a:r>
              <a:rPr lang="ko-KR" altLang="en-US" dirty="0" smtClean="0"/>
              <a:t>문자열을 연결한다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담당업무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열을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데이터로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/>
              <a:t>7.5</a:t>
            </a:r>
            <a:r>
              <a:rPr lang="ko-KR" altLang="en-US" dirty="0"/>
              <a:t>장의 예제</a:t>
            </a:r>
            <a:r>
              <a:rPr lang="en-US" altLang="ko-KR" dirty="0"/>
              <a:t>: </a:t>
            </a:r>
            <a:r>
              <a:rPr lang="ko-KR" altLang="en-US" dirty="0"/>
              <a:t>미국 </a:t>
            </a:r>
            <a:r>
              <a:rPr lang="ko-KR" altLang="en-US" dirty="0" err="1"/>
              <a:t>농무부</a:t>
            </a:r>
            <a:r>
              <a:rPr lang="ko-KR" altLang="en-US" dirty="0"/>
              <a:t> 음식 데이터베이스를 따라서 수행해보고 </a:t>
            </a:r>
            <a:r>
              <a:rPr lang="en-US" altLang="ko-KR" dirty="0"/>
              <a:t>7</a:t>
            </a:r>
            <a:r>
              <a:rPr lang="ko-KR" altLang="en-US" dirty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Day10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열 이름 등 다양한 키를 기준으로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</a:t>
            </a:r>
            <a:r>
              <a:rPr lang="ko-KR" altLang="en-US" dirty="0" err="1" smtClean="0"/>
              <a:t>통계메소드를</a:t>
            </a:r>
            <a:r>
              <a:rPr lang="ko-KR" altLang="en-US" dirty="0" smtClean="0"/>
              <a:t> 적용하는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titanic.csv </a:t>
            </a:r>
            <a:r>
              <a:rPr lang="ko-KR" altLang="en-US" dirty="0" smtClean="0"/>
              <a:t>파일을 이용해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를 적용해보자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err="1" smtClean="0"/>
              <a:t>titani</a:t>
            </a:r>
            <a:r>
              <a:rPr lang="ko-KR" altLang="en-US" dirty="0" smtClean="0"/>
              <a:t>을 생성하고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열을 추가한다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열은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열에 포함된 나이를 </a:t>
            </a:r>
            <a:r>
              <a:rPr lang="en-US" altLang="ko-KR" dirty="0" smtClean="0"/>
              <a:t>0~15, 16~60, 61~120</a:t>
            </a:r>
            <a:r>
              <a:rPr lang="ko-KR" altLang="en-US" dirty="0" smtClean="0"/>
              <a:t>세로 구분한 범주형 데이터가 </a:t>
            </a:r>
            <a:r>
              <a:rPr lang="ko-KR" altLang="en-US" dirty="0" err="1" smtClean="0"/>
              <a:t>되도록한다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titani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agerange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pclass</a:t>
            </a:r>
            <a:r>
              <a:rPr lang="ko-KR" altLang="en-US" dirty="0" smtClean="0"/>
              <a:t>를 기준으로 묶은 </a:t>
            </a:r>
            <a:r>
              <a:rPr lang="en-US" altLang="ko-KR" dirty="0" err="1" smtClean="0"/>
              <a:t>g_titanic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g_titanic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연령대와 승객등급별 생존자의 합계</a:t>
            </a:r>
            <a:r>
              <a:rPr lang="en-US" altLang="ko-KR" dirty="0" smtClean="0"/>
              <a:t>(sum), </a:t>
            </a:r>
            <a:r>
              <a:rPr lang="ko-KR" altLang="en-US" dirty="0" smtClean="0"/>
              <a:t>승객 합계</a:t>
            </a:r>
            <a:r>
              <a:rPr lang="en-US" altLang="ko-KR" dirty="0" smtClean="0"/>
              <a:t>(count),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(mean)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3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Day11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그룹별 연산과 변형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피벗 테이블과 </a:t>
            </a:r>
            <a:r>
              <a:rPr lang="ko-KR" altLang="en-US" dirty="0" err="1" smtClean="0"/>
              <a:t>교차알람표를</a:t>
            </a:r>
            <a:r>
              <a:rPr lang="ko-KR" altLang="en-US" dirty="0" smtClean="0"/>
              <a:t>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2012</a:t>
            </a:r>
            <a:r>
              <a:rPr lang="ko-KR" altLang="en-US" dirty="0" smtClean="0"/>
              <a:t>년 미국 대선 후원금 데이터에 대한 분석에 그룹별 분석 방법을 적용해본다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http://www.fec.gov/disclosure/PDownload.do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미국 대선 후원금 데이터를 다운받아 다양한 그룹별 분석 방법을 적용해본다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35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Day12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객체를 생성하고 </a:t>
            </a:r>
            <a:r>
              <a:rPr lang="ko-KR" altLang="en-US" dirty="0" err="1" smtClean="0"/>
              <a:t>색인하는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DatetimeIndex</a:t>
            </a:r>
            <a:r>
              <a:rPr lang="ko-KR" altLang="en-US" dirty="0" smtClean="0"/>
              <a:t>를 색인으로 하는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데이터를 생성하고 </a:t>
            </a:r>
            <a:r>
              <a:rPr lang="ko-KR" altLang="en-US" dirty="0" err="1" smtClean="0"/>
              <a:t>색인하는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http://www.fec.gov/disclosure/PDownload.do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미국 대선 후원금 데이터를 다운받아 다양한 그룹별 분석 방법을 적용해본다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트럼프와 </a:t>
            </a:r>
            <a:r>
              <a:rPr lang="ko-KR" altLang="en-US" dirty="0" err="1" smtClean="0"/>
              <a:t>힐러리를</a:t>
            </a:r>
            <a:r>
              <a:rPr lang="ko-KR" altLang="en-US" dirty="0" smtClean="0"/>
              <a:t> 후원한 데이터 만을 골라낸다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직업 별로 트럼프와 </a:t>
            </a:r>
            <a:r>
              <a:rPr lang="ko-KR" altLang="en-US" dirty="0" err="1" smtClean="0"/>
              <a:t>힐러리의</a:t>
            </a:r>
            <a:r>
              <a:rPr lang="ko-KR" altLang="en-US" dirty="0" smtClean="0"/>
              <a:t> 후원총액 비율을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고용주 별로 </a:t>
            </a:r>
            <a:r>
              <a:rPr lang="ko-KR" altLang="en-US" dirty="0"/>
              <a:t>트럼프와 </a:t>
            </a:r>
            <a:r>
              <a:rPr lang="ko-KR" altLang="en-US" dirty="0" err="1"/>
              <a:t>힐러리의</a:t>
            </a:r>
            <a:r>
              <a:rPr lang="ko-KR" altLang="en-US" dirty="0"/>
              <a:t> 후원총액 비율을 보여주는 </a:t>
            </a:r>
            <a:r>
              <a:rPr lang="ko-KR" altLang="en-US" dirty="0" err="1"/>
              <a:t>피봇테이블을</a:t>
            </a:r>
            <a:r>
              <a:rPr lang="ko-KR" altLang="en-US" dirty="0"/>
              <a:t> 작성하라</a:t>
            </a:r>
            <a:r>
              <a:rPr lang="en-US" altLang="ko-KR" dirty="0"/>
              <a:t>.</a:t>
            </a:r>
          </a:p>
          <a:p>
            <a:pPr lvl="2" indent="-285750"/>
            <a:r>
              <a:rPr lang="ko-KR" altLang="en-US" dirty="0" smtClean="0"/>
              <a:t>주 </a:t>
            </a:r>
            <a:r>
              <a:rPr lang="ko-KR" altLang="en-US" dirty="0"/>
              <a:t>별로 트럼프와 </a:t>
            </a:r>
            <a:r>
              <a:rPr lang="ko-KR" altLang="en-US" dirty="0" err="1"/>
              <a:t>힐러리의</a:t>
            </a:r>
            <a:r>
              <a:rPr lang="ko-KR" altLang="en-US" dirty="0"/>
              <a:t> 후원총액 비율을 보여주는 </a:t>
            </a:r>
            <a:r>
              <a:rPr lang="ko-KR" altLang="en-US" dirty="0" err="1"/>
              <a:t>피봇테이블을</a:t>
            </a:r>
            <a:r>
              <a:rPr lang="ko-KR" altLang="en-US" dirty="0"/>
              <a:t> 작성하라</a:t>
            </a:r>
            <a:endParaRPr lang="en-US" altLang="ko-KR" dirty="0" smtClean="0"/>
          </a:p>
          <a:p>
            <a:pPr lvl="2" indent="-285750"/>
            <a:r>
              <a:rPr lang="ko-KR" altLang="en-US" dirty="0" smtClean="0"/>
              <a:t>후원금의 규모별 트럼프와 </a:t>
            </a:r>
            <a:r>
              <a:rPr lang="ko-KR" altLang="en-US" dirty="0" err="1" smtClean="0"/>
              <a:t>힐러리</a:t>
            </a:r>
            <a:r>
              <a:rPr lang="ko-KR" altLang="en-US" dirty="0" smtClean="0"/>
              <a:t> 후원빈도를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월 별로 트럼프와 </a:t>
            </a:r>
            <a:r>
              <a:rPr lang="ko-KR" altLang="en-US" dirty="0" err="1" smtClean="0"/>
              <a:t>힐러리의</a:t>
            </a:r>
            <a:r>
              <a:rPr lang="ko-KR" altLang="en-US" dirty="0" smtClean="0"/>
              <a:t> 후원총액을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8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미니프로젝트 </a:t>
            </a:r>
            <a:r>
              <a:rPr lang="ko-KR" altLang="en-US" dirty="0" err="1" smtClean="0"/>
              <a:t>기획안</a:t>
            </a:r>
            <a:r>
              <a:rPr lang="ko-KR" altLang="en-US" dirty="0" smtClean="0"/>
              <a:t> 포함할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lvl="1"/>
            <a:r>
              <a:rPr lang="en-US" altLang="ko-KR" dirty="0" smtClean="0"/>
              <a:t>‘Life’ (</a:t>
            </a:r>
            <a:r>
              <a:rPr lang="ko-KR" altLang="en-US" dirty="0" smtClean="0"/>
              <a:t>삶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연관된 데이터를 분석하여 분석결과를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이용하여 보고서로 작성한다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필수 요구사항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분석할 데이터는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수집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분석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통계 함수 및 분석 테이블 작성 방법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시각화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옵션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그래픽 사용자 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16297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37379</TotalTime>
  <Words>1412</Words>
  <Application>Microsoft Office PowerPoint</Application>
  <PresentationFormat>A4 용지(210x297mm)</PresentationFormat>
  <Paragraphs>281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강의 일정</vt:lpstr>
      <vt:lpstr>Day1 (5월 29일)</vt:lpstr>
      <vt:lpstr>Day2 (5월 30일)</vt:lpstr>
      <vt:lpstr>Day2 과제 설명 (아래 과제를 수행하거나 4장을 읽고 공부하시오.) </vt:lpstr>
      <vt:lpstr>Day3 (5월 31일)</vt:lpstr>
      <vt:lpstr>Day4 (6월 1일)</vt:lpstr>
      <vt:lpstr>Day5 (6월 4일)</vt:lpstr>
      <vt:lpstr>Day6 (6월 5일)</vt:lpstr>
      <vt:lpstr>Day7 (6월 7일)</vt:lpstr>
      <vt:lpstr>Day8 (6월 8일)</vt:lpstr>
      <vt:lpstr>Day10 (6월 12일)</vt:lpstr>
      <vt:lpstr>Day11 (6월 14일)</vt:lpstr>
      <vt:lpstr>Day12 (6월 15일)</vt:lpstr>
      <vt:lpstr>미니프로젝트 기획안 포함할 내용</vt:lpstr>
      <vt:lpstr>파이썬2와 파이썬3 함께 설치</vt:lpstr>
      <vt:lpstr>Jupyter notebook 기본 디렉토리 변경</vt:lpstr>
      <vt:lpstr>Git hub 사용하기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1702</cp:revision>
  <cp:lastPrinted>2018-06-02T08:52:10Z</cp:lastPrinted>
  <dcterms:created xsi:type="dcterms:W3CDTF">2012-10-19T01:35:04Z</dcterms:created>
  <dcterms:modified xsi:type="dcterms:W3CDTF">2018-06-15T08:51:18Z</dcterms:modified>
</cp:coreProperties>
</file>