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699" r:id="rId2"/>
    <p:sldMasterId id="2147483687" r:id="rId3"/>
  </p:sldMasterIdLst>
  <p:notesMasterIdLst>
    <p:notesMasterId r:id="rId20"/>
  </p:notesMasterIdLst>
  <p:handoutMasterIdLst>
    <p:handoutMasterId r:id="rId21"/>
  </p:handoutMasterIdLst>
  <p:sldIdLst>
    <p:sldId id="1553" r:id="rId4"/>
    <p:sldId id="2094" r:id="rId5"/>
    <p:sldId id="2093" r:id="rId6"/>
    <p:sldId id="2105" r:id="rId7"/>
    <p:sldId id="2097" r:id="rId8"/>
    <p:sldId id="2099" r:id="rId9"/>
    <p:sldId id="2100" r:id="rId10"/>
    <p:sldId id="2102" r:id="rId11"/>
    <p:sldId id="2104" r:id="rId12"/>
    <p:sldId id="2101" r:id="rId13"/>
    <p:sldId id="2103" r:id="rId14"/>
    <p:sldId id="2107" r:id="rId15"/>
    <p:sldId id="2108" r:id="rId16"/>
    <p:sldId id="2096" r:id="rId17"/>
    <p:sldId id="2098" r:id="rId18"/>
    <p:sldId id="2095" r:id="rId19"/>
  </p:sldIdLst>
  <p:sldSz cx="9906000" cy="6858000" type="A4"/>
  <p:notesSz cx="7016750" cy="93027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CF"/>
    <a:srgbClr val="D1D1D1"/>
    <a:srgbClr val="B2B2B2"/>
    <a:srgbClr val="F6F6F6"/>
    <a:srgbClr val="BEBEBE"/>
    <a:srgbClr val="68B82D"/>
    <a:srgbClr val="23A8E1"/>
    <a:srgbClr val="08397B"/>
    <a:srgbClr val="33CCFF"/>
    <a:srgbClr val="29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 autoAdjust="0"/>
    <p:restoredTop sz="92186" autoAdjust="0"/>
  </p:normalViewPr>
  <p:slideViewPr>
    <p:cSldViewPr>
      <p:cViewPr varScale="1">
        <p:scale>
          <a:sx n="82" d="100"/>
          <a:sy n="82" d="100"/>
        </p:scale>
        <p:origin x="1454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06"/>
    </p:cViewPr>
  </p:sorterViewPr>
  <p:notesViewPr>
    <p:cSldViewPr>
      <p:cViewPr varScale="1">
        <p:scale>
          <a:sx n="46" d="100"/>
          <a:sy n="46" d="100"/>
        </p:scale>
        <p:origin x="-1578" y="-96"/>
      </p:cViewPr>
      <p:guideLst>
        <p:guide orient="horz" pos="2931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4853" y="2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r">
              <a:defRPr sz="1100"/>
            </a:lvl1pPr>
          </a:lstStyle>
          <a:p>
            <a:fld id="{EED6BC92-8766-470F-B2F7-96705364823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36675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4853" y="8836675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r">
              <a:defRPr sz="1100"/>
            </a:lvl1pPr>
          </a:lstStyle>
          <a:p>
            <a:fld id="{9CDBB7FC-7BA9-496F-9A91-6C1E3ECB6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8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4536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r">
              <a:defRPr sz="1100"/>
            </a:lvl1pPr>
          </a:lstStyle>
          <a:p>
            <a:fld id="{D5D70811-BB17-44EC-93F5-EBED80FC02C9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96913"/>
            <a:ext cx="503872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34" tIns="44517" rIns="89034" bIns="445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676" y="4418809"/>
            <a:ext cx="5613400" cy="4186238"/>
          </a:xfrm>
          <a:prstGeom prst="rect">
            <a:avLst/>
          </a:prstGeom>
        </p:spPr>
        <p:txBody>
          <a:bodyPr vert="horz" lIns="89034" tIns="44517" rIns="89034" bIns="445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4536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r">
              <a:defRPr sz="11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623" y="3284984"/>
            <a:ext cx="7200801" cy="86409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8624" y="4221088"/>
            <a:ext cx="4680520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4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63CACC-A201-48DF-9CBB-9B8D02E8C8AC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D2214-6261-43BB-B6B0-35EC06A61E61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55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4CE96-5DCD-4603-91E1-FC2BD01E76F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1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934B-31D0-4308-ACFF-B67849464334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2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" y="1055"/>
            <a:ext cx="9904478" cy="68569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18454" y="505730"/>
            <a:ext cx="176817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http://www.nica.kr/edu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5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1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5"/>
            <a:ext cx="9906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서울특별시 서초구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서운로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 JS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빌딩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02-587-5180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02-4295-7720   E-Mail : edu@ncia.kr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차세대융합콘텐츠산업협회교육센터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3112164"/>
            <a:ext cx="6546183" cy="633672"/>
          </a:xfrm>
          <a:solidFill>
            <a:schemeClr val="bg1"/>
          </a:solidFill>
          <a:ln>
            <a:solidFill>
              <a:srgbClr val="5DA428"/>
            </a:solidFill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6924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742" y="116631"/>
            <a:ext cx="8915400" cy="614773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536" y="908719"/>
            <a:ext cx="8915400" cy="540060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92E89-2433-4E95-A6A9-BE7EB38384C9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0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26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0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856656" y="4228639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소유권 및 저작권은 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전부 혹은 일부 내용은 저작권법에 의하여 보호되며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허가 없이는 어떠한 형태로든 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편집 될 수 없습니다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NAITEC.CO.,LTD.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RIGHTS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THANK YOU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553400" y="5877272"/>
            <a:ext cx="122413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871537"/>
            <a:ext cx="1150427" cy="701480"/>
          </a:xfrm>
          <a:prstGeom prst="rect">
            <a:avLst/>
          </a:prstGeom>
        </p:spPr>
      </p:pic>
      <p:cxnSp>
        <p:nvCxnSpPr>
          <p:cNvPr id="11" name="직선 연결선 10"/>
          <p:cNvCxnSpPr/>
          <p:nvPr userDrawn="1"/>
        </p:nvCxnSpPr>
        <p:spPr>
          <a:xfrm flipH="1">
            <a:off x="4953000" y="3185265"/>
            <a:ext cx="1" cy="342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9" y="2983688"/>
            <a:ext cx="1037773" cy="7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1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42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01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53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13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23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22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856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1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3ACB2-5D5F-4902-8836-B4034B62E743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039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723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44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7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21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81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984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7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881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60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D0FAF-B218-4013-ACB9-644290D95C3B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8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FF913-EBC2-4212-8482-F9DBD56EC0FA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0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0953B5-F10D-41F8-BD5A-CDE77EBC4002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B8B00-0776-4BAC-8A9C-01E682A90BE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6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9392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43E2E-D187-44B7-945F-E031827BE040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6536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87742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93360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3" y="6142472"/>
            <a:ext cx="864096" cy="5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649" r:id="rId14"/>
    <p:sldLayoutId id="2147483685" r:id="rId15"/>
    <p:sldLayoutId id="2147483686" r:id="rId16"/>
    <p:sldLayoutId id="2147483660" r:id="rId17"/>
    <p:sldLayoutId id="2147483661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7B8-3802-47BF-8C63-CEC4E1DDA9E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058-1A9C-4BAD-94E2-21D6C076F22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8623" y="3284984"/>
            <a:ext cx="7200801" cy="1440160"/>
          </a:xfrm>
        </p:spPr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5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)~6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26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라이프매니지먼트 데이터 분석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Day6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텍스트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등 다양한 데이터 소스로부터 데이터를 수집하고 분석할 수 있도록 준비한다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</a:t>
            </a:r>
            <a:r>
              <a:rPr lang="en-US" altLang="ko-KR" dirty="0" err="1"/>
              <a:t>zscore</a:t>
            </a:r>
            <a:r>
              <a:rPr lang="en-US" altLang="ko-KR" dirty="0"/>
              <a:t> </a:t>
            </a:r>
            <a:r>
              <a:rPr lang="ko-KR" altLang="en-US" dirty="0"/>
              <a:t>표준화하는 </a:t>
            </a:r>
            <a:r>
              <a:rPr lang="en-US" altLang="ko-KR" dirty="0" err="1"/>
              <a:t>zscore_standize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zs_concrete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최소</a:t>
            </a:r>
            <a:r>
              <a:rPr lang="en-US" altLang="ko-KR" dirty="0"/>
              <a:t>-</a:t>
            </a:r>
            <a:r>
              <a:rPr lang="ko-KR" altLang="en-US" dirty="0"/>
              <a:t>최대 정규화하는 </a:t>
            </a:r>
            <a:r>
              <a:rPr lang="en-US" altLang="ko-KR" dirty="0" err="1"/>
              <a:t>minmax_normalize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mm_concrete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3. 1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에서 정규화한 데이터를 시각화하라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concrete_na.csv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c2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zscore_standize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zsc2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minmax_normalize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mmc2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Day7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merge,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combine_first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병합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연결할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stack/unstack, pivot, </a:t>
            </a:r>
            <a:r>
              <a:rPr lang="en-US" altLang="ko-KR" dirty="0" err="1" smtClean="0"/>
              <a:t>set_index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재형성할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파일에서 누락 값을 처리</a:t>
            </a:r>
            <a:r>
              <a:rPr lang="en-US" altLang="ko-KR" dirty="0"/>
              <a:t> 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titanic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</a:t>
            </a:r>
            <a:r>
              <a:rPr lang="ko-KR" altLang="en-US" dirty="0" smtClean="0"/>
              <a:t>에서 승객 등급별 생존자를 확인하기 편하도록 재형성한다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 smtClean="0"/>
              <a:t>7.5</a:t>
            </a:r>
            <a:r>
              <a:rPr lang="ko-KR" altLang="en-US" dirty="0" smtClean="0"/>
              <a:t>장의 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농무부</a:t>
            </a:r>
            <a:r>
              <a:rPr lang="ko-KR" altLang="en-US" dirty="0" smtClean="0"/>
              <a:t> 음식 데이터베이스를 따라서 수행해보고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Day8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를 이용해 데이터를 변형하는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에서 문자열을 다루는 다양한 방법을 익힌다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contacts.csv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contacts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데이터에서 누락 값을 적절히 처리한다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이름에서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데이터에서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이름을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사무실 전화번호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열의 데이터 앞에 </a:t>
            </a:r>
            <a:r>
              <a:rPr lang="en-US" altLang="ko-KR" dirty="0" smtClean="0"/>
              <a:t>’(02) 870-’</a:t>
            </a:r>
            <a:r>
              <a:rPr lang="ko-KR" altLang="en-US" dirty="0"/>
              <a:t> </a:t>
            </a:r>
            <a:r>
              <a:rPr lang="ko-KR" altLang="en-US" dirty="0" smtClean="0"/>
              <a:t>문자열을 연결한다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담당업무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열을 </a:t>
            </a:r>
            <a:r>
              <a:rPr lang="en-US" altLang="ko-KR" dirty="0" smtClean="0"/>
              <a:t>parsing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dummy </a:t>
            </a:r>
            <a:r>
              <a:rPr lang="ko-KR" altLang="en-US" dirty="0" smtClean="0"/>
              <a:t>데이터로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/>
              <a:t>7.5</a:t>
            </a:r>
            <a:r>
              <a:rPr lang="ko-KR" altLang="en-US" dirty="0"/>
              <a:t>장의 예제</a:t>
            </a:r>
            <a:r>
              <a:rPr lang="en-US" altLang="ko-KR" dirty="0"/>
              <a:t>: </a:t>
            </a:r>
            <a:r>
              <a:rPr lang="ko-KR" altLang="en-US" dirty="0"/>
              <a:t>미국 </a:t>
            </a:r>
            <a:r>
              <a:rPr lang="ko-KR" altLang="en-US" dirty="0" err="1"/>
              <a:t>농무부</a:t>
            </a:r>
            <a:r>
              <a:rPr lang="ko-KR" altLang="en-US" dirty="0"/>
              <a:t> 음식 데이터베이스를 따라서 수행해보고 </a:t>
            </a:r>
            <a:r>
              <a:rPr lang="en-US" altLang="ko-KR" dirty="0"/>
              <a:t>7</a:t>
            </a:r>
            <a:r>
              <a:rPr lang="ko-KR" altLang="en-US" dirty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55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Day10 </a:t>
            </a:r>
            <a:r>
              <a:rPr lang="en-US" altLang="ko-KR" dirty="0" smtClean="0"/>
              <a:t>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열 이름 등 다양한 키를 기준으로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</a:t>
            </a:r>
            <a:r>
              <a:rPr lang="ko-KR" altLang="en-US" dirty="0" err="1" smtClean="0"/>
              <a:t>통계메소드를</a:t>
            </a:r>
            <a:r>
              <a:rPr lang="ko-KR" altLang="en-US" dirty="0" smtClean="0"/>
              <a:t> 적용하는 방법을 익힌다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titanic.csv </a:t>
            </a:r>
            <a:r>
              <a:rPr lang="ko-KR" altLang="en-US" dirty="0" smtClean="0"/>
              <a:t>파일을 이용해 </a:t>
            </a:r>
            <a:r>
              <a:rPr lang="en-US" altLang="ko-KR" dirty="0" err="1" smtClean="0"/>
              <a:t>GroupBy</a:t>
            </a:r>
            <a:r>
              <a:rPr lang="ko-KR" altLang="en-US" dirty="0" smtClean="0"/>
              <a:t>를 적용해보자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err="1" smtClean="0"/>
              <a:t>titani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생성하고 </a:t>
            </a:r>
            <a:r>
              <a:rPr lang="en-US" altLang="ko-KR" dirty="0" err="1" smtClean="0"/>
              <a:t>agerange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열을 추가한다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agerange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열은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열에 포함된 나이를 </a:t>
            </a:r>
            <a:r>
              <a:rPr lang="en-US" altLang="ko-KR" dirty="0" smtClean="0"/>
              <a:t>0~15</a:t>
            </a:r>
            <a:r>
              <a:rPr lang="en-US" altLang="ko-KR" dirty="0" smtClean="0"/>
              <a:t>, 16~60, 61~120</a:t>
            </a:r>
            <a:r>
              <a:rPr lang="ko-KR" altLang="en-US" dirty="0" smtClean="0"/>
              <a:t>세로 구분한 범주형 데이터가 </a:t>
            </a:r>
            <a:r>
              <a:rPr lang="ko-KR" altLang="en-US" dirty="0" err="1" smtClean="0"/>
              <a:t>되도록한다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agerange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pcalss</a:t>
            </a:r>
            <a:r>
              <a:rPr lang="ko-KR" altLang="en-US" dirty="0" smtClean="0"/>
              <a:t>를 기준으로 묶은 </a:t>
            </a:r>
            <a:r>
              <a:rPr lang="en-US" altLang="ko-KR" dirty="0" err="1" smtClean="0"/>
              <a:t>g_titanic</a:t>
            </a:r>
            <a:r>
              <a:rPr lang="ko-KR" altLang="en-US" dirty="0" smtClean="0"/>
              <a:t> 객체를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g_titanic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이용하여 </a:t>
            </a:r>
            <a:r>
              <a:rPr lang="ko-KR" altLang="en-US" dirty="0" smtClean="0"/>
              <a:t>연령대와 승객등급별 </a:t>
            </a:r>
            <a:r>
              <a:rPr lang="ko-KR" altLang="en-US" dirty="0" smtClean="0"/>
              <a:t>생존자의 합계</a:t>
            </a:r>
            <a:r>
              <a:rPr lang="en-US" altLang="ko-KR" dirty="0" smtClean="0"/>
              <a:t>(sum), </a:t>
            </a:r>
            <a:r>
              <a:rPr lang="ko-KR" altLang="en-US" dirty="0" smtClean="0"/>
              <a:t>승객 합계</a:t>
            </a:r>
            <a:r>
              <a:rPr lang="en-US" altLang="ko-KR" dirty="0" smtClean="0"/>
              <a:t>(count),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(mean)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3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anaconda3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에서 아래 구문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py27 python=2.7 anaconda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py27</a:t>
            </a:r>
          </a:p>
          <a:p>
            <a:r>
              <a:rPr lang="en-US" altLang="ko-KR" dirty="0" smtClean="0"/>
              <a:t>anaconda navigator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py27</a:t>
            </a:r>
            <a:r>
              <a:rPr lang="ko-KR" altLang="en-US" dirty="0" smtClean="0"/>
              <a:t>을 선택하여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를 이용하여 다음 명령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 –generate-</a:t>
            </a:r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c.NotebookApp.notebook_dir</a:t>
            </a:r>
            <a:r>
              <a:rPr lang="en-US" altLang="ko-KR" smtClean="0"/>
              <a:t> 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sign in</a:t>
            </a:r>
          </a:p>
          <a:p>
            <a:pPr lvl="1"/>
            <a:r>
              <a:rPr lang="ko-KR" altLang="en-US" dirty="0" smtClean="0"/>
              <a:t>저장소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 </a:t>
            </a:r>
            <a:r>
              <a:rPr lang="en-US" altLang="ko-KR" dirty="0" smtClean="0"/>
              <a:t>publish</a:t>
            </a:r>
          </a:p>
          <a:p>
            <a:pPr lvl="1"/>
            <a:r>
              <a:rPr lang="ko-KR" altLang="en-US" dirty="0" smtClean="0"/>
              <a:t>로컬 저장소를 브라우저로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commit</a:t>
            </a:r>
          </a:p>
          <a:p>
            <a:pPr lvl="1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데이터 분석 라이브러리를 익히고 데이터분석에 활용한다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교재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Python for Data Analysis, </a:t>
            </a:r>
            <a:r>
              <a:rPr lang="ko-KR" altLang="en-US" dirty="0" err="1" smtClean="0"/>
              <a:t>웨스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맥키니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분석용 데이터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12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기획안</a:t>
            </a:r>
            <a:r>
              <a:rPr lang="ko-KR" altLang="en-US" dirty="0" smtClean="0">
                <a:solidFill>
                  <a:srgbClr val="FF0000"/>
                </a:solidFill>
              </a:rPr>
              <a:t>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18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최종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 오전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또는 데이터 </a:t>
            </a:r>
            <a:r>
              <a:rPr lang="ko-KR" altLang="en-US" dirty="0" err="1" smtClean="0"/>
              <a:t>사이언티스트의</a:t>
            </a:r>
            <a:r>
              <a:rPr lang="ko-KR" altLang="en-US" dirty="0" smtClean="0"/>
              <a:t> 포트폴리오</a:t>
            </a:r>
            <a:r>
              <a:rPr lang="en-US" altLang="ko-KR" dirty="0" smtClean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소개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장 사례분석 예제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확인</a:t>
            </a:r>
            <a:r>
              <a:rPr lang="en-US" altLang="ko-KR" dirty="0" smtClean="0"/>
              <a:t>, debug </a:t>
            </a:r>
            <a:r>
              <a:rPr lang="ko-KR" altLang="en-US" dirty="0" smtClean="0"/>
              <a:t>모드 사용법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3.4 </a:t>
            </a:r>
            <a:r>
              <a:rPr lang="ko-KR" altLang="en-US" dirty="0" smtClean="0"/>
              <a:t>소프트웨어 개발 도구의 내용을 읽고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 요약한다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디버깅 도구를 익힌다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장기 과제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나만의 포트폴리오를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과정 중 개발한 소스코드를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 관리한다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16297"/>
              </p:ext>
            </p:extLst>
          </p:nvPr>
        </p:nvGraphicFramePr>
        <p:xfrm>
          <a:off x="787742" y="980728"/>
          <a:ext cx="8915400" cy="557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 (D1)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31 (D3)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 (D4)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5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환경설정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사례 연구</a:t>
                      </a:r>
                      <a:endParaRPr lang="en-US" altLang="ko-KR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4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ndarray</a:t>
                      </a:r>
                      <a:r>
                        <a:rPr lang="ko-KR" altLang="en-US" sz="1000" dirty="0" smtClean="0"/>
                        <a:t>의 생성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색인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ndarray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색인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유니버셜</a:t>
                      </a:r>
                      <a:r>
                        <a:rPr lang="ko-KR" altLang="en-US" sz="1000" dirty="0" smtClean="0"/>
                        <a:t> 함수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선형대수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난수발생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메소드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Series,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DataFrame</a:t>
                      </a:r>
                      <a:r>
                        <a:rPr lang="en-US" altLang="ko-KR" sz="1000" baseline="0" dirty="0" smtClean="0"/>
                        <a:t>, Index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reindex</a:t>
                      </a:r>
                      <a:r>
                        <a:rPr lang="en-US" altLang="ko-KR" sz="1000" baseline="0" dirty="0" smtClean="0"/>
                        <a:t>, drop </a:t>
                      </a:r>
                      <a:r>
                        <a:rPr lang="ko-KR" altLang="en-US" sz="1000" baseline="0" dirty="0" err="1" smtClean="0"/>
                        <a:t>메소드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4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 (D5)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현충일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8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36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값 선택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통계 </a:t>
                      </a:r>
                      <a:r>
                        <a:rPr lang="ko-KR" altLang="en-US" sz="1000" dirty="0" err="1" smtClean="0"/>
                        <a:t>메소드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결측치</a:t>
                      </a:r>
                      <a:r>
                        <a:rPr lang="ko-KR" altLang="en-US" sz="1000" dirty="0" smtClean="0"/>
                        <a:t> 처리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계층적 색인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정수 색인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객체</a:t>
                      </a:r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6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로딩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저장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파일 형식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준비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준비하기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 (D10)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13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선거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14 (D1)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15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8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도식화와 시각화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10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err="1" smtClean="0"/>
                        <a:t>시계열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 (D3)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19 (D4)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 (D5)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21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22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0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</a:t>
                      </a:r>
                      <a:r>
                        <a:rPr lang="ko-KR" altLang="en-US" sz="1000" dirty="0" err="1" smtClean="0">
                          <a:solidFill>
                            <a:srgbClr val="0070C0"/>
                          </a:solidFill>
                        </a:rPr>
                        <a:t>기획안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 발표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12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고급 </a:t>
                      </a:r>
                      <a:r>
                        <a:rPr lang="en-US" altLang="ko-KR" sz="1000" dirty="0" err="1" smtClean="0"/>
                        <a:t>NumPy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linalg</a:t>
                      </a:r>
                      <a:r>
                        <a:rPr lang="en-US" altLang="ko-KR" sz="1000" dirty="0" smtClean="0"/>
                        <a:t>, random</a:t>
                      </a:r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모듈 확인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pandas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고급 기능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모델링 라이브러리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66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25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26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692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진행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최종 발표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대하여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다양한 방법으로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정수색인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이용해 </a:t>
            </a:r>
            <a:r>
              <a:rPr lang="ko-KR" altLang="en-US" dirty="0" err="1" smtClean="0"/>
              <a:t>색인한다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만들고 </a:t>
            </a:r>
            <a:r>
              <a:rPr lang="en-US" altLang="ko-KR" dirty="0" smtClean="0"/>
              <a:t>np.dot()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개인별 점수를 구하라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정수색인</a:t>
            </a:r>
            <a:r>
              <a:rPr lang="en-US" altLang="ko-KR" dirty="0"/>
              <a:t>, </a:t>
            </a:r>
            <a:r>
              <a:rPr lang="ko-KR" altLang="en-US" dirty="0" err="1"/>
              <a:t>슬라이스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팬시</a:t>
            </a:r>
            <a:r>
              <a:rPr lang="ko-KR" altLang="en-US" dirty="0"/>
              <a:t> 색인을 </a:t>
            </a:r>
            <a:r>
              <a:rPr lang="ko-KR" altLang="en-US" dirty="0" smtClean="0"/>
              <a:t>이용해 데이터를 </a:t>
            </a:r>
            <a:r>
              <a:rPr lang="ko-KR" altLang="en-US" dirty="0" err="1" smtClean="0"/>
              <a:t>전처리하고</a:t>
            </a:r>
            <a:r>
              <a:rPr lang="ko-KR" altLang="en-US" dirty="0" smtClean="0"/>
              <a:t> 정답과 비교하여 분석한다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</a:t>
            </a:r>
            <a:r>
              <a:rPr lang="ko-KR" altLang="en-US" dirty="0" smtClean="0"/>
              <a:t>과제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과제를 수행하거나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장을 읽고 공부하시오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score.csv </a:t>
            </a:r>
            <a:r>
              <a:rPr lang="ko-KR" altLang="en-US" dirty="0"/>
              <a:t>파일을 </a:t>
            </a:r>
            <a:r>
              <a:rPr lang="ko-KR" altLang="en-US" dirty="0" err="1"/>
              <a:t>읽어들여서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로 만들고 </a:t>
            </a:r>
            <a:r>
              <a:rPr lang="en-US" altLang="ko-KR" dirty="0"/>
              <a:t>np.dot()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 개인별 점수를 구하라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설명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0~9 </a:t>
            </a:r>
            <a:r>
              <a:rPr lang="ko-KR" altLang="en-US" dirty="0" smtClean="0"/>
              <a:t>열이 개인별 객관식 답안 및 주관식 점수 </a:t>
            </a:r>
            <a:r>
              <a:rPr lang="ko-KR" altLang="en-US" dirty="0" err="1" smtClean="0"/>
              <a:t>데이터셋임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열이 정답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0~19 </a:t>
            </a:r>
            <a:r>
              <a:rPr lang="ko-KR" altLang="en-US" dirty="0" smtClean="0"/>
              <a:t>행이 객관식 답안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20~21 </a:t>
            </a:r>
            <a:r>
              <a:rPr lang="ko-KR" altLang="en-US" dirty="0" smtClean="0"/>
              <a:t>행이 주관식 점수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정답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err="1" smtClean="0"/>
              <a:t>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정답은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오답인 경우는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표시한 </a:t>
            </a:r>
            <a:r>
              <a:rPr lang="en-US" altLang="ko-KR" dirty="0" err="1" smtClean="0"/>
              <a:t>bool_answer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답안은 정답과 비교하여 정답이면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오답이면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주관식 답안은 점수가 포함된 </a:t>
            </a:r>
            <a:r>
              <a:rPr lang="en-US" altLang="ko-KR" dirty="0" err="1" smtClean="0"/>
              <a:t>scoreset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개인 </a:t>
            </a:r>
            <a:r>
              <a:rPr lang="ko-KR" altLang="en-US" dirty="0"/>
              <a:t>별 객관식 배점은 </a:t>
            </a:r>
            <a:r>
              <a:rPr lang="en-US" altLang="ko-KR" dirty="0"/>
              <a:t>4</a:t>
            </a:r>
            <a:r>
              <a:rPr lang="ko-KR" altLang="en-US" dirty="0" smtClean="0"/>
              <a:t>점이고 주관식은 점수가 기입되어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배점을 </a:t>
            </a:r>
            <a:r>
              <a:rPr lang="en-US" altLang="ko-KR" dirty="0" smtClean="0"/>
              <a:t>points</a:t>
            </a:r>
            <a:r>
              <a:rPr lang="ko-KR" altLang="en-US" dirty="0" smtClean="0"/>
              <a:t>에 입력 후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개인별 점수를 계산한다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788" y="1484784"/>
            <a:ext cx="8064896" cy="64807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score = </a:t>
            </a:r>
            <a:r>
              <a:rPr lang="en-US" altLang="ko-KR" sz="1600" dirty="0" err="1">
                <a:latin typeface="Consolas" panose="020B0609020204030204" pitchFamily="49" charset="0"/>
              </a:rPr>
              <a:t>np.loadtxt</a:t>
            </a:r>
            <a:r>
              <a:rPr lang="en-US" altLang="ko-KR" sz="1600" dirty="0">
                <a:latin typeface="Consolas" panose="020B0609020204030204" pitchFamily="49" charset="0"/>
              </a:rPr>
              <a:t>('python_score.csv', delimiter=',',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='float64')</a:t>
            </a:r>
          </a:p>
        </p:txBody>
      </p:sp>
    </p:spTree>
    <p:extLst>
      <p:ext uri="{BB962C8B-B14F-4D97-AF65-F5344CB8AC3E}">
        <p14:creationId xmlns:p14="http://schemas.microsoft.com/office/powerpoint/2010/main" val="38967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Day3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 또는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적용한 다양한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함수를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디스크에 저장하거나 불러들이는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파일로부터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장에 있는 표</a:t>
            </a:r>
            <a:r>
              <a:rPr lang="en-US" altLang="ko-KR" dirty="0" smtClean="0"/>
              <a:t>4-3~</a:t>
            </a:r>
            <a:r>
              <a:rPr lang="ko-KR" altLang="en-US" dirty="0" smtClean="0"/>
              <a:t>표</a:t>
            </a:r>
            <a:r>
              <a:rPr lang="en-US" altLang="ko-KR" dirty="0" smtClean="0"/>
              <a:t>4-8</a:t>
            </a:r>
            <a:r>
              <a:rPr lang="ko-KR" altLang="en-US" dirty="0" smtClean="0"/>
              <a:t>까지에 있는 내용을 읽고 관련자료를 조사하여 정리 후 발표한다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Day4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Index </a:t>
            </a:r>
            <a:r>
              <a:rPr lang="ko-KR" altLang="en-US" dirty="0" smtClean="0"/>
              <a:t>객체에 대해 배우고 생성하는 다양한 방법을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, drop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객관식 답안 부분만 분리한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문제별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오답율을</a:t>
            </a:r>
            <a:r>
              <a:rPr lang="ko-KR" altLang="en-US" dirty="0" smtClean="0"/>
              <a:t> 마지막 칼럼으로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오답율</a:t>
            </a:r>
            <a:r>
              <a:rPr lang="ko-KR" altLang="en-US" dirty="0" smtClean="0"/>
              <a:t> 칼럼을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 </a:t>
            </a:r>
            <a:r>
              <a:rPr lang="en-US" altLang="ko-KR" dirty="0" smtClean="0"/>
              <a:t>5-1</a:t>
            </a:r>
            <a:r>
              <a:rPr lang="ko-KR" altLang="en-US" dirty="0" smtClean="0"/>
              <a:t>의 다양한 입력데이터로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생성해 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본인의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올릴 것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백설희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04_filename.html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Day5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값 선택하는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다양한 통계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객체 중 누락된 데이터의 처리 방법을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계층적 색인을 이해하고 </a:t>
            </a:r>
            <a:r>
              <a:rPr lang="ko-KR" altLang="en-US" dirty="0" err="1"/>
              <a:t>확용한다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5-1: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yahoo_price.pkl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yahoo_volume.pkl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volume</a:t>
            </a:r>
            <a:r>
              <a:rPr lang="ko-KR" altLang="en-US" dirty="0" smtClean="0"/>
              <a:t>이라는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price</a:t>
            </a:r>
            <a:r>
              <a:rPr lang="ko-KR" altLang="en-US" dirty="0"/>
              <a:t> </a:t>
            </a:r>
            <a:r>
              <a:rPr lang="ko-KR" altLang="en-US" dirty="0" smtClean="0"/>
              <a:t>중 년도가 계층적 색인의 레벨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되도록 </a:t>
            </a:r>
            <a:r>
              <a:rPr lang="en-US" altLang="ko-KR" dirty="0" err="1" smtClean="0"/>
              <a:t>m_price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volume</a:t>
            </a:r>
            <a:r>
              <a:rPr lang="ko-KR" altLang="en-US" dirty="0" smtClean="0"/>
              <a:t>도 계층적 색인이 추가된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m_price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에 퍼센트 변화율을 추가한다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5-2: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concrete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의 데이터를 관찰하여 분석 방법을 고민해본다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24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37273</TotalTime>
  <Words>1197</Words>
  <Application>Microsoft Office PowerPoint</Application>
  <PresentationFormat>A4 용지(210x297mm)</PresentationFormat>
  <Paragraphs>246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맑은 고딕</vt:lpstr>
      <vt:lpstr>Arial</vt:lpstr>
      <vt:lpstr>Consolas</vt:lpstr>
      <vt:lpstr>Wingdings</vt:lpstr>
      <vt:lpstr>1_Office 테마</vt:lpstr>
      <vt:lpstr>1_디자인 사용자 지정</vt:lpstr>
      <vt:lpstr>디자인 사용자 지정</vt:lpstr>
      <vt:lpstr>파이썬을 활용한  데이터 분석  5월29일(화)~6월26일(화) 라이프매니지먼트 데이터 분석 실습</vt:lpstr>
      <vt:lpstr>강의 개요</vt:lpstr>
      <vt:lpstr>Day1 (5월 29일)</vt:lpstr>
      <vt:lpstr>강의 일정</vt:lpstr>
      <vt:lpstr>Day2 (5월 30일)</vt:lpstr>
      <vt:lpstr>Day2 과제 설명 (아래 과제를 수행하거나 4장을 읽고 공부하시오.) </vt:lpstr>
      <vt:lpstr>Day3 (5월 31일)</vt:lpstr>
      <vt:lpstr>Day4 (6월 1일)</vt:lpstr>
      <vt:lpstr>Day5 (6월 4일)</vt:lpstr>
      <vt:lpstr>Day6 (6월 5일)</vt:lpstr>
      <vt:lpstr>Day7 (6월 7일)</vt:lpstr>
      <vt:lpstr>Day8 (6월 8일)</vt:lpstr>
      <vt:lpstr>Day10 (6월 12일)</vt:lpstr>
      <vt:lpstr>파이썬2와 파이썬3 함께 설치</vt:lpstr>
      <vt:lpstr>Jupyter notebook 기본 디렉토리 변경</vt:lpstr>
      <vt:lpstr>Git hub 사용하기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User</cp:lastModifiedBy>
  <cp:revision>1695</cp:revision>
  <cp:lastPrinted>2018-06-02T08:52:10Z</cp:lastPrinted>
  <dcterms:created xsi:type="dcterms:W3CDTF">2012-10-19T01:35:04Z</dcterms:created>
  <dcterms:modified xsi:type="dcterms:W3CDTF">2018-06-12T05:22:31Z</dcterms:modified>
</cp:coreProperties>
</file>