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BA97C-4606-48FE-B2CA-3F774C4B1B31}" v="31" dt="2025-03-23T20:33:29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i Irfan" userId="35793f86c4f6aecb" providerId="LiveId" clId="{D54E48C1-7EEB-44F1-8052-426B6B3859D9}"/>
    <pc:docChg chg="custSel addSld modSld">
      <pc:chgData name="Suli Irfan" userId="35793f86c4f6aecb" providerId="LiveId" clId="{D54E48C1-7EEB-44F1-8052-426B6B3859D9}" dt="2025-02-20T20:14:37.082" v="80" actId="26606"/>
      <pc:docMkLst>
        <pc:docMk/>
      </pc:docMkLst>
      <pc:sldChg chg="addSp delSp modSp mod setBg">
        <pc:chgData name="Suli Irfan" userId="35793f86c4f6aecb" providerId="LiveId" clId="{D54E48C1-7EEB-44F1-8052-426B6B3859D9}" dt="2025-02-20T18:43:22.431" v="38" actId="26606"/>
        <pc:sldMkLst>
          <pc:docMk/>
          <pc:sldMk cId="3353408385" sldId="256"/>
        </pc:sldMkLst>
        <pc:spChg chg="mod">
          <ac:chgData name="Suli Irfan" userId="35793f86c4f6aecb" providerId="LiveId" clId="{D54E48C1-7EEB-44F1-8052-426B6B3859D9}" dt="2025-02-20T18:43:22.431" v="38" actId="26606"/>
          <ac:spMkLst>
            <pc:docMk/>
            <pc:sldMk cId="3353408385" sldId="256"/>
            <ac:spMk id="2" creationId="{D5200450-DDBE-8CBD-B78F-893BB49D2307}"/>
          </ac:spMkLst>
        </pc:spChg>
        <pc:spChg chg="mod">
          <ac:chgData name="Suli Irfan" userId="35793f86c4f6aecb" providerId="LiveId" clId="{D54E48C1-7EEB-44F1-8052-426B6B3859D9}" dt="2025-02-20T18:43:22.431" v="38" actId="26606"/>
          <ac:spMkLst>
            <pc:docMk/>
            <pc:sldMk cId="3353408385" sldId="256"/>
            <ac:spMk id="3" creationId="{99D3135D-5C9C-26F7-A0DC-EC83CBD27F59}"/>
          </ac:spMkLst>
        </pc:spChg>
        <pc:spChg chg="add">
          <ac:chgData name="Suli Irfan" userId="35793f86c4f6aecb" providerId="LiveId" clId="{D54E48C1-7EEB-44F1-8052-426B6B3859D9}" dt="2025-02-20T18:43:22.431" v="38" actId="26606"/>
          <ac:spMkLst>
            <pc:docMk/>
            <pc:sldMk cId="3353408385" sldId="256"/>
            <ac:spMk id="17" creationId="{F12E7CC5-C78B-4EBD-9565-3FA00FAA6CF2}"/>
          </ac:spMkLst>
        </pc:spChg>
        <pc:spChg chg="add">
          <ac:chgData name="Suli Irfan" userId="35793f86c4f6aecb" providerId="LiveId" clId="{D54E48C1-7EEB-44F1-8052-426B6B3859D9}" dt="2025-02-20T18:43:22.431" v="38" actId="26606"/>
          <ac:spMkLst>
            <pc:docMk/>
            <pc:sldMk cId="3353408385" sldId="256"/>
            <ac:spMk id="19" creationId="{3A4529A5-F675-429F-8044-01372BB13422}"/>
          </ac:spMkLst>
        </pc:spChg>
        <pc:spChg chg="add">
          <ac:chgData name="Suli Irfan" userId="35793f86c4f6aecb" providerId="LiveId" clId="{D54E48C1-7EEB-44F1-8052-426B6B3859D9}" dt="2025-02-20T18:43:22.431" v="38" actId="26606"/>
          <ac:spMkLst>
            <pc:docMk/>
            <pc:sldMk cId="3353408385" sldId="256"/>
            <ac:spMk id="21" creationId="{63DAB858-5A0C-4AFF-AAC6-705EDF8DB733}"/>
          </ac:spMkLst>
        </pc:spChg>
        <pc:picChg chg="add mod ord">
          <ac:chgData name="Suli Irfan" userId="35793f86c4f6aecb" providerId="LiveId" clId="{D54E48C1-7EEB-44F1-8052-426B6B3859D9}" dt="2025-02-20T18:43:22.431" v="38" actId="26606"/>
          <ac:picMkLst>
            <pc:docMk/>
            <pc:sldMk cId="3353408385" sldId="256"/>
            <ac:picMk id="7" creationId="{A54143C7-AFBD-5847-7579-9A8CAB55795F}"/>
          </ac:picMkLst>
        </pc:picChg>
      </pc:sldChg>
      <pc:sldChg chg="addSp delSp modSp new mod setBg">
        <pc:chgData name="Suli Irfan" userId="35793f86c4f6aecb" providerId="LiveId" clId="{D54E48C1-7EEB-44F1-8052-426B6B3859D9}" dt="2025-02-20T20:14:37.082" v="80" actId="26606"/>
        <pc:sldMkLst>
          <pc:docMk/>
          <pc:sldMk cId="1612624661" sldId="257"/>
        </pc:sldMkLst>
        <pc:spChg chg="mod">
          <ac:chgData name="Suli Irfan" userId="35793f86c4f6aecb" providerId="LiveId" clId="{D54E48C1-7EEB-44F1-8052-426B6B3859D9}" dt="2025-02-20T20:14:37.082" v="80" actId="26606"/>
          <ac:spMkLst>
            <pc:docMk/>
            <pc:sldMk cId="1612624661" sldId="257"/>
            <ac:spMk id="2" creationId="{3B6A6371-F710-A135-2DFC-855DF464B9FB}"/>
          </ac:spMkLst>
        </pc:spChg>
        <pc:spChg chg="add">
          <ac:chgData name="Suli Irfan" userId="35793f86c4f6aecb" providerId="LiveId" clId="{D54E48C1-7EEB-44F1-8052-426B6B3859D9}" dt="2025-02-20T20:14:37.082" v="80" actId="26606"/>
          <ac:spMkLst>
            <pc:docMk/>
            <pc:sldMk cId="1612624661" sldId="257"/>
            <ac:spMk id="9" creationId="{0671A8AE-40A1-4631-A6B8-581AFF065482}"/>
          </ac:spMkLst>
        </pc:spChg>
        <pc:spChg chg="add">
          <ac:chgData name="Suli Irfan" userId="35793f86c4f6aecb" providerId="LiveId" clId="{D54E48C1-7EEB-44F1-8052-426B6B3859D9}" dt="2025-02-20T20:14:37.082" v="80" actId="26606"/>
          <ac:spMkLst>
            <pc:docMk/>
            <pc:sldMk cId="1612624661" sldId="257"/>
            <ac:spMk id="11" creationId="{AB58EF07-17C2-48CF-ABB0-EEF1F17CB8F0}"/>
          </ac:spMkLst>
        </pc:spChg>
        <pc:spChg chg="add">
          <ac:chgData name="Suli Irfan" userId="35793f86c4f6aecb" providerId="LiveId" clId="{D54E48C1-7EEB-44F1-8052-426B6B3859D9}" dt="2025-02-20T20:14:37.082" v="80" actId="26606"/>
          <ac:spMkLst>
            <pc:docMk/>
            <pc:sldMk cId="1612624661" sldId="257"/>
            <ac:spMk id="13" creationId="{AF2F604E-43BE-4DC3-B983-E071523364F8}"/>
          </ac:spMkLst>
        </pc:spChg>
        <pc:spChg chg="add">
          <ac:chgData name="Suli Irfan" userId="35793f86c4f6aecb" providerId="LiveId" clId="{D54E48C1-7EEB-44F1-8052-426B6B3859D9}" dt="2025-02-20T20:14:37.082" v="80" actId="26606"/>
          <ac:spMkLst>
            <pc:docMk/>
            <pc:sldMk cId="1612624661" sldId="257"/>
            <ac:spMk id="15" creationId="{08C9B587-E65E-4B52-B37C-ABEBB6E87928}"/>
          </ac:spMkLst>
        </pc:spChg>
        <pc:picChg chg="add">
          <ac:chgData name="Suli Irfan" userId="35793f86c4f6aecb" providerId="LiveId" clId="{D54E48C1-7EEB-44F1-8052-426B6B3859D9}" dt="2025-02-20T20:14:37.082" v="80" actId="26606"/>
          <ac:picMkLst>
            <pc:docMk/>
            <pc:sldMk cId="1612624661" sldId="257"/>
            <ac:picMk id="5" creationId="{BDBA0C1D-E397-A234-73D8-BB5D7D550AB2}"/>
          </ac:picMkLst>
        </pc:picChg>
      </pc:sldChg>
      <pc:sldChg chg="new">
        <pc:chgData name="Suli Irfan" userId="35793f86c4f6aecb" providerId="LiveId" clId="{D54E48C1-7EEB-44F1-8052-426B6B3859D9}" dt="2025-02-20T18:43:01.420" v="36" actId="680"/>
        <pc:sldMkLst>
          <pc:docMk/>
          <pc:sldMk cId="2735515259" sldId="258"/>
        </pc:sldMkLst>
      </pc:sldChg>
    </pc:docChg>
  </pc:docChgLst>
  <pc:docChgLst>
    <pc:chgData name="Suli Irfan" userId="35793f86c4f6aecb" providerId="LiveId" clId="{A5EBA97C-4606-48FE-B2CA-3F774C4B1B31}"/>
    <pc:docChg chg="undo custSel addSld delSld modSld">
      <pc:chgData name="Suli Irfan" userId="35793f86c4f6aecb" providerId="LiveId" clId="{A5EBA97C-4606-48FE-B2CA-3F774C4B1B31}" dt="2025-03-23T20:33:29.291" v="2356"/>
      <pc:docMkLst>
        <pc:docMk/>
      </pc:docMkLst>
      <pc:sldChg chg="modTransition">
        <pc:chgData name="Suli Irfan" userId="35793f86c4f6aecb" providerId="LiveId" clId="{A5EBA97C-4606-48FE-B2CA-3F774C4B1B31}" dt="2025-03-23T20:32:55.896" v="2354"/>
        <pc:sldMkLst>
          <pc:docMk/>
          <pc:sldMk cId="3353408385" sldId="256"/>
        </pc:sldMkLst>
      </pc:sldChg>
      <pc:sldChg chg="addSp modSp mod modTransition">
        <pc:chgData name="Suli Irfan" userId="35793f86c4f6aecb" providerId="LiveId" clId="{A5EBA97C-4606-48FE-B2CA-3F774C4B1B31}" dt="2025-03-23T20:33:00.185" v="2355"/>
        <pc:sldMkLst>
          <pc:docMk/>
          <pc:sldMk cId="1612624661" sldId="257"/>
        </pc:sldMkLst>
        <pc:spChg chg="add mod">
          <ac:chgData name="Suli Irfan" userId="35793f86c4f6aecb" providerId="LiveId" clId="{A5EBA97C-4606-48FE-B2CA-3F774C4B1B31}" dt="2025-03-03T14:25:57.109" v="2" actId="20577"/>
          <ac:spMkLst>
            <pc:docMk/>
            <pc:sldMk cId="1612624661" sldId="257"/>
            <ac:spMk id="3" creationId="{84023DA6-E4D6-FB21-CA7A-5F3836EEE196}"/>
          </ac:spMkLst>
        </pc:spChg>
        <pc:spChg chg="add mod">
          <ac:chgData name="Suli Irfan" userId="35793f86c4f6aecb" providerId="LiveId" clId="{A5EBA97C-4606-48FE-B2CA-3F774C4B1B31}" dt="2025-03-23T17:46:49.112" v="2002" actId="207"/>
          <ac:spMkLst>
            <pc:docMk/>
            <pc:sldMk cId="1612624661" sldId="257"/>
            <ac:spMk id="4" creationId="{A38B2335-C75C-4533-C5BE-C900BAE84800}"/>
          </ac:spMkLst>
        </pc:spChg>
        <pc:picChg chg="mod">
          <ac:chgData name="Suli Irfan" userId="35793f86c4f6aecb" providerId="LiveId" clId="{A5EBA97C-4606-48FE-B2CA-3F774C4B1B31}" dt="2025-03-03T14:25:58.553" v="4" actId="1076"/>
          <ac:picMkLst>
            <pc:docMk/>
            <pc:sldMk cId="1612624661" sldId="257"/>
            <ac:picMk id="5" creationId="{BDBA0C1D-E397-A234-73D8-BB5D7D550AB2}"/>
          </ac:picMkLst>
        </pc:picChg>
      </pc:sldChg>
      <pc:sldChg chg="addSp modSp mod modTransition setBg">
        <pc:chgData name="Suli Irfan" userId="35793f86c4f6aecb" providerId="LiveId" clId="{A5EBA97C-4606-48FE-B2CA-3F774C4B1B31}" dt="2025-03-23T20:33:29.291" v="2356"/>
        <pc:sldMkLst>
          <pc:docMk/>
          <pc:sldMk cId="2735515259" sldId="258"/>
        </pc:sldMkLst>
        <pc:spChg chg="mod">
          <ac:chgData name="Suli Irfan" userId="35793f86c4f6aecb" providerId="LiveId" clId="{A5EBA97C-4606-48FE-B2CA-3F774C4B1B31}" dt="2025-03-04T13:22:42.231" v="1020" actId="313"/>
          <ac:spMkLst>
            <pc:docMk/>
            <pc:sldMk cId="2735515259" sldId="258"/>
            <ac:spMk id="2" creationId="{ED7079A3-85A7-BD51-AF85-2AC26B85EAC4}"/>
          </ac:spMkLst>
        </pc:spChg>
        <pc:spChg chg="mod">
          <ac:chgData name="Suli Irfan" userId="35793f86c4f6aecb" providerId="LiveId" clId="{A5EBA97C-4606-48FE-B2CA-3F774C4B1B31}" dt="2025-03-04T13:30:12.729" v="1358" actId="20577"/>
          <ac:spMkLst>
            <pc:docMk/>
            <pc:sldMk cId="2735515259" sldId="258"/>
            <ac:spMk id="3" creationId="{06156767-6261-09E6-B74E-38C6273CBBCF}"/>
          </ac:spMkLst>
        </pc:spChg>
        <pc:spChg chg="add">
          <ac:chgData name="Suli Irfan" userId="35793f86c4f6aecb" providerId="LiveId" clId="{A5EBA97C-4606-48FE-B2CA-3F774C4B1B31}" dt="2025-03-04T13:21:16.234" v="958" actId="26606"/>
          <ac:spMkLst>
            <pc:docMk/>
            <pc:sldMk cId="2735515259" sldId="258"/>
            <ac:spMk id="8" creationId="{A7AE9375-4664-4DB2-922D-2782A6E439AC}"/>
          </ac:spMkLst>
        </pc:spChg>
        <pc:spChg chg="add">
          <ac:chgData name="Suli Irfan" userId="35793f86c4f6aecb" providerId="LiveId" clId="{A5EBA97C-4606-48FE-B2CA-3F774C4B1B31}" dt="2025-03-04T13:21:16.234" v="958" actId="26606"/>
          <ac:spMkLst>
            <pc:docMk/>
            <pc:sldMk cId="2735515259" sldId="258"/>
            <ac:spMk id="12" creationId="{9DD005C1-8C51-42D6-9BEE-B9B83849743D}"/>
          </ac:spMkLst>
        </pc:spChg>
        <pc:cxnChg chg="add">
          <ac:chgData name="Suli Irfan" userId="35793f86c4f6aecb" providerId="LiveId" clId="{A5EBA97C-4606-48FE-B2CA-3F774C4B1B31}" dt="2025-03-04T13:21:16.234" v="958" actId="26606"/>
          <ac:cxnSpMkLst>
            <pc:docMk/>
            <pc:sldMk cId="2735515259" sldId="258"/>
            <ac:cxnSpMk id="10" creationId="{EE504C98-6397-41C1-A8D8-2D9C4ED307E0}"/>
          </ac:cxnSpMkLst>
        </pc:cxnChg>
      </pc:sldChg>
      <pc:sldChg chg="addSp modSp new mod modTransition setBg addAnim">
        <pc:chgData name="Suli Irfan" userId="35793f86c4f6aecb" providerId="LiveId" clId="{A5EBA97C-4606-48FE-B2CA-3F774C4B1B31}" dt="2025-03-23T19:57:54.122" v="2353"/>
        <pc:sldMkLst>
          <pc:docMk/>
          <pc:sldMk cId="22949795" sldId="259"/>
        </pc:sldMkLst>
        <pc:spChg chg="mod">
          <ac:chgData name="Suli Irfan" userId="35793f86c4f6aecb" providerId="LiveId" clId="{A5EBA97C-4606-48FE-B2CA-3F774C4B1B31}" dt="2025-03-04T13:33:34.734" v="1395" actId="2711"/>
          <ac:spMkLst>
            <pc:docMk/>
            <pc:sldMk cId="22949795" sldId="259"/>
            <ac:spMk id="2" creationId="{0E8A0D80-C6BE-3D13-0619-DAEAA57DE395}"/>
          </ac:spMkLst>
        </pc:spChg>
        <pc:spChg chg="mod">
          <ac:chgData name="Suli Irfan" userId="35793f86c4f6aecb" providerId="LiveId" clId="{A5EBA97C-4606-48FE-B2CA-3F774C4B1B31}" dt="2025-03-04T13:33:31.073" v="1394" actId="2711"/>
          <ac:spMkLst>
            <pc:docMk/>
            <pc:sldMk cId="22949795" sldId="259"/>
            <ac:spMk id="3" creationId="{A4E15D8F-D266-8A37-96F8-E29C8C746F34}"/>
          </ac:spMkLst>
        </pc:spChg>
        <pc:spChg chg="add">
          <ac:chgData name="Suli Irfan" userId="35793f86c4f6aecb" providerId="LiveId" clId="{A5EBA97C-4606-48FE-B2CA-3F774C4B1B31}" dt="2025-03-04T13:31:33.119" v="1381" actId="26606"/>
          <ac:spMkLst>
            <pc:docMk/>
            <pc:sldMk cId="22949795" sldId="259"/>
            <ac:spMk id="8" creationId="{FB5B0058-AF13-4859-B429-4EDDE2A26F7F}"/>
          </ac:spMkLst>
        </pc:spChg>
        <pc:picChg chg="add mod">
          <ac:chgData name="Suli Irfan" userId="35793f86c4f6aecb" providerId="LiveId" clId="{A5EBA97C-4606-48FE-B2CA-3F774C4B1B31}" dt="2025-03-04T13:35:30.068" v="1403" actId="1076"/>
          <ac:picMkLst>
            <pc:docMk/>
            <pc:sldMk cId="22949795" sldId="259"/>
            <ac:picMk id="1030" creationId="{B9ADE35D-5826-9BA8-A1F4-45D4C908CCB0}"/>
          </ac:picMkLst>
        </pc:picChg>
        <pc:cxnChg chg="add">
          <ac:chgData name="Suli Irfan" userId="35793f86c4f6aecb" providerId="LiveId" clId="{A5EBA97C-4606-48FE-B2CA-3F774C4B1B31}" dt="2025-03-04T13:31:33.119" v="1381" actId="26606"/>
          <ac:cxnSpMkLst>
            <pc:docMk/>
            <pc:sldMk cId="22949795" sldId="259"/>
            <ac:cxnSpMk id="10" creationId="{C4C8A451-B6C1-4CB1-95FC-2DBDEC61FF17}"/>
          </ac:cxnSpMkLst>
        </pc:cxnChg>
        <pc:cxnChg chg="add">
          <ac:chgData name="Suli Irfan" userId="35793f86c4f6aecb" providerId="LiveId" clId="{A5EBA97C-4606-48FE-B2CA-3F774C4B1B31}" dt="2025-03-04T13:31:33.119" v="1381" actId="26606"/>
          <ac:cxnSpMkLst>
            <pc:docMk/>
            <pc:sldMk cId="22949795" sldId="259"/>
            <ac:cxnSpMk id="12" creationId="{E8439DD6-1CCF-48C6-AF10-B7018793022A}"/>
          </ac:cxnSpMkLst>
        </pc:cxnChg>
      </pc:sldChg>
      <pc:sldChg chg="delSp new del mod">
        <pc:chgData name="Suli Irfan" userId="35793f86c4f6aecb" providerId="LiveId" clId="{A5EBA97C-4606-48FE-B2CA-3F774C4B1B31}" dt="2025-03-04T13:30:42.487" v="1361" actId="47"/>
        <pc:sldMkLst>
          <pc:docMk/>
          <pc:sldMk cId="507445110" sldId="259"/>
        </pc:sldMkLst>
      </pc:sldChg>
      <pc:sldChg chg="addSp modSp new mod setBg">
        <pc:chgData name="Suli Irfan" userId="35793f86c4f6aecb" providerId="LiveId" clId="{A5EBA97C-4606-48FE-B2CA-3F774C4B1B31}" dt="2025-03-23T17:47:36.806" v="2006" actId="207"/>
        <pc:sldMkLst>
          <pc:docMk/>
          <pc:sldMk cId="3056898074" sldId="260"/>
        </pc:sldMkLst>
        <pc:spChg chg="mod">
          <ac:chgData name="Suli Irfan" userId="35793f86c4f6aecb" providerId="LiveId" clId="{A5EBA97C-4606-48FE-B2CA-3F774C4B1B31}" dt="2025-03-04T14:32:52.316" v="1688" actId="20577"/>
          <ac:spMkLst>
            <pc:docMk/>
            <pc:sldMk cId="3056898074" sldId="260"/>
            <ac:spMk id="2" creationId="{469BE35C-FBE6-8BB7-2543-9968F74C01AF}"/>
          </ac:spMkLst>
        </pc:spChg>
        <pc:spChg chg="mod">
          <ac:chgData name="Suli Irfan" userId="35793f86c4f6aecb" providerId="LiveId" clId="{A5EBA97C-4606-48FE-B2CA-3F774C4B1B31}" dt="2025-03-23T17:47:36.806" v="2006" actId="207"/>
          <ac:spMkLst>
            <pc:docMk/>
            <pc:sldMk cId="3056898074" sldId="260"/>
            <ac:spMk id="3" creationId="{5C872511-4AE9-8F62-7011-491EFC40CA16}"/>
          </ac:spMkLst>
        </pc:spChg>
        <pc:spChg chg="add">
          <ac:chgData name="Suli Irfan" userId="35793f86c4f6aecb" providerId="LiveId" clId="{A5EBA97C-4606-48FE-B2CA-3F774C4B1B31}" dt="2025-03-04T14:16:14.222" v="1439" actId="26606"/>
          <ac:spMkLst>
            <pc:docMk/>
            <pc:sldMk cId="3056898074" sldId="260"/>
            <ac:spMk id="8" creationId="{5A0118C5-4F8D-4CF4-BADD-53FEACC6C42A}"/>
          </ac:spMkLst>
        </pc:spChg>
        <pc:spChg chg="add">
          <ac:chgData name="Suli Irfan" userId="35793f86c4f6aecb" providerId="LiveId" clId="{A5EBA97C-4606-48FE-B2CA-3F774C4B1B31}" dt="2025-03-04T14:16:14.222" v="1439" actId="26606"/>
          <ac:spMkLst>
            <pc:docMk/>
            <pc:sldMk cId="3056898074" sldId="260"/>
            <ac:spMk id="10" creationId="{A99050EE-26AF-4253-BD50-F0FCD965A8F6}"/>
          </ac:spMkLst>
        </pc:spChg>
        <pc:spChg chg="add">
          <ac:chgData name="Suli Irfan" userId="35793f86c4f6aecb" providerId="LiveId" clId="{A5EBA97C-4606-48FE-B2CA-3F774C4B1B31}" dt="2025-03-04T14:16:14.222" v="1439" actId="26606"/>
          <ac:spMkLst>
            <pc:docMk/>
            <pc:sldMk cId="3056898074" sldId="260"/>
            <ac:spMk id="16" creationId="{D0C78466-EB6E-45A0-99A6-A00789ACD90A}"/>
          </ac:spMkLst>
        </pc:spChg>
        <pc:spChg chg="add">
          <ac:chgData name="Suli Irfan" userId="35793f86c4f6aecb" providerId="LiveId" clId="{A5EBA97C-4606-48FE-B2CA-3F774C4B1B31}" dt="2025-03-04T14:16:14.222" v="1439" actId="26606"/>
          <ac:spMkLst>
            <pc:docMk/>
            <pc:sldMk cId="3056898074" sldId="260"/>
            <ac:spMk id="18" creationId="{E99F76E4-5DFD-4DBE-B042-66FBCD1182C9}"/>
          </ac:spMkLst>
        </pc:spChg>
        <pc:grpChg chg="add">
          <ac:chgData name="Suli Irfan" userId="35793f86c4f6aecb" providerId="LiveId" clId="{A5EBA97C-4606-48FE-B2CA-3F774C4B1B31}" dt="2025-03-04T14:16:14.222" v="1439" actId="26606"/>
          <ac:grpSpMkLst>
            <pc:docMk/>
            <pc:sldMk cId="3056898074" sldId="260"/>
            <ac:grpSpMk id="12" creationId="{00E015F5-1A99-4E40-BC3D-7707802996B5}"/>
          </ac:grpSpMkLst>
        </pc:grpChg>
        <pc:grpChg chg="add">
          <ac:chgData name="Suli Irfan" userId="35793f86c4f6aecb" providerId="LiveId" clId="{A5EBA97C-4606-48FE-B2CA-3F774C4B1B31}" dt="2025-03-04T14:16:14.222" v="1439" actId="26606"/>
          <ac:grpSpMkLst>
            <pc:docMk/>
            <pc:sldMk cId="3056898074" sldId="260"/>
            <ac:grpSpMk id="20" creationId="{5468B3A9-705E-43C3-A742-0619B0D8F2EE}"/>
          </ac:grpSpMkLst>
        </pc:grpChg>
        <pc:grpChg chg="add">
          <ac:chgData name="Suli Irfan" userId="35793f86c4f6aecb" providerId="LiveId" clId="{A5EBA97C-4606-48FE-B2CA-3F774C4B1B31}" dt="2025-03-04T14:16:14.222" v="1439" actId="26606"/>
          <ac:grpSpMkLst>
            <pc:docMk/>
            <pc:sldMk cId="3056898074" sldId="260"/>
            <ac:grpSpMk id="191" creationId="{773717CC-ECEE-4ABF-BA61-C59F46801775}"/>
          </ac:grpSpMkLst>
        </pc:grpChg>
      </pc:sldChg>
      <pc:sldChg chg="addSp delSp modSp new mod setBg addAnim">
        <pc:chgData name="Suli Irfan" userId="35793f86c4f6aecb" providerId="LiveId" clId="{A5EBA97C-4606-48FE-B2CA-3F774C4B1B31}" dt="2025-03-23T17:50:57.793" v="2039" actId="313"/>
        <pc:sldMkLst>
          <pc:docMk/>
          <pc:sldMk cId="1742804968" sldId="261"/>
        </pc:sldMkLst>
        <pc:spChg chg="mod">
          <ac:chgData name="Suli Irfan" userId="35793f86c4f6aecb" providerId="LiveId" clId="{A5EBA97C-4606-48FE-B2CA-3F774C4B1B31}" dt="2025-03-04T14:42:58.424" v="1989" actId="2711"/>
          <ac:spMkLst>
            <pc:docMk/>
            <pc:sldMk cId="1742804968" sldId="261"/>
            <ac:spMk id="2" creationId="{05881BFB-B5A8-156F-1931-6F69071E41C0}"/>
          </ac:spMkLst>
        </pc:spChg>
        <pc:spChg chg="add">
          <ac:chgData name="Suli Irfan" userId="35793f86c4f6aecb" providerId="LiveId" clId="{A5EBA97C-4606-48FE-B2CA-3F774C4B1B31}" dt="2025-03-23T17:49:53.881" v="2013"/>
          <ac:spMkLst>
            <pc:docMk/>
            <pc:sldMk cId="1742804968" sldId="261"/>
            <ac:spMk id="3" creationId="{DFBA8455-B1E1-F94D-4F00-4F32CD4B56D5}"/>
          </ac:spMkLst>
        </pc:spChg>
        <pc:spChg chg="add">
          <ac:chgData name="Suli Irfan" userId="35793f86c4f6aecb" providerId="LiveId" clId="{A5EBA97C-4606-48FE-B2CA-3F774C4B1B31}" dt="2025-03-23T17:49:55.962" v="2016"/>
          <ac:spMkLst>
            <pc:docMk/>
            <pc:sldMk cId="1742804968" sldId="261"/>
            <ac:spMk id="4" creationId="{C35B567E-EDD6-3F61-05C1-B04DDA43FA75}"/>
          </ac:spMkLst>
        </pc:spChg>
        <pc:spChg chg="add mod">
          <ac:chgData name="Suli Irfan" userId="35793f86c4f6aecb" providerId="LiveId" clId="{A5EBA97C-4606-48FE-B2CA-3F774C4B1B31}" dt="2025-03-23T17:50:57.793" v="2039" actId="313"/>
          <ac:spMkLst>
            <pc:docMk/>
            <pc:sldMk cId="1742804968" sldId="261"/>
            <ac:spMk id="5" creationId="{6358918E-800C-2AF7-16BE-B185D019CDA0}"/>
          </ac:spMkLst>
        </pc:spChg>
        <pc:spChg chg="add">
          <ac:chgData name="Suli Irfan" userId="35793f86c4f6aecb" providerId="LiveId" clId="{A5EBA97C-4606-48FE-B2CA-3F774C4B1B31}" dt="2025-03-04T14:41:58.215" v="1982" actId="26606"/>
          <ac:spMkLst>
            <pc:docMk/>
            <pc:sldMk cId="1742804968" sldId="261"/>
            <ac:spMk id="23" creationId="{FB5B0058-AF13-4859-B429-4EDDE2A26F7F}"/>
          </ac:spMkLst>
        </pc:spChg>
        <pc:cxnChg chg="add">
          <ac:chgData name="Suli Irfan" userId="35793f86c4f6aecb" providerId="LiveId" clId="{A5EBA97C-4606-48FE-B2CA-3F774C4B1B31}" dt="2025-03-04T14:41:58.215" v="1982" actId="26606"/>
          <ac:cxnSpMkLst>
            <pc:docMk/>
            <pc:sldMk cId="1742804968" sldId="261"/>
            <ac:cxnSpMk id="25" creationId="{EC4521DE-248E-440D-AAD6-FD9E7D34B3BF}"/>
          </ac:cxnSpMkLst>
        </pc:cxnChg>
        <pc:cxnChg chg="add">
          <ac:chgData name="Suli Irfan" userId="35793f86c4f6aecb" providerId="LiveId" clId="{A5EBA97C-4606-48FE-B2CA-3F774C4B1B31}" dt="2025-03-04T14:41:58.215" v="1982" actId="26606"/>
          <ac:cxnSpMkLst>
            <pc:docMk/>
            <pc:sldMk cId="1742804968" sldId="261"/>
            <ac:cxnSpMk id="27" creationId="{442C13FA-4C0F-42D0-9626-5BA6040D8C31}"/>
          </ac:cxnSpMkLst>
        </pc:cxnChg>
      </pc:sldChg>
      <pc:sldChg chg="addSp delSp modSp new mod setBg">
        <pc:chgData name="Suli Irfan" userId="35793f86c4f6aecb" providerId="LiveId" clId="{A5EBA97C-4606-48FE-B2CA-3F774C4B1B31}" dt="2025-03-23T18:00:06.940" v="2350" actId="2711"/>
        <pc:sldMkLst>
          <pc:docMk/>
          <pc:sldMk cId="4036682808" sldId="262"/>
        </pc:sldMkLst>
        <pc:spChg chg="mod">
          <ac:chgData name="Suli Irfan" userId="35793f86c4f6aecb" providerId="LiveId" clId="{A5EBA97C-4606-48FE-B2CA-3F774C4B1B31}" dt="2025-03-23T17:55:16.827" v="2143" actId="26606"/>
          <ac:spMkLst>
            <pc:docMk/>
            <pc:sldMk cId="4036682808" sldId="262"/>
            <ac:spMk id="2" creationId="{E90C1D57-A2CF-02F2-2973-22D98F43E704}"/>
          </ac:spMkLst>
        </pc:spChg>
        <pc:spChg chg="del mod">
          <ac:chgData name="Suli Irfan" userId="35793f86c4f6aecb" providerId="LiveId" clId="{A5EBA97C-4606-48FE-B2CA-3F774C4B1B31}" dt="2025-03-23T17:55:03.162" v="2142" actId="26606"/>
          <ac:spMkLst>
            <pc:docMk/>
            <pc:sldMk cId="4036682808" sldId="262"/>
            <ac:spMk id="3" creationId="{231AF218-73FB-72FA-3988-9901271112F3}"/>
          </ac:spMkLst>
        </pc:spChg>
        <pc:spChg chg="add del">
          <ac:chgData name="Suli Irfan" userId="35793f86c4f6aecb" providerId="LiveId" clId="{A5EBA97C-4606-48FE-B2CA-3F774C4B1B31}" dt="2025-03-23T17:55:16.827" v="2143" actId="26606"/>
          <ac:spMkLst>
            <pc:docMk/>
            <pc:sldMk cId="4036682808" sldId="262"/>
            <ac:spMk id="9" creationId="{BACC6370-2D7E-4714-9D71-7542949D7D5D}"/>
          </ac:spMkLst>
        </pc:spChg>
        <pc:spChg chg="add del">
          <ac:chgData name="Suli Irfan" userId="35793f86c4f6aecb" providerId="LiveId" clId="{A5EBA97C-4606-48FE-B2CA-3F774C4B1B31}" dt="2025-03-23T17:55:16.827" v="2143" actId="26606"/>
          <ac:spMkLst>
            <pc:docMk/>
            <pc:sldMk cId="4036682808" sldId="262"/>
            <ac:spMk id="11" creationId="{F68B3F68-107C-434F-AA38-110D5EA91B85}"/>
          </ac:spMkLst>
        </pc:spChg>
        <pc:spChg chg="add del">
          <ac:chgData name="Suli Irfan" userId="35793f86c4f6aecb" providerId="LiveId" clId="{A5EBA97C-4606-48FE-B2CA-3F774C4B1B31}" dt="2025-03-23T17:55:16.827" v="2143" actId="26606"/>
          <ac:spMkLst>
            <pc:docMk/>
            <pc:sldMk cId="4036682808" sldId="262"/>
            <ac:spMk id="13" creationId="{AAD0DBB9-1A4B-4391-81D4-CB19F9AB918A}"/>
          </ac:spMkLst>
        </pc:spChg>
        <pc:spChg chg="add del">
          <ac:chgData name="Suli Irfan" userId="35793f86c4f6aecb" providerId="LiveId" clId="{A5EBA97C-4606-48FE-B2CA-3F774C4B1B31}" dt="2025-03-23T17:55:16.827" v="2143" actId="26606"/>
          <ac:spMkLst>
            <pc:docMk/>
            <pc:sldMk cId="4036682808" sldId="262"/>
            <ac:spMk id="15" creationId="{063BBA22-50EA-4C4D-BE05-F1CE4E63AA56}"/>
          </ac:spMkLst>
        </pc:spChg>
        <pc:spChg chg="add">
          <ac:chgData name="Suli Irfan" userId="35793f86c4f6aecb" providerId="LiveId" clId="{A5EBA97C-4606-48FE-B2CA-3F774C4B1B31}" dt="2025-03-23T17:55:16.827" v="2143" actId="26606"/>
          <ac:spMkLst>
            <pc:docMk/>
            <pc:sldMk cId="4036682808" sldId="262"/>
            <ac:spMk id="20" creationId="{0C541B88-1AE9-40C3-AFD5-967787C1979F}"/>
          </ac:spMkLst>
        </pc:spChg>
        <pc:spChg chg="add">
          <ac:chgData name="Suli Irfan" userId="35793f86c4f6aecb" providerId="LiveId" clId="{A5EBA97C-4606-48FE-B2CA-3F774C4B1B31}" dt="2025-03-23T17:55:16.827" v="2143" actId="26606"/>
          <ac:spMkLst>
            <pc:docMk/>
            <pc:sldMk cId="4036682808" sldId="262"/>
            <ac:spMk id="22" creationId="{E5F17139-31EE-46AC-B04F-DBBD852DD6CB}"/>
          </ac:spMkLst>
        </pc:spChg>
        <pc:spChg chg="add">
          <ac:chgData name="Suli Irfan" userId="35793f86c4f6aecb" providerId="LiveId" clId="{A5EBA97C-4606-48FE-B2CA-3F774C4B1B31}" dt="2025-03-23T17:55:16.827" v="2143" actId="26606"/>
          <ac:spMkLst>
            <pc:docMk/>
            <pc:sldMk cId="4036682808" sldId="262"/>
            <ac:spMk id="28" creationId="{89D16701-DA76-4F72-BB63-E2C3FFBDFE0F}"/>
          </ac:spMkLst>
        </pc:spChg>
        <pc:spChg chg="add">
          <ac:chgData name="Suli Irfan" userId="35793f86c4f6aecb" providerId="LiveId" clId="{A5EBA97C-4606-48FE-B2CA-3F774C4B1B31}" dt="2025-03-23T17:55:16.827" v="2143" actId="26606"/>
          <ac:spMkLst>
            <pc:docMk/>
            <pc:sldMk cId="4036682808" sldId="262"/>
            <ac:spMk id="30" creationId="{1CC28BE1-9DC6-43FE-9582-39F091098D77}"/>
          </ac:spMkLst>
        </pc:spChg>
        <pc:graphicFrameChg chg="add mod modGraphic">
          <ac:chgData name="Suli Irfan" userId="35793f86c4f6aecb" providerId="LiveId" clId="{A5EBA97C-4606-48FE-B2CA-3F774C4B1B31}" dt="2025-03-23T18:00:06.940" v="2350" actId="2711"/>
          <ac:graphicFrameMkLst>
            <pc:docMk/>
            <pc:sldMk cId="4036682808" sldId="262"/>
            <ac:graphicFrameMk id="5" creationId="{B770A2D7-0BFC-8F47-C0F9-1F2C273775F3}"/>
          </ac:graphicFrameMkLst>
        </pc:graphicFrameChg>
      </pc:sldChg>
      <pc:sldChg chg="addSp delSp modSp new mod setBg">
        <pc:chgData name="Suli Irfan" userId="35793f86c4f6aecb" providerId="LiveId" clId="{A5EBA97C-4606-48FE-B2CA-3F774C4B1B31}" dt="2025-03-23T18:00:20.875" v="2352" actId="313"/>
        <pc:sldMkLst>
          <pc:docMk/>
          <pc:sldMk cId="111806756" sldId="263"/>
        </pc:sldMkLst>
        <pc:spChg chg="mod">
          <ac:chgData name="Suli Irfan" userId="35793f86c4f6aecb" providerId="LiveId" clId="{A5EBA97C-4606-48FE-B2CA-3F774C4B1B31}" dt="2025-03-23T18:00:20.875" v="2352" actId="313"/>
          <ac:spMkLst>
            <pc:docMk/>
            <pc:sldMk cId="111806756" sldId="263"/>
            <ac:spMk id="2" creationId="{F359AD01-2DC3-829C-7F90-861F520669C8}"/>
          </ac:spMkLst>
        </pc:spChg>
        <pc:spChg chg="del mod">
          <ac:chgData name="Suli Irfan" userId="35793f86c4f6aecb" providerId="LiveId" clId="{A5EBA97C-4606-48FE-B2CA-3F774C4B1B31}" dt="2025-03-23T18:00:16.319" v="2351" actId="26606"/>
          <ac:spMkLst>
            <pc:docMk/>
            <pc:sldMk cId="111806756" sldId="263"/>
            <ac:spMk id="3" creationId="{88A6DE45-785A-AAAC-43CE-39FE49B5DF84}"/>
          </ac:spMkLst>
        </pc:spChg>
        <pc:spChg chg="add">
          <ac:chgData name="Suli Irfan" userId="35793f86c4f6aecb" providerId="LiveId" clId="{A5EBA97C-4606-48FE-B2CA-3F774C4B1B31}" dt="2025-03-23T18:00:16.319" v="2351" actId="26606"/>
          <ac:spMkLst>
            <pc:docMk/>
            <pc:sldMk cId="111806756" sldId="263"/>
            <ac:spMk id="9" creationId="{53B021B3-DE93-4AB7-8A18-CF5F1CED88B8}"/>
          </ac:spMkLst>
        </pc:spChg>
        <pc:spChg chg="add">
          <ac:chgData name="Suli Irfan" userId="35793f86c4f6aecb" providerId="LiveId" clId="{A5EBA97C-4606-48FE-B2CA-3F774C4B1B31}" dt="2025-03-23T18:00:16.319" v="2351" actId="26606"/>
          <ac:spMkLst>
            <pc:docMk/>
            <pc:sldMk cId="111806756" sldId="263"/>
            <ac:spMk id="11" creationId="{52D502E5-F6B4-4D58-B4AE-FC466FF15EE8}"/>
          </ac:spMkLst>
        </pc:spChg>
        <pc:spChg chg="add">
          <ac:chgData name="Suli Irfan" userId="35793f86c4f6aecb" providerId="LiveId" clId="{A5EBA97C-4606-48FE-B2CA-3F774C4B1B31}" dt="2025-03-23T18:00:16.319" v="2351" actId="26606"/>
          <ac:spMkLst>
            <pc:docMk/>
            <pc:sldMk cId="111806756" sldId="263"/>
            <ac:spMk id="13" creationId="{9DECDBF4-02B6-4BB4-B65B-B8107AD6A9E8}"/>
          </ac:spMkLst>
        </pc:spChg>
        <pc:graphicFrameChg chg="add">
          <ac:chgData name="Suli Irfan" userId="35793f86c4f6aecb" providerId="LiveId" clId="{A5EBA97C-4606-48FE-B2CA-3F774C4B1B31}" dt="2025-03-23T18:00:16.319" v="2351" actId="26606"/>
          <ac:graphicFrameMkLst>
            <pc:docMk/>
            <pc:sldMk cId="111806756" sldId="263"/>
            <ac:graphicFrameMk id="5" creationId="{2CF7A324-242C-6675-2C30-B45D33F7EBB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36C4D-98F3-4ED8-BAFD-0BCDFFFD9E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555576-9F52-4A63-B765-5E55E41C13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Efficient Debugging Techniques: We learned to use browser developer tools and console logs effectively to diagnose and fix errors. (Edge case testing, error handling etc)</a:t>
          </a:r>
          <a:endParaRPr lang="en-US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D3B87FDA-920E-4AD0-9CCD-F339F254DD3A}" type="parTrans" cxnId="{C4C1A2AA-FB11-4179-A039-96CAF17F7892}">
      <dgm:prSet/>
      <dgm:spPr/>
      <dgm:t>
        <a:bodyPr/>
        <a:lstStyle/>
        <a:p>
          <a:endParaRPr lang="en-US"/>
        </a:p>
      </dgm:t>
    </dgm:pt>
    <dgm:pt modelId="{E289D5FC-53EB-4CEE-8922-CD18E3B634FB}" type="sibTrans" cxnId="{C4C1A2AA-FB11-4179-A039-96CAF17F7892}">
      <dgm:prSet/>
      <dgm:spPr/>
      <dgm:t>
        <a:bodyPr/>
        <a:lstStyle/>
        <a:p>
          <a:endParaRPr lang="en-US"/>
        </a:p>
      </dgm:t>
    </dgm:pt>
    <dgm:pt modelId="{57D3A671-E182-4296-B80E-4B775B9EB1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JavaScript &amp; CSS Knowledge: This project reinforced how JavaScript and CSS work together to create a smooth, interactive &amp; animated webpage</a:t>
          </a:r>
          <a:endParaRPr lang="en-US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31C1AA13-4587-4A81-BF33-BC71B095F491}" type="parTrans" cxnId="{A1E02115-53C0-42BB-A09F-0E98B58F6216}">
      <dgm:prSet/>
      <dgm:spPr/>
      <dgm:t>
        <a:bodyPr/>
        <a:lstStyle/>
        <a:p>
          <a:endParaRPr lang="en-US"/>
        </a:p>
      </dgm:t>
    </dgm:pt>
    <dgm:pt modelId="{E764D711-1AF2-47DD-B077-9C32722D3F83}" type="sibTrans" cxnId="{A1E02115-53C0-42BB-A09F-0E98B58F6216}">
      <dgm:prSet/>
      <dgm:spPr/>
      <dgm:t>
        <a:bodyPr/>
        <a:lstStyle/>
        <a:p>
          <a:endParaRPr lang="en-US"/>
        </a:p>
      </dgm:t>
    </dgm:pt>
    <dgm:pt modelId="{C588905E-8A78-4EDC-AE7E-CED3FC13F576}" type="pres">
      <dgm:prSet presAssocID="{51336C4D-98F3-4ED8-BAFD-0BCDFFFD9E5A}" presName="root" presStyleCnt="0">
        <dgm:presLayoutVars>
          <dgm:dir/>
          <dgm:resizeHandles val="exact"/>
        </dgm:presLayoutVars>
      </dgm:prSet>
      <dgm:spPr/>
    </dgm:pt>
    <dgm:pt modelId="{0ECBB72F-732C-4C83-8466-E0CD8E30BD6E}" type="pres">
      <dgm:prSet presAssocID="{57555576-9F52-4A63-B765-5E55E41C13C2}" presName="compNode" presStyleCnt="0"/>
      <dgm:spPr/>
    </dgm:pt>
    <dgm:pt modelId="{1A34A6BB-C137-4125-82DA-73DC8FFCE7E1}" type="pres">
      <dgm:prSet presAssocID="{57555576-9F52-4A63-B765-5E55E41C13C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937283D-FCAF-445C-A765-CE8222FEA48B}" type="pres">
      <dgm:prSet presAssocID="{57555576-9F52-4A63-B765-5E55E41C13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0F3A1C4-43E4-40BE-997E-9F3F796F072D}" type="pres">
      <dgm:prSet presAssocID="{57555576-9F52-4A63-B765-5E55E41C13C2}" presName="spaceRect" presStyleCnt="0"/>
      <dgm:spPr/>
    </dgm:pt>
    <dgm:pt modelId="{B429CFB5-6D46-4020-9662-0927D6B845FD}" type="pres">
      <dgm:prSet presAssocID="{57555576-9F52-4A63-B765-5E55E41C13C2}" presName="textRect" presStyleLbl="revTx" presStyleIdx="0" presStyleCnt="2">
        <dgm:presLayoutVars>
          <dgm:chMax val="1"/>
          <dgm:chPref val="1"/>
        </dgm:presLayoutVars>
      </dgm:prSet>
      <dgm:spPr/>
    </dgm:pt>
    <dgm:pt modelId="{224F9794-D9D1-489F-A265-3E850EF35260}" type="pres">
      <dgm:prSet presAssocID="{E289D5FC-53EB-4CEE-8922-CD18E3B634FB}" presName="sibTrans" presStyleCnt="0"/>
      <dgm:spPr/>
    </dgm:pt>
    <dgm:pt modelId="{2332ECB1-84C3-4941-B114-D86F1D898CE1}" type="pres">
      <dgm:prSet presAssocID="{57D3A671-E182-4296-B80E-4B775B9EB1CA}" presName="compNode" presStyleCnt="0"/>
      <dgm:spPr/>
    </dgm:pt>
    <dgm:pt modelId="{60450A0B-A094-4E5A-B333-8920F8B9C45D}" type="pres">
      <dgm:prSet presAssocID="{57D3A671-E182-4296-B80E-4B775B9EB1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1536F82-1F48-446E-B5DD-AEF65C4C2570}" type="pres">
      <dgm:prSet presAssocID="{57D3A671-E182-4296-B80E-4B775B9EB1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FEA95C-C190-47C9-B7A8-3FDAEDA95457}" type="pres">
      <dgm:prSet presAssocID="{57D3A671-E182-4296-B80E-4B775B9EB1CA}" presName="spaceRect" presStyleCnt="0"/>
      <dgm:spPr/>
    </dgm:pt>
    <dgm:pt modelId="{2F2AC6CF-7FA0-4110-BBFC-164B08B6D7BC}" type="pres">
      <dgm:prSet presAssocID="{57D3A671-E182-4296-B80E-4B775B9EB1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1E02115-53C0-42BB-A09F-0E98B58F6216}" srcId="{51336C4D-98F3-4ED8-BAFD-0BCDFFFD9E5A}" destId="{57D3A671-E182-4296-B80E-4B775B9EB1CA}" srcOrd="1" destOrd="0" parTransId="{31C1AA13-4587-4A81-BF33-BC71B095F491}" sibTransId="{E764D711-1AF2-47DD-B077-9C32722D3F83}"/>
    <dgm:cxn modelId="{454D827F-BBA2-4052-84F1-A0445EBFA3A8}" type="presOf" srcId="{57D3A671-E182-4296-B80E-4B775B9EB1CA}" destId="{2F2AC6CF-7FA0-4110-BBFC-164B08B6D7BC}" srcOrd="0" destOrd="0" presId="urn:microsoft.com/office/officeart/2018/5/layout/IconLeafLabelList"/>
    <dgm:cxn modelId="{C4C1A2AA-FB11-4179-A039-96CAF17F7892}" srcId="{51336C4D-98F3-4ED8-BAFD-0BCDFFFD9E5A}" destId="{57555576-9F52-4A63-B765-5E55E41C13C2}" srcOrd="0" destOrd="0" parTransId="{D3B87FDA-920E-4AD0-9CCD-F339F254DD3A}" sibTransId="{E289D5FC-53EB-4CEE-8922-CD18E3B634FB}"/>
    <dgm:cxn modelId="{8D35ACD3-76DF-4C95-A8D1-B82058C4F847}" type="presOf" srcId="{51336C4D-98F3-4ED8-BAFD-0BCDFFFD9E5A}" destId="{C588905E-8A78-4EDC-AE7E-CED3FC13F576}" srcOrd="0" destOrd="0" presId="urn:microsoft.com/office/officeart/2018/5/layout/IconLeafLabelList"/>
    <dgm:cxn modelId="{8CA3F4EA-97C4-45AE-ABB5-78FB5A3517CB}" type="presOf" srcId="{57555576-9F52-4A63-B765-5E55E41C13C2}" destId="{B429CFB5-6D46-4020-9662-0927D6B845FD}" srcOrd="0" destOrd="0" presId="urn:microsoft.com/office/officeart/2018/5/layout/IconLeafLabelList"/>
    <dgm:cxn modelId="{00DA5247-26EA-4924-98DA-A6682B9BEBD5}" type="presParOf" srcId="{C588905E-8A78-4EDC-AE7E-CED3FC13F576}" destId="{0ECBB72F-732C-4C83-8466-E0CD8E30BD6E}" srcOrd="0" destOrd="0" presId="urn:microsoft.com/office/officeart/2018/5/layout/IconLeafLabelList"/>
    <dgm:cxn modelId="{0D0E9DA8-2F63-4AA5-A022-5128E7894F2C}" type="presParOf" srcId="{0ECBB72F-732C-4C83-8466-E0CD8E30BD6E}" destId="{1A34A6BB-C137-4125-82DA-73DC8FFCE7E1}" srcOrd="0" destOrd="0" presId="urn:microsoft.com/office/officeart/2018/5/layout/IconLeafLabelList"/>
    <dgm:cxn modelId="{56F83941-6651-4480-9287-536B0422F4BB}" type="presParOf" srcId="{0ECBB72F-732C-4C83-8466-E0CD8E30BD6E}" destId="{6937283D-FCAF-445C-A765-CE8222FEA48B}" srcOrd="1" destOrd="0" presId="urn:microsoft.com/office/officeart/2018/5/layout/IconLeafLabelList"/>
    <dgm:cxn modelId="{1B71D66C-16FF-4A2D-8F65-B73F3D7F0C35}" type="presParOf" srcId="{0ECBB72F-732C-4C83-8466-E0CD8E30BD6E}" destId="{00F3A1C4-43E4-40BE-997E-9F3F796F072D}" srcOrd="2" destOrd="0" presId="urn:microsoft.com/office/officeart/2018/5/layout/IconLeafLabelList"/>
    <dgm:cxn modelId="{FBEE6DCE-BB1D-43E4-A5CB-410135C43F45}" type="presParOf" srcId="{0ECBB72F-732C-4C83-8466-E0CD8E30BD6E}" destId="{B429CFB5-6D46-4020-9662-0927D6B845FD}" srcOrd="3" destOrd="0" presId="urn:microsoft.com/office/officeart/2018/5/layout/IconLeafLabelList"/>
    <dgm:cxn modelId="{C9F14B99-B9A5-4744-92D6-C5EBC3A742FB}" type="presParOf" srcId="{C588905E-8A78-4EDC-AE7E-CED3FC13F576}" destId="{224F9794-D9D1-489F-A265-3E850EF35260}" srcOrd="1" destOrd="0" presId="urn:microsoft.com/office/officeart/2018/5/layout/IconLeafLabelList"/>
    <dgm:cxn modelId="{ABD9BBDB-519F-4A9D-B9AC-733220C0DE35}" type="presParOf" srcId="{C588905E-8A78-4EDC-AE7E-CED3FC13F576}" destId="{2332ECB1-84C3-4941-B114-D86F1D898CE1}" srcOrd="2" destOrd="0" presId="urn:microsoft.com/office/officeart/2018/5/layout/IconLeafLabelList"/>
    <dgm:cxn modelId="{D9052C55-3D25-4896-A3D7-1C580D604443}" type="presParOf" srcId="{2332ECB1-84C3-4941-B114-D86F1D898CE1}" destId="{60450A0B-A094-4E5A-B333-8920F8B9C45D}" srcOrd="0" destOrd="0" presId="urn:microsoft.com/office/officeart/2018/5/layout/IconLeafLabelList"/>
    <dgm:cxn modelId="{30DB38EE-8CF3-4C9E-947A-C5F689E96E9A}" type="presParOf" srcId="{2332ECB1-84C3-4941-B114-D86F1D898CE1}" destId="{61536F82-1F48-446E-B5DD-AEF65C4C2570}" srcOrd="1" destOrd="0" presId="urn:microsoft.com/office/officeart/2018/5/layout/IconLeafLabelList"/>
    <dgm:cxn modelId="{9CEAD0FE-E0F1-4952-A45F-C67BCA28B9AC}" type="presParOf" srcId="{2332ECB1-84C3-4941-B114-D86F1D898CE1}" destId="{A0FEA95C-C190-47C9-B7A8-3FDAEDA95457}" srcOrd="2" destOrd="0" presId="urn:microsoft.com/office/officeart/2018/5/layout/IconLeafLabelList"/>
    <dgm:cxn modelId="{EE89558B-0B04-4A09-962C-7DCA9CCACE6E}" type="presParOf" srcId="{2332ECB1-84C3-4941-B114-D86F1D898CE1}" destId="{2F2AC6CF-7FA0-4110-BBFC-164B08B6D7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9A983A-DD12-4118-AAAF-65D142FB20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DF2368-5798-4911-9693-C5219A4A20D5}">
      <dgm:prSet/>
      <dgm:spPr/>
      <dgm:t>
        <a:bodyPr/>
        <a:lstStyle/>
        <a:p>
          <a:r>
            <a:rPr lang="en-GB"/>
            <a:t>Completed Tasks Section - Adding a separate section where users can view completed tasks instead of permanently deleting them.</a:t>
          </a:r>
          <a:endParaRPr lang="en-US"/>
        </a:p>
      </dgm:t>
    </dgm:pt>
    <dgm:pt modelId="{501B923D-AAEB-4247-A87E-78DDE33E7BD0}" type="parTrans" cxnId="{D105F405-1704-4142-B7C3-3513979F4995}">
      <dgm:prSet/>
      <dgm:spPr/>
      <dgm:t>
        <a:bodyPr/>
        <a:lstStyle/>
        <a:p>
          <a:endParaRPr lang="en-US"/>
        </a:p>
      </dgm:t>
    </dgm:pt>
    <dgm:pt modelId="{4BFF6EEC-3483-4023-B72D-501F74D77A46}" type="sibTrans" cxnId="{D105F405-1704-4142-B7C3-3513979F4995}">
      <dgm:prSet/>
      <dgm:spPr/>
      <dgm:t>
        <a:bodyPr/>
        <a:lstStyle/>
        <a:p>
          <a:endParaRPr lang="en-US"/>
        </a:p>
      </dgm:t>
    </dgm:pt>
    <dgm:pt modelId="{7E215ABA-DF76-4EF5-8F94-11D813E28EBE}">
      <dgm:prSet/>
      <dgm:spPr/>
      <dgm:t>
        <a:bodyPr/>
        <a:lstStyle/>
        <a:p>
          <a:r>
            <a:rPr lang="en-GB"/>
            <a:t>Task Attributes - allowing users to set task </a:t>
          </a:r>
          <a:r>
            <a:rPr lang="en-GB" b="1"/>
            <a:t>priority levels, due dates, and completion status</a:t>
          </a:r>
          <a:endParaRPr lang="en-US"/>
        </a:p>
      </dgm:t>
    </dgm:pt>
    <dgm:pt modelId="{06566DF9-FC49-4385-B52E-7243934BC2D9}" type="parTrans" cxnId="{F66ADB1C-284A-43EC-B1D9-12FC5E85F393}">
      <dgm:prSet/>
      <dgm:spPr/>
      <dgm:t>
        <a:bodyPr/>
        <a:lstStyle/>
        <a:p>
          <a:endParaRPr lang="en-US"/>
        </a:p>
      </dgm:t>
    </dgm:pt>
    <dgm:pt modelId="{D6E0633D-178F-4DBC-A803-2D4C1739F28F}" type="sibTrans" cxnId="{F66ADB1C-284A-43EC-B1D9-12FC5E85F393}">
      <dgm:prSet/>
      <dgm:spPr/>
      <dgm:t>
        <a:bodyPr/>
        <a:lstStyle/>
        <a:p>
          <a:endParaRPr lang="en-US"/>
        </a:p>
      </dgm:t>
    </dgm:pt>
    <dgm:pt modelId="{6A56A6BB-BF58-4D9E-9297-9ACFFCAE4CC4}">
      <dgm:prSet/>
      <dgm:spPr/>
      <dgm:t>
        <a:bodyPr/>
        <a:lstStyle/>
        <a:p>
          <a:r>
            <a:rPr lang="en-GB"/>
            <a:t>Push Notifications</a:t>
          </a:r>
          <a:r>
            <a:rPr lang="en-GB" b="1"/>
            <a:t> - </a:t>
          </a:r>
          <a:r>
            <a:rPr lang="en-GB"/>
            <a:t>Implementing a </a:t>
          </a:r>
          <a:r>
            <a:rPr lang="en-GB" b="1"/>
            <a:t>JavaScript Notification API</a:t>
          </a:r>
          <a:r>
            <a:rPr lang="en-GB"/>
            <a:t> to send reminders directly to your device</a:t>
          </a:r>
          <a:endParaRPr lang="en-US"/>
        </a:p>
      </dgm:t>
    </dgm:pt>
    <dgm:pt modelId="{BCF4F646-5D42-4D96-8F05-F48ECB249C57}" type="parTrans" cxnId="{40B7D9D2-577A-438F-A95B-C5752A192540}">
      <dgm:prSet/>
      <dgm:spPr/>
      <dgm:t>
        <a:bodyPr/>
        <a:lstStyle/>
        <a:p>
          <a:endParaRPr lang="en-US"/>
        </a:p>
      </dgm:t>
    </dgm:pt>
    <dgm:pt modelId="{0B7213F4-7B35-4D01-9BC2-D48F519BD9A0}" type="sibTrans" cxnId="{40B7D9D2-577A-438F-A95B-C5752A192540}">
      <dgm:prSet/>
      <dgm:spPr/>
      <dgm:t>
        <a:bodyPr/>
        <a:lstStyle/>
        <a:p>
          <a:endParaRPr lang="en-US"/>
        </a:p>
      </dgm:t>
    </dgm:pt>
    <dgm:pt modelId="{18BDA66F-F89A-4032-8118-5A8B791B851A}">
      <dgm:prSet/>
      <dgm:spPr/>
      <dgm:t>
        <a:bodyPr/>
        <a:lstStyle/>
        <a:p>
          <a:r>
            <a:rPr lang="en-GB"/>
            <a:t>Cloud Syncing &amp; Cross-Platform Support – instead of using js, a backend server could be implemented to store tasks online</a:t>
          </a:r>
          <a:endParaRPr lang="en-US"/>
        </a:p>
      </dgm:t>
    </dgm:pt>
    <dgm:pt modelId="{EF32AF06-14B2-4555-9354-20CCE28C295E}" type="parTrans" cxnId="{04A33BCA-9E34-46E3-947C-BC8613EC3D75}">
      <dgm:prSet/>
      <dgm:spPr/>
      <dgm:t>
        <a:bodyPr/>
        <a:lstStyle/>
        <a:p>
          <a:endParaRPr lang="en-US"/>
        </a:p>
      </dgm:t>
    </dgm:pt>
    <dgm:pt modelId="{48553A70-ED01-44EF-9542-D819CB524D47}" type="sibTrans" cxnId="{04A33BCA-9E34-46E3-947C-BC8613EC3D75}">
      <dgm:prSet/>
      <dgm:spPr/>
      <dgm:t>
        <a:bodyPr/>
        <a:lstStyle/>
        <a:p>
          <a:endParaRPr lang="en-US"/>
        </a:p>
      </dgm:t>
    </dgm:pt>
    <dgm:pt modelId="{3ED7E034-1B1A-44D3-839C-A72AA5291E1C}" type="pres">
      <dgm:prSet presAssocID="{449A983A-DD12-4118-AAAF-65D142FB20EA}" presName="root" presStyleCnt="0">
        <dgm:presLayoutVars>
          <dgm:dir/>
          <dgm:resizeHandles val="exact"/>
        </dgm:presLayoutVars>
      </dgm:prSet>
      <dgm:spPr/>
    </dgm:pt>
    <dgm:pt modelId="{9FC2CA97-ECF3-4192-AC5C-1039C0E706BE}" type="pres">
      <dgm:prSet presAssocID="{C3DF2368-5798-4911-9693-C5219A4A20D5}" presName="compNode" presStyleCnt="0"/>
      <dgm:spPr/>
    </dgm:pt>
    <dgm:pt modelId="{C55C8C1C-4872-4F51-914B-B73A5E5DF915}" type="pres">
      <dgm:prSet presAssocID="{C3DF2368-5798-4911-9693-C5219A4A20D5}" presName="bgRect" presStyleLbl="bgShp" presStyleIdx="0" presStyleCnt="4"/>
      <dgm:spPr/>
    </dgm:pt>
    <dgm:pt modelId="{4016F4FD-F071-4021-A858-4035E17DEBAB}" type="pres">
      <dgm:prSet presAssocID="{C3DF2368-5798-4911-9693-C5219A4A20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A9F2E2-8878-4E32-A307-99B68A1A252E}" type="pres">
      <dgm:prSet presAssocID="{C3DF2368-5798-4911-9693-C5219A4A20D5}" presName="spaceRect" presStyleCnt="0"/>
      <dgm:spPr/>
    </dgm:pt>
    <dgm:pt modelId="{6603C292-4938-4BD2-AC11-10190E0EC0B1}" type="pres">
      <dgm:prSet presAssocID="{C3DF2368-5798-4911-9693-C5219A4A20D5}" presName="parTx" presStyleLbl="revTx" presStyleIdx="0" presStyleCnt="4">
        <dgm:presLayoutVars>
          <dgm:chMax val="0"/>
          <dgm:chPref val="0"/>
        </dgm:presLayoutVars>
      </dgm:prSet>
      <dgm:spPr/>
    </dgm:pt>
    <dgm:pt modelId="{F232A850-BF2A-4932-B961-90B19C50A729}" type="pres">
      <dgm:prSet presAssocID="{4BFF6EEC-3483-4023-B72D-501F74D77A46}" presName="sibTrans" presStyleCnt="0"/>
      <dgm:spPr/>
    </dgm:pt>
    <dgm:pt modelId="{ADC7187F-14E5-46E3-B0E8-015689FA21A6}" type="pres">
      <dgm:prSet presAssocID="{7E215ABA-DF76-4EF5-8F94-11D813E28EBE}" presName="compNode" presStyleCnt="0"/>
      <dgm:spPr/>
    </dgm:pt>
    <dgm:pt modelId="{0864EB79-4511-4161-97C7-96AB9DDD437E}" type="pres">
      <dgm:prSet presAssocID="{7E215ABA-DF76-4EF5-8F94-11D813E28EBE}" presName="bgRect" presStyleLbl="bgShp" presStyleIdx="1" presStyleCnt="4"/>
      <dgm:spPr/>
    </dgm:pt>
    <dgm:pt modelId="{3BA19A39-B427-435D-A367-9D9F5E0BB4DA}" type="pres">
      <dgm:prSet presAssocID="{7E215ABA-DF76-4EF5-8F94-11D813E28E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4CF6682-A793-4FE7-BD0A-198E7FAD1708}" type="pres">
      <dgm:prSet presAssocID="{7E215ABA-DF76-4EF5-8F94-11D813E28EBE}" presName="spaceRect" presStyleCnt="0"/>
      <dgm:spPr/>
    </dgm:pt>
    <dgm:pt modelId="{E7361F81-39C4-45A7-B8C3-68D6A6215899}" type="pres">
      <dgm:prSet presAssocID="{7E215ABA-DF76-4EF5-8F94-11D813E28EBE}" presName="parTx" presStyleLbl="revTx" presStyleIdx="1" presStyleCnt="4">
        <dgm:presLayoutVars>
          <dgm:chMax val="0"/>
          <dgm:chPref val="0"/>
        </dgm:presLayoutVars>
      </dgm:prSet>
      <dgm:spPr/>
    </dgm:pt>
    <dgm:pt modelId="{F472C8E7-004D-43A1-9285-EB2462B09F65}" type="pres">
      <dgm:prSet presAssocID="{D6E0633D-178F-4DBC-A803-2D4C1739F28F}" presName="sibTrans" presStyleCnt="0"/>
      <dgm:spPr/>
    </dgm:pt>
    <dgm:pt modelId="{DC9C25AA-33CE-4BFA-A5FE-DA26D03B4F67}" type="pres">
      <dgm:prSet presAssocID="{6A56A6BB-BF58-4D9E-9297-9ACFFCAE4CC4}" presName="compNode" presStyleCnt="0"/>
      <dgm:spPr/>
    </dgm:pt>
    <dgm:pt modelId="{977F5918-F269-488F-8D7E-AAB1B169294F}" type="pres">
      <dgm:prSet presAssocID="{6A56A6BB-BF58-4D9E-9297-9ACFFCAE4CC4}" presName="bgRect" presStyleLbl="bgShp" presStyleIdx="2" presStyleCnt="4"/>
      <dgm:spPr/>
    </dgm:pt>
    <dgm:pt modelId="{779F8CAA-5B96-4767-A560-A51C6D9F73D5}" type="pres">
      <dgm:prSet presAssocID="{6A56A6BB-BF58-4D9E-9297-9ACFFCAE4C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F646FFE-474D-4F35-A950-0A8D642182FC}" type="pres">
      <dgm:prSet presAssocID="{6A56A6BB-BF58-4D9E-9297-9ACFFCAE4CC4}" presName="spaceRect" presStyleCnt="0"/>
      <dgm:spPr/>
    </dgm:pt>
    <dgm:pt modelId="{3DA1D736-0005-4E1E-8894-250FBA6DF683}" type="pres">
      <dgm:prSet presAssocID="{6A56A6BB-BF58-4D9E-9297-9ACFFCAE4CC4}" presName="parTx" presStyleLbl="revTx" presStyleIdx="2" presStyleCnt="4">
        <dgm:presLayoutVars>
          <dgm:chMax val="0"/>
          <dgm:chPref val="0"/>
        </dgm:presLayoutVars>
      </dgm:prSet>
      <dgm:spPr/>
    </dgm:pt>
    <dgm:pt modelId="{3EF9A722-37B5-4454-9010-AA5AAB6A3916}" type="pres">
      <dgm:prSet presAssocID="{0B7213F4-7B35-4D01-9BC2-D48F519BD9A0}" presName="sibTrans" presStyleCnt="0"/>
      <dgm:spPr/>
    </dgm:pt>
    <dgm:pt modelId="{2C71750B-C3AB-4225-BE1F-A6ADB3E25E5F}" type="pres">
      <dgm:prSet presAssocID="{18BDA66F-F89A-4032-8118-5A8B791B851A}" presName="compNode" presStyleCnt="0"/>
      <dgm:spPr/>
    </dgm:pt>
    <dgm:pt modelId="{EBC6FA9F-B090-480E-9D0D-506916870BAB}" type="pres">
      <dgm:prSet presAssocID="{18BDA66F-F89A-4032-8118-5A8B791B851A}" presName="bgRect" presStyleLbl="bgShp" presStyleIdx="3" presStyleCnt="4"/>
      <dgm:spPr/>
    </dgm:pt>
    <dgm:pt modelId="{39EFA74D-E9A5-4995-AEEC-B92D5BB78B22}" type="pres">
      <dgm:prSet presAssocID="{18BDA66F-F89A-4032-8118-5A8B791B85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A138E7B-4B1A-4CC5-BCEC-AB29D67404C6}" type="pres">
      <dgm:prSet presAssocID="{18BDA66F-F89A-4032-8118-5A8B791B851A}" presName="spaceRect" presStyleCnt="0"/>
      <dgm:spPr/>
    </dgm:pt>
    <dgm:pt modelId="{76B032C3-A9FE-4EDF-8D92-D2CF2CEA93A6}" type="pres">
      <dgm:prSet presAssocID="{18BDA66F-F89A-4032-8118-5A8B791B85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05F405-1704-4142-B7C3-3513979F4995}" srcId="{449A983A-DD12-4118-AAAF-65D142FB20EA}" destId="{C3DF2368-5798-4911-9693-C5219A4A20D5}" srcOrd="0" destOrd="0" parTransId="{501B923D-AAEB-4247-A87E-78DDE33E7BD0}" sibTransId="{4BFF6EEC-3483-4023-B72D-501F74D77A46}"/>
    <dgm:cxn modelId="{5FA09112-CA5D-44F0-BEFD-3CC21056D45C}" type="presOf" srcId="{18BDA66F-F89A-4032-8118-5A8B791B851A}" destId="{76B032C3-A9FE-4EDF-8D92-D2CF2CEA93A6}" srcOrd="0" destOrd="0" presId="urn:microsoft.com/office/officeart/2018/2/layout/IconVerticalSolidList"/>
    <dgm:cxn modelId="{F66ADB1C-284A-43EC-B1D9-12FC5E85F393}" srcId="{449A983A-DD12-4118-AAAF-65D142FB20EA}" destId="{7E215ABA-DF76-4EF5-8F94-11D813E28EBE}" srcOrd="1" destOrd="0" parTransId="{06566DF9-FC49-4385-B52E-7243934BC2D9}" sibTransId="{D6E0633D-178F-4DBC-A803-2D4C1739F28F}"/>
    <dgm:cxn modelId="{7CC58544-27E8-4D34-8250-5B99B4F4DAAB}" type="presOf" srcId="{449A983A-DD12-4118-AAAF-65D142FB20EA}" destId="{3ED7E034-1B1A-44D3-839C-A72AA5291E1C}" srcOrd="0" destOrd="0" presId="urn:microsoft.com/office/officeart/2018/2/layout/IconVerticalSolidList"/>
    <dgm:cxn modelId="{0A49D265-4DB4-4D32-BB14-BE0573BF467B}" type="presOf" srcId="{6A56A6BB-BF58-4D9E-9297-9ACFFCAE4CC4}" destId="{3DA1D736-0005-4E1E-8894-250FBA6DF683}" srcOrd="0" destOrd="0" presId="urn:microsoft.com/office/officeart/2018/2/layout/IconVerticalSolidList"/>
    <dgm:cxn modelId="{04A33BCA-9E34-46E3-947C-BC8613EC3D75}" srcId="{449A983A-DD12-4118-AAAF-65D142FB20EA}" destId="{18BDA66F-F89A-4032-8118-5A8B791B851A}" srcOrd="3" destOrd="0" parTransId="{EF32AF06-14B2-4555-9354-20CCE28C295E}" sibTransId="{48553A70-ED01-44EF-9542-D819CB524D47}"/>
    <dgm:cxn modelId="{40B7D9D2-577A-438F-A95B-C5752A192540}" srcId="{449A983A-DD12-4118-AAAF-65D142FB20EA}" destId="{6A56A6BB-BF58-4D9E-9297-9ACFFCAE4CC4}" srcOrd="2" destOrd="0" parTransId="{BCF4F646-5D42-4D96-8F05-F48ECB249C57}" sibTransId="{0B7213F4-7B35-4D01-9BC2-D48F519BD9A0}"/>
    <dgm:cxn modelId="{D1F8E2DA-DE50-4750-8839-06514FA16C6A}" type="presOf" srcId="{C3DF2368-5798-4911-9693-C5219A4A20D5}" destId="{6603C292-4938-4BD2-AC11-10190E0EC0B1}" srcOrd="0" destOrd="0" presId="urn:microsoft.com/office/officeart/2018/2/layout/IconVerticalSolidList"/>
    <dgm:cxn modelId="{FA6446F0-C953-4407-8D6D-28D1A07F969B}" type="presOf" srcId="{7E215ABA-DF76-4EF5-8F94-11D813E28EBE}" destId="{E7361F81-39C4-45A7-B8C3-68D6A6215899}" srcOrd="0" destOrd="0" presId="urn:microsoft.com/office/officeart/2018/2/layout/IconVerticalSolidList"/>
    <dgm:cxn modelId="{9DB27C75-6207-471C-A01C-8F31EC006A1A}" type="presParOf" srcId="{3ED7E034-1B1A-44D3-839C-A72AA5291E1C}" destId="{9FC2CA97-ECF3-4192-AC5C-1039C0E706BE}" srcOrd="0" destOrd="0" presId="urn:microsoft.com/office/officeart/2018/2/layout/IconVerticalSolidList"/>
    <dgm:cxn modelId="{5632EFB4-0735-4756-9BD2-5F9E79CF4019}" type="presParOf" srcId="{9FC2CA97-ECF3-4192-AC5C-1039C0E706BE}" destId="{C55C8C1C-4872-4F51-914B-B73A5E5DF915}" srcOrd="0" destOrd="0" presId="urn:microsoft.com/office/officeart/2018/2/layout/IconVerticalSolidList"/>
    <dgm:cxn modelId="{456BBD7F-B395-4025-AAAA-DEBFFE71E25E}" type="presParOf" srcId="{9FC2CA97-ECF3-4192-AC5C-1039C0E706BE}" destId="{4016F4FD-F071-4021-A858-4035E17DEBAB}" srcOrd="1" destOrd="0" presId="urn:microsoft.com/office/officeart/2018/2/layout/IconVerticalSolidList"/>
    <dgm:cxn modelId="{DC805172-6AF7-4FB3-86F1-58807552A47E}" type="presParOf" srcId="{9FC2CA97-ECF3-4192-AC5C-1039C0E706BE}" destId="{AFA9F2E2-8878-4E32-A307-99B68A1A252E}" srcOrd="2" destOrd="0" presId="urn:microsoft.com/office/officeart/2018/2/layout/IconVerticalSolidList"/>
    <dgm:cxn modelId="{C963A64C-9C6C-4FC4-B77E-52AA79226A61}" type="presParOf" srcId="{9FC2CA97-ECF3-4192-AC5C-1039C0E706BE}" destId="{6603C292-4938-4BD2-AC11-10190E0EC0B1}" srcOrd="3" destOrd="0" presId="urn:microsoft.com/office/officeart/2018/2/layout/IconVerticalSolidList"/>
    <dgm:cxn modelId="{B6430ADC-FCD8-4ABB-B6D9-8164B2CB729A}" type="presParOf" srcId="{3ED7E034-1B1A-44D3-839C-A72AA5291E1C}" destId="{F232A850-BF2A-4932-B961-90B19C50A729}" srcOrd="1" destOrd="0" presId="urn:microsoft.com/office/officeart/2018/2/layout/IconVerticalSolidList"/>
    <dgm:cxn modelId="{4C79CA69-656E-4806-97DD-1BC1EB000966}" type="presParOf" srcId="{3ED7E034-1B1A-44D3-839C-A72AA5291E1C}" destId="{ADC7187F-14E5-46E3-B0E8-015689FA21A6}" srcOrd="2" destOrd="0" presId="urn:microsoft.com/office/officeart/2018/2/layout/IconVerticalSolidList"/>
    <dgm:cxn modelId="{3127B444-1570-4637-B889-E2BC7113C951}" type="presParOf" srcId="{ADC7187F-14E5-46E3-B0E8-015689FA21A6}" destId="{0864EB79-4511-4161-97C7-96AB9DDD437E}" srcOrd="0" destOrd="0" presId="urn:microsoft.com/office/officeart/2018/2/layout/IconVerticalSolidList"/>
    <dgm:cxn modelId="{7AC718C5-53D6-436D-A6DB-A0EB58BB3914}" type="presParOf" srcId="{ADC7187F-14E5-46E3-B0E8-015689FA21A6}" destId="{3BA19A39-B427-435D-A367-9D9F5E0BB4DA}" srcOrd="1" destOrd="0" presId="urn:microsoft.com/office/officeart/2018/2/layout/IconVerticalSolidList"/>
    <dgm:cxn modelId="{C6ED2B28-1A93-49B8-B749-78DEEA9E0A15}" type="presParOf" srcId="{ADC7187F-14E5-46E3-B0E8-015689FA21A6}" destId="{54CF6682-A793-4FE7-BD0A-198E7FAD1708}" srcOrd="2" destOrd="0" presId="urn:microsoft.com/office/officeart/2018/2/layout/IconVerticalSolidList"/>
    <dgm:cxn modelId="{5A9BD13B-CC83-4573-B90D-DB3CDBD8928C}" type="presParOf" srcId="{ADC7187F-14E5-46E3-B0E8-015689FA21A6}" destId="{E7361F81-39C4-45A7-B8C3-68D6A6215899}" srcOrd="3" destOrd="0" presId="urn:microsoft.com/office/officeart/2018/2/layout/IconVerticalSolidList"/>
    <dgm:cxn modelId="{455D1A83-3CF1-4CB6-BFD2-3535D6A824FF}" type="presParOf" srcId="{3ED7E034-1B1A-44D3-839C-A72AA5291E1C}" destId="{F472C8E7-004D-43A1-9285-EB2462B09F65}" srcOrd="3" destOrd="0" presId="urn:microsoft.com/office/officeart/2018/2/layout/IconVerticalSolidList"/>
    <dgm:cxn modelId="{916AA9F5-C207-4C83-9C9B-B31E18004030}" type="presParOf" srcId="{3ED7E034-1B1A-44D3-839C-A72AA5291E1C}" destId="{DC9C25AA-33CE-4BFA-A5FE-DA26D03B4F67}" srcOrd="4" destOrd="0" presId="urn:microsoft.com/office/officeart/2018/2/layout/IconVerticalSolidList"/>
    <dgm:cxn modelId="{593063AD-577A-493C-9ED4-0F039B4F42BC}" type="presParOf" srcId="{DC9C25AA-33CE-4BFA-A5FE-DA26D03B4F67}" destId="{977F5918-F269-488F-8D7E-AAB1B169294F}" srcOrd="0" destOrd="0" presId="urn:microsoft.com/office/officeart/2018/2/layout/IconVerticalSolidList"/>
    <dgm:cxn modelId="{62421551-55FE-4D46-9CA7-3DBE51D39E0F}" type="presParOf" srcId="{DC9C25AA-33CE-4BFA-A5FE-DA26D03B4F67}" destId="{779F8CAA-5B96-4767-A560-A51C6D9F73D5}" srcOrd="1" destOrd="0" presId="urn:microsoft.com/office/officeart/2018/2/layout/IconVerticalSolidList"/>
    <dgm:cxn modelId="{79D91A2B-BDC8-49EA-9C69-194BD2CDBA04}" type="presParOf" srcId="{DC9C25AA-33CE-4BFA-A5FE-DA26D03B4F67}" destId="{DF646FFE-474D-4F35-A950-0A8D642182FC}" srcOrd="2" destOrd="0" presId="urn:microsoft.com/office/officeart/2018/2/layout/IconVerticalSolidList"/>
    <dgm:cxn modelId="{61BF29CF-0EE9-40F5-A778-E19279C132D9}" type="presParOf" srcId="{DC9C25AA-33CE-4BFA-A5FE-DA26D03B4F67}" destId="{3DA1D736-0005-4E1E-8894-250FBA6DF683}" srcOrd="3" destOrd="0" presId="urn:microsoft.com/office/officeart/2018/2/layout/IconVerticalSolidList"/>
    <dgm:cxn modelId="{85DDC871-5EF8-4D48-97BD-0067D3A690AF}" type="presParOf" srcId="{3ED7E034-1B1A-44D3-839C-A72AA5291E1C}" destId="{3EF9A722-37B5-4454-9010-AA5AAB6A3916}" srcOrd="5" destOrd="0" presId="urn:microsoft.com/office/officeart/2018/2/layout/IconVerticalSolidList"/>
    <dgm:cxn modelId="{FF7D5E33-DAFF-4AE4-9EAD-89A3913DF277}" type="presParOf" srcId="{3ED7E034-1B1A-44D3-839C-A72AA5291E1C}" destId="{2C71750B-C3AB-4225-BE1F-A6ADB3E25E5F}" srcOrd="6" destOrd="0" presId="urn:microsoft.com/office/officeart/2018/2/layout/IconVerticalSolidList"/>
    <dgm:cxn modelId="{005E398D-5FF6-4F15-BF72-75C8EB2D0D70}" type="presParOf" srcId="{2C71750B-C3AB-4225-BE1F-A6ADB3E25E5F}" destId="{EBC6FA9F-B090-480E-9D0D-506916870BAB}" srcOrd="0" destOrd="0" presId="urn:microsoft.com/office/officeart/2018/2/layout/IconVerticalSolidList"/>
    <dgm:cxn modelId="{5B66E1AD-AB3F-42D4-AB02-FCB9CF1BFBFB}" type="presParOf" srcId="{2C71750B-C3AB-4225-BE1F-A6ADB3E25E5F}" destId="{39EFA74D-E9A5-4995-AEEC-B92D5BB78B22}" srcOrd="1" destOrd="0" presId="urn:microsoft.com/office/officeart/2018/2/layout/IconVerticalSolidList"/>
    <dgm:cxn modelId="{A32D01D3-F580-44DE-ADEE-42B6B758CF1E}" type="presParOf" srcId="{2C71750B-C3AB-4225-BE1F-A6ADB3E25E5F}" destId="{EA138E7B-4B1A-4CC5-BCEC-AB29D67404C6}" srcOrd="2" destOrd="0" presId="urn:microsoft.com/office/officeart/2018/2/layout/IconVerticalSolidList"/>
    <dgm:cxn modelId="{E3A8E395-E7C8-4F98-8207-4E39640AA659}" type="presParOf" srcId="{2C71750B-C3AB-4225-BE1F-A6ADB3E25E5F}" destId="{76B032C3-A9FE-4EDF-8D92-D2CF2CEA93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4A6BB-C137-4125-82DA-73DC8FFCE7E1}">
      <dsp:nvSpPr>
        <dsp:cNvPr id="0" name=""/>
        <dsp:cNvSpPr/>
      </dsp:nvSpPr>
      <dsp:spPr>
        <a:xfrm>
          <a:off x="590441" y="1330654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7283D-FCAF-445C-A765-CE8222FEA48B}">
      <dsp:nvSpPr>
        <dsp:cNvPr id="0" name=""/>
        <dsp:cNvSpPr/>
      </dsp:nvSpPr>
      <dsp:spPr>
        <a:xfrm>
          <a:off x="963378" y="1703592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9CFB5-6D46-4020-9662-0927D6B845FD}">
      <dsp:nvSpPr>
        <dsp:cNvPr id="0" name=""/>
        <dsp:cNvSpPr/>
      </dsp:nvSpPr>
      <dsp:spPr>
        <a:xfrm>
          <a:off x="31034" y="3625654"/>
          <a:ext cx="28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Efficient Debugging Techniques: We learned to use browser developer tools and console logs effectively to diagnose and fix errors. (Edge case testing, error handling etc)</a:t>
          </a:r>
          <a:endParaRPr lang="en-US" sz="11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31034" y="3625654"/>
        <a:ext cx="2868750" cy="922500"/>
      </dsp:txXfrm>
    </dsp:sp>
    <dsp:sp modelId="{60450A0B-A094-4E5A-B333-8920F8B9C45D}">
      <dsp:nvSpPr>
        <dsp:cNvPr id="0" name=""/>
        <dsp:cNvSpPr/>
      </dsp:nvSpPr>
      <dsp:spPr>
        <a:xfrm>
          <a:off x="3961222" y="1330654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36F82-1F48-446E-B5DD-AEF65C4C2570}">
      <dsp:nvSpPr>
        <dsp:cNvPr id="0" name=""/>
        <dsp:cNvSpPr/>
      </dsp:nvSpPr>
      <dsp:spPr>
        <a:xfrm>
          <a:off x="4334159" y="1703592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AC6CF-7FA0-4110-BBFC-164B08B6D7BC}">
      <dsp:nvSpPr>
        <dsp:cNvPr id="0" name=""/>
        <dsp:cNvSpPr/>
      </dsp:nvSpPr>
      <dsp:spPr>
        <a:xfrm>
          <a:off x="3401816" y="3625654"/>
          <a:ext cx="286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JavaScript &amp; CSS Knowledge: This project reinforced how JavaScript and CSS work together to create a smooth, interactive &amp; animated webpage</a:t>
          </a:r>
          <a:endParaRPr lang="en-US" sz="11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3401816" y="3625654"/>
        <a:ext cx="2868750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C8C1C-4872-4F51-914B-B73A5E5DF91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6F4FD-F071-4021-A858-4035E17DEBAB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3C292-4938-4BD2-AC11-10190E0EC0B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Completed Tasks Section - Adding a separate section where users can view completed tasks instead of permanently deleting them.</a:t>
          </a:r>
          <a:endParaRPr lang="en-US" sz="2200" kern="1200"/>
        </a:p>
      </dsp:txBody>
      <dsp:txXfrm>
        <a:off x="1058686" y="1808"/>
        <a:ext cx="9456913" cy="916611"/>
      </dsp:txXfrm>
    </dsp:sp>
    <dsp:sp modelId="{0864EB79-4511-4161-97C7-96AB9DDD437E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19A39-B427-435D-A367-9D9F5E0BB4DA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61F81-39C4-45A7-B8C3-68D6A6215899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Task Attributes - allowing users to set task </a:t>
          </a:r>
          <a:r>
            <a:rPr lang="en-GB" sz="2200" b="1" kern="1200"/>
            <a:t>priority levels, due dates, and completion status</a:t>
          </a:r>
          <a:endParaRPr lang="en-US" sz="2200" kern="1200"/>
        </a:p>
      </dsp:txBody>
      <dsp:txXfrm>
        <a:off x="1058686" y="1147573"/>
        <a:ext cx="9456913" cy="916611"/>
      </dsp:txXfrm>
    </dsp:sp>
    <dsp:sp modelId="{977F5918-F269-488F-8D7E-AAB1B169294F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F8CAA-5B96-4767-A560-A51C6D9F73D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1D736-0005-4E1E-8894-250FBA6DF683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Push Notifications</a:t>
          </a:r>
          <a:r>
            <a:rPr lang="en-GB" sz="2200" b="1" kern="1200"/>
            <a:t> - </a:t>
          </a:r>
          <a:r>
            <a:rPr lang="en-GB" sz="2200" kern="1200"/>
            <a:t>Implementing a </a:t>
          </a:r>
          <a:r>
            <a:rPr lang="en-GB" sz="2200" b="1" kern="1200"/>
            <a:t>JavaScript Notification API</a:t>
          </a:r>
          <a:r>
            <a:rPr lang="en-GB" sz="2200" kern="1200"/>
            <a:t> to send reminders directly to your device</a:t>
          </a:r>
          <a:endParaRPr lang="en-US" sz="2200" kern="1200"/>
        </a:p>
      </dsp:txBody>
      <dsp:txXfrm>
        <a:off x="1058686" y="2293338"/>
        <a:ext cx="9456913" cy="916611"/>
      </dsp:txXfrm>
    </dsp:sp>
    <dsp:sp modelId="{EBC6FA9F-B090-480E-9D0D-506916870BA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FA74D-E9A5-4995-AEEC-B92D5BB78B22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032C3-A9FE-4EDF-8D92-D2CF2CEA93A6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Cloud Syncing &amp; Cross-Platform Support – instead of using js, a backend server could be implemented to store tasks online</a:t>
          </a:r>
          <a:endParaRPr lang="en-US" sz="2200" kern="1200"/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0BA0C-6883-4117-B020-1EB949E39B7E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9420A-B4D2-4A22-9B0D-64FC74B4AB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93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188-3D1C-ACB9-9C63-4B5F619F3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F8AB8-CD92-D2A8-4CC7-E89A92BC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1516-C23E-F34E-42D1-9DA38DFA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19CE-8BF7-64D2-D883-9BF763F9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AEE0-C277-844C-6799-11D5A5EB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6B12-AA7E-C24D-CC49-6769918A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E43E1-30B6-C286-3B69-007590BB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4763-7D52-4A9F-7334-6AA888EC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C609-613E-E7B4-FF4D-005B499E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2413-8C46-CA3D-52BD-A237AE67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04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EEC24-74E2-6D5E-F5EE-04B1C06AB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65E5C-7B08-F1CA-E573-562B282FB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601D-4641-08F5-3787-48E4E290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A007-CC0E-5E19-8188-B0A4282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A38D-42A6-7885-1968-533ADFEE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51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E394-101C-4C0D-6CC8-2FCAD7D5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D633-F2A3-4BA9-3C4D-EF3E3D0E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E071-8E31-B51E-5F61-6AAE6CBF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B73B-C8D6-901A-D09A-5C8C23EF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1D02-4543-71C0-8EA7-63532A43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422D-B530-11F7-CDC8-2F72770F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D595-D49D-485D-F3AE-FD43DD09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3454-3634-88CC-4602-DE5DAE64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4F3D-2AA9-AED8-0DCF-A3E57E85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F9E9A-4C65-03DF-AC08-48471136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68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C27E-C6CC-B827-F7B7-364E206B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FB80-BB89-5624-DB9F-3B27FA740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2ACD4-0793-8FE6-293B-A8694402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9C71-E470-FB29-AF0F-72FF432B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DC80-3A37-D939-F0D4-99EFC8F6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9A952-A66F-01B1-F52B-066A0D65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96CD-6DB1-2FC1-9C03-73987D13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EEDC5-4029-EB60-FCEA-A6469A705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86D7-4E60-FEF1-5CF2-4C3BAB93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0FB5D-2696-4BD0-B9BA-27D14C218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164F-5785-7F96-BF9F-AA3B17784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CE038-B910-078E-CC10-10C1F905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30765-A4A7-DF8F-C9D0-A467D7AC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5DB27-4F2E-BC71-A523-1C203126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92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7018-018F-F71F-9A42-CF95305A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B0BE7-8C62-346F-9C55-94A1E284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CFEF-CB87-0AF6-3302-60B6E8C8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6F61B-07CB-AF5E-27D0-CD2543D0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1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599C-628C-C474-8908-6DBFCFA6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6276D-257B-35BF-63D2-FE067612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99ABD-864D-13BE-1195-CEE65581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7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26FF-5798-29CA-062A-D21FFC92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9AE7-992C-DAC9-F63F-2694444E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FBCF7-3564-B001-FA37-E279A33F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14C3-ABED-CAD0-659A-2B0E66FD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3C517-39C9-7BA0-9609-CAC4D56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EF26-BDC2-186E-2BC7-49A20A4A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6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29B-0333-27CE-E790-0418C238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94CDA-D5A5-EF52-5DD6-7D5737F8C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8C94A-9B8A-58BC-391D-3FD890BC3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E87A-D191-951A-0762-0E1080DC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58E0-3427-7622-359A-A0204600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B8E31-042A-08C6-87F6-F5271573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6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CC30A-4EC8-BC64-5E20-719A9435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FC089-78FC-8E16-3C76-EA6E3041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7AA84-7F38-D269-43FE-7163E81BB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DF1B9-7D25-4235-BBC1-43D6B4AE0BB5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2DA8-0EB1-8137-262E-3F7CD2085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EAC3-7C0D-2D93-36F9-CE2BB6BE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DF115-FE13-43F6-94D2-3F989BC23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Users\sulai\OneDrive\Documents\University\Computer%20science\Programming\To%20do%20list%20coursework\todolist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A54143C7-AFBD-5847-7579-9A8CAB55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00450-DDBE-8CBD-B78F-893BB49D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GB" sz="6600">
                <a:solidFill>
                  <a:srgbClr val="FFFFFF"/>
                </a:solidFill>
              </a:rPr>
              <a:t>To-do list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3135D-5C9C-26F7-A0DC-EC83CBD27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By Suli and Saher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BDBA0C1D-E397-A234-73D8-BB5D7D55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6371-F710-A135-2DFC-855DF464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Purpose of to-do list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23DA6-E4D6-FB21-CA7A-5F3836EEE196}"/>
              </a:ext>
            </a:extLst>
          </p:cNvPr>
          <p:cNvSpPr txBox="1"/>
          <p:nvPr/>
        </p:nvSpPr>
        <p:spPr>
          <a:xfrm>
            <a:off x="4007796" y="505838"/>
            <a:ext cx="7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B2335-C75C-4533-C5BE-C900BAE84800}"/>
              </a:ext>
            </a:extLst>
          </p:cNvPr>
          <p:cNvSpPr txBox="1"/>
          <p:nvPr/>
        </p:nvSpPr>
        <p:spPr>
          <a:xfrm>
            <a:off x="3861881" y="350196"/>
            <a:ext cx="79377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tool for organising tasks &amp; act as a visual reminder of outstanding tasks that need to be completed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Cognitive offloading </a:t>
            </a:r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colloquially known as freeing up brainpower, typically for reducing mental clutter by storing tasks in an 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Long term memory recall </a:t>
            </a:r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Reinforces memory by engaging in active recall while reviewing task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Increase of productivity </a:t>
            </a:r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helps organise &amp; prioritize work to complete the most crucial tasks first, helping manage time and workload</a:t>
            </a:r>
            <a:endParaRPr lang="en-GB" dirty="0">
              <a:solidFill>
                <a:srgbClr val="FF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FF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Sense of accomplishment </a:t>
            </a:r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boosts motivation making it easier to stay productive, reinforcing discipline turning productivity into a habit</a:t>
            </a:r>
          </a:p>
        </p:txBody>
      </p:sp>
    </p:spTree>
    <p:extLst>
      <p:ext uri="{BB962C8B-B14F-4D97-AF65-F5344CB8AC3E}">
        <p14:creationId xmlns:p14="http://schemas.microsoft.com/office/powerpoint/2010/main" val="161262466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079A3-85A7-BD51-AF85-2AC26B85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Technologies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6767-6261-09E6-B74E-38C6273C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Front end languages: HTML, CSS, 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HTML for structure</a:t>
            </a:r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CSS for styling, fonts &amp; animations </a:t>
            </a:r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 </a:t>
            </a:r>
            <a:r>
              <a:rPr lang="en-GB" sz="2000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JS for interactivity + local storage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srgbClr val="FFFF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Local storage to save tasks to persist after page refresh (runs on client side)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Third party library – Canvas confetti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A0D80-C6BE-3D13-0619-DAEAA57DE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GB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LIVE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15D8F-D266-8A37-96F8-E29C8C746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/>
              </a:rPr>
              <a:t>Web App</a:t>
            </a:r>
            <a:endParaRPr lang="en-GB" sz="2000" dirty="0">
              <a:solidFill>
                <a:srgbClr val="FFFF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eter Griffin PNG Transparent Images">
            <a:extLst>
              <a:ext uri="{FF2B5EF4-FFF2-40B4-BE49-F238E27FC236}">
                <a16:creationId xmlns:a16="http://schemas.microsoft.com/office/drawing/2014/main" id="{B9ADE35D-5826-9BA8-A1F4-45D4C908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-71402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BE35C-FBE6-8BB7-2543-9968F74C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Development process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2511-4AE9-8F62-7011-491EFC40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5"/>
            <a:ext cx="4974771" cy="5347775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 separate files </a:t>
            </a:r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 external CSS &amp; JavaScript for organisation and clarity</a:t>
            </a:r>
          </a:p>
          <a:p>
            <a:r>
              <a:rPr lang="en-GB" sz="20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Minimal html structure </a:t>
            </a:r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 </a:t>
            </a:r>
            <a:r>
              <a:rPr lang="en-GB" sz="20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clearly labelled ids</a:t>
            </a:r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for easy js access</a:t>
            </a:r>
          </a:p>
          <a:p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Scalable for future improvements</a:t>
            </a:r>
          </a:p>
          <a:p>
            <a:r>
              <a:rPr lang="en-GB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Global style</a:t>
            </a:r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CSS to affect entire page </a:t>
            </a:r>
          </a:p>
          <a:p>
            <a:r>
              <a:rPr lang="en-GB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Logical programming to handle UX &amp; edge cases (Empty input prevention, separate delete button etc)</a:t>
            </a:r>
          </a:p>
          <a:p>
            <a:endParaRPr lang="en-GB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GB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9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81BFB-B5A8-156F-1931-6F69071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71" y="602031"/>
            <a:ext cx="7723633" cy="13674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Challenges faced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58918E-800C-2AF7-16BE-B185D019CDA0}"/>
              </a:ext>
            </a:extLst>
          </p:cNvPr>
          <p:cNvSpPr txBox="1"/>
          <p:nvPr/>
        </p:nvSpPr>
        <p:spPr>
          <a:xfrm>
            <a:off x="1336431" y="2230734"/>
            <a:ext cx="9716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DOM Manipulation: Understanding how to dynamically update the webpage without refreshing required learning how JavaScript interacts with the DOM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solidFill>
                <a:srgbClr val="FFFF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Code Debugging &amp; Maintainability: Identifying and fixing bugs, ensuring clean and reusable code, and keeping track of multiple features made debugging a key challenge.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solidFill>
                <a:srgbClr val="FF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Resource Utilization: Learning how to effectively use online resources (W3Schools, lecture slides, YouTube) to understand the </a:t>
            </a:r>
            <a:r>
              <a:rPr lang="en-GB" dirty="0" err="1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js</a:t>
            </a:r>
            <a:r>
              <a:rPr lang="en-GB" dirty="0">
                <a:solidFill>
                  <a:srgbClr val="0070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/logic behind features and implement them correctly</a:t>
            </a:r>
          </a:p>
        </p:txBody>
      </p:sp>
    </p:spTree>
    <p:extLst>
      <p:ext uri="{BB962C8B-B14F-4D97-AF65-F5344CB8AC3E}">
        <p14:creationId xmlns:p14="http://schemas.microsoft.com/office/powerpoint/2010/main" val="174280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1D57-A2CF-02F2-2973-22D98F43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Key takeaways</a:t>
            </a: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70A2D7-0BFC-8F47-C0F9-1F2C27377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35001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68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9AD01-2DC3-829C-7F90-861F5206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Future enhancements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7A324-242C-6675-2C30-B45D33F7E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0761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0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ADLaM Display</vt:lpstr>
      <vt:lpstr>Aptos</vt:lpstr>
      <vt:lpstr>Aptos Display</vt:lpstr>
      <vt:lpstr>Arial</vt:lpstr>
      <vt:lpstr>Calibri</vt:lpstr>
      <vt:lpstr>Wingdings</vt:lpstr>
      <vt:lpstr>Office Theme</vt:lpstr>
      <vt:lpstr>To-do list app</vt:lpstr>
      <vt:lpstr>Purpose of to-do list application</vt:lpstr>
      <vt:lpstr>Technologies used</vt:lpstr>
      <vt:lpstr>LIVE DEMONSTRATION</vt:lpstr>
      <vt:lpstr>Development process</vt:lpstr>
      <vt:lpstr>Challenges faced</vt:lpstr>
      <vt:lpstr>Key takeaways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Suli Irfan</dc:creator>
  <cp:lastModifiedBy>Suli Irfan</cp:lastModifiedBy>
  <cp:revision>1</cp:revision>
  <dcterms:created xsi:type="dcterms:W3CDTF">2025-02-18T12:40:00Z</dcterms:created>
  <dcterms:modified xsi:type="dcterms:W3CDTF">2025-03-23T20:33:33Z</dcterms:modified>
</cp:coreProperties>
</file>