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Ames,IA Housing Projection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Zillow Analytics team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299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 Predicting Modeling for sales price of homes in Ames, Iowa.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We are trying to predict which features of homes best impacts the sales price.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working with?</a:t>
            </a: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91" name="Google Shape;29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-train.csv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Over 2000 listing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-test.csv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	878 listing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-Kaggle data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    Real data to be tested</a:t>
            </a:r>
            <a:endParaRPr sz="1600"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96" name="Google Shape;296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Home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15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Working with 80 different house feature that could identify sales price.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301" name="Google Shape;301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15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identify with features best fit/impact Sales price, we created regression model: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Linear Regression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LassoCV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Lasso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market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Process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Visualize the Data (EDA)</a:t>
            </a:r>
            <a:endParaRPr sz="21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Exploring the data, viewing what data was collected </a:t>
            </a:r>
            <a:endParaRPr sz="13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Cleaning/Format Data</a:t>
            </a:r>
            <a:endParaRPr sz="20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Checking for missing values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Adjusting missing values based on best fit for model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Categorical or numerical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Choosing best features</a:t>
            </a:r>
            <a:endParaRPr sz="13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Model</a:t>
            </a:r>
            <a:endParaRPr sz="20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Linear Regression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Lasso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Retest model with different features and parameters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934350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features for sales price?</a:t>
            </a:r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Trend 1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Client Implications:</a:t>
            </a:r>
            <a:endParaRPr sz="1600" b="1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Incididunt ut labore et dolore</a:t>
            </a:r>
            <a:endParaRPr sz="16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Consectetur adipiscing elit, sed do eiusmod tempor incididunt ut labore</a:t>
            </a:r>
            <a:endParaRPr sz="1600"/>
          </a:p>
        </p:txBody>
      </p:sp>
      <p:sp>
        <p:nvSpPr>
          <p:cNvPr id="322" name="Google Shape;322;p18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Trend 2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Client Implications:</a:t>
            </a:r>
            <a:endParaRPr sz="1600" b="1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Incididunt ut labore et dolore</a:t>
            </a:r>
            <a:endParaRPr sz="16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Consectetur adipiscing elit, sed do eiusmod tempor incididunt ut labore</a:t>
            </a:r>
            <a:endParaRPr sz="1600"/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91150"/>
            <a:ext cx="7531899" cy="475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Features</a:t>
            </a: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201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5"/>
              <a:t>- Id</a:t>
            </a:r>
            <a:endParaRPr sz="2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5"/>
              <a:t>- Overall Qual</a:t>
            </a:r>
            <a:endParaRPr sz="2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5"/>
              <a:t>- Year Built</a:t>
            </a:r>
            <a:endParaRPr sz="2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5"/>
              <a:t>- Year Remod/Add</a:t>
            </a:r>
            <a:endParaRPr sz="2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5"/>
              <a:t>- Mas Vnr Area</a:t>
            </a:r>
            <a:endParaRPr sz="2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5"/>
              <a:t>- Total Bsmt SF</a:t>
            </a:r>
            <a:endParaRPr sz="2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5"/>
              <a:t>- 1st Flr SF</a:t>
            </a:r>
            <a:endParaRPr sz="2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5"/>
              <a:t>- Gr Liv Area</a:t>
            </a:r>
            <a:endParaRPr sz="2215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330" name="Google Shape;330;p19"/>
          <p:cNvSpPr txBox="1">
            <a:spLocks noGrp="1"/>
          </p:cNvSpPr>
          <p:nvPr>
            <p:ph type="body" idx="4294967295"/>
          </p:nvPr>
        </p:nvSpPr>
        <p:spPr>
          <a:xfrm>
            <a:off x="7996175" y="254200"/>
            <a:ext cx="6894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</a:rPr>
              <a:t>Item 1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body" idx="4294967295"/>
          </p:nvPr>
        </p:nvSpPr>
        <p:spPr>
          <a:xfrm>
            <a:off x="7996175" y="602125"/>
            <a:ext cx="6894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</a:rPr>
              <a:t>Item 2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"/>
          <p:cNvSpPr txBox="1"/>
          <p:nvPr/>
        </p:nvSpPr>
        <p:spPr>
          <a:xfrm>
            <a:off x="2124375" y="1152475"/>
            <a:ext cx="20967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Full Bath</a:t>
            </a:r>
            <a:endParaRPr sz="15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TotRms AbvGrd</a:t>
            </a:r>
            <a:endParaRPr sz="15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Fireplaces</a:t>
            </a:r>
            <a:endParaRPr sz="15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Garage Yr Blt</a:t>
            </a:r>
            <a:endParaRPr sz="15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Garage Cars</a:t>
            </a:r>
            <a:endParaRPr sz="15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Garage Area</a:t>
            </a:r>
            <a:endParaRPr sz="15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SalePrice</a:t>
            </a:r>
            <a:endParaRPr sz="155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4839850" y="1366975"/>
            <a:ext cx="3731400" cy="2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Based on the heat map these are the features that best correlates with the sale price.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 Results</a:t>
            </a:r>
            <a:endParaRPr/>
          </a:p>
        </p:txBody>
      </p:sp>
      <p:grpSp>
        <p:nvGrpSpPr>
          <p:cNvPr id="345" name="Google Shape;345;p20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346" name="Google Shape;346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0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Baseline Prediction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20"/>
          <p:cNvSpPr txBox="1">
            <a:spLocks noGrp="1"/>
          </p:cNvSpPr>
          <p:nvPr>
            <p:ph type="body" idx="4294967295"/>
          </p:nvPr>
        </p:nvSpPr>
        <p:spPr>
          <a:xfrm>
            <a:off x="3480451" y="1254150"/>
            <a:ext cx="398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RMSE = ~$81,114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350" name="Google Shape;350;p20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351" name="Google Shape;351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20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1 Prediction score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20"/>
          <p:cNvSpPr txBox="1">
            <a:spLocks noGrp="1"/>
          </p:cNvSpPr>
          <p:nvPr>
            <p:ph type="body" idx="4294967295"/>
          </p:nvPr>
        </p:nvSpPr>
        <p:spPr>
          <a:xfrm>
            <a:off x="3480451" y="2127475"/>
            <a:ext cx="398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RMSE = ~$33,932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355" name="Google Shape;355;p20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356" name="Google Shape;356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0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1 Lasso prediction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20"/>
          <p:cNvSpPr txBox="1">
            <a:spLocks noGrp="1"/>
          </p:cNvSpPr>
          <p:nvPr>
            <p:ph type="body" idx="4294967295"/>
          </p:nvPr>
        </p:nvSpPr>
        <p:spPr>
          <a:xfrm>
            <a:off x="3480451" y="3004325"/>
            <a:ext cx="398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RMSE = ~$34,062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360" name="Google Shape;360;p20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361" name="Google Shape;361;p20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0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2 Prediction score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4294967295"/>
          </p:nvPr>
        </p:nvSpPr>
        <p:spPr>
          <a:xfrm>
            <a:off x="3480451" y="3876300"/>
            <a:ext cx="398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RMSE = ~$32,806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p21"/>
          <p:cNvSpPr txBox="1">
            <a:spLocks noGrp="1"/>
          </p:cNvSpPr>
          <p:nvPr>
            <p:ph type="body" idx="1"/>
          </p:nvPr>
        </p:nvSpPr>
        <p:spPr>
          <a:xfrm>
            <a:off x="1163775" y="1625600"/>
            <a:ext cx="6765600" cy="27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In the model, changing the parameters and adding extra features we get a clear winning model. 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If we had more time will be able create a better model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Exposure to more data such as other cities and states would allow for a better comparison</a:t>
            </a:r>
            <a:endParaRPr sz="19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1303800" y="794325"/>
            <a:ext cx="49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Nunito"/>
                <a:ea typeface="Nunito"/>
                <a:cs typeface="Nunito"/>
                <a:sym typeface="Nunito"/>
              </a:rPr>
              <a:t>Conclusion</a:t>
            </a:r>
            <a:r>
              <a:rPr lang="en" sz="2000" b="1">
                <a:latin typeface="Nunito"/>
                <a:ea typeface="Nunito"/>
                <a:cs typeface="Nunito"/>
                <a:sym typeface="Nunito"/>
              </a:rPr>
              <a:t> </a:t>
            </a:r>
            <a:endParaRPr sz="20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392</Words>
  <Application>Microsoft Office PowerPoint</Application>
  <PresentationFormat>On-screen Show (16:9)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Maven Pro</vt:lpstr>
      <vt:lpstr>Nunito</vt:lpstr>
      <vt:lpstr>Arial</vt:lpstr>
      <vt:lpstr>Momentum</vt:lpstr>
      <vt:lpstr>Ames,IA Housing Projection </vt:lpstr>
      <vt:lpstr>Objective</vt:lpstr>
      <vt:lpstr>What are we working with?</vt:lpstr>
      <vt:lpstr>Understanding the market</vt:lpstr>
      <vt:lpstr>Model Building Process</vt:lpstr>
      <vt:lpstr>Best features for sales price?</vt:lpstr>
      <vt:lpstr>Chosen Features</vt:lpstr>
      <vt:lpstr>Model Prediction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Ames,IA Housing Projection </dc:title>
  <dc:creator>sulaiman bah</dc:creator>
  <cp:lastModifiedBy>sulaiman bah</cp:lastModifiedBy>
  <cp:revision>2</cp:revision>
  <dcterms:modified xsi:type="dcterms:W3CDTF">2023-10-06T12:20:17Z</dcterms:modified>
</cp:coreProperties>
</file>