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6" r:id="rId4"/>
    <p:sldId id="259" r:id="rId5"/>
    <p:sldId id="261" r:id="rId6"/>
    <p:sldId id="263" r:id="rId7"/>
    <p:sldId id="262" r:id="rId8"/>
    <p:sldId id="264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80" r:id="rId17"/>
    <p:sldId id="282" r:id="rId18"/>
    <p:sldId id="275" r:id="rId19"/>
    <p:sldId id="27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بووووود الحربي ." userId="70ada72e7a009668" providerId="LiveId" clId="{4B85CA03-9273-4610-8171-3D50202777AB}"/>
    <pc:docChg chg="undo redo custSel addSld delSld modSld">
      <pc:chgData name="عبووووود الحربي ." userId="70ada72e7a009668" providerId="LiveId" clId="{4B85CA03-9273-4610-8171-3D50202777AB}" dt="2023-01-06T16:42:21.054" v="238" actId="20577"/>
      <pc:docMkLst>
        <pc:docMk/>
      </pc:docMkLst>
      <pc:sldChg chg="new del">
        <pc:chgData name="عبووووود الحربي ." userId="70ada72e7a009668" providerId="LiveId" clId="{4B85CA03-9273-4610-8171-3D50202777AB}" dt="2022-12-27T16:50:12.555" v="130" actId="47"/>
        <pc:sldMkLst>
          <pc:docMk/>
          <pc:sldMk cId="571578075" sldId="270"/>
        </pc:sldMkLst>
      </pc:sldChg>
      <pc:sldChg chg="addSp delSp modSp add mod">
        <pc:chgData name="عبووووود الحربي ." userId="70ada72e7a009668" providerId="LiveId" clId="{4B85CA03-9273-4610-8171-3D50202777AB}" dt="2022-12-27T01:47:25.791" v="34" actId="27636"/>
        <pc:sldMkLst>
          <pc:docMk/>
          <pc:sldMk cId="2987217042" sldId="271"/>
        </pc:sldMkLst>
        <pc:spChg chg="mod">
          <ac:chgData name="عبووووود الحربي ." userId="70ada72e7a009668" providerId="LiveId" clId="{4B85CA03-9273-4610-8171-3D50202777AB}" dt="2022-12-27T01:47:25.791" v="34" actId="27636"/>
          <ac:spMkLst>
            <pc:docMk/>
            <pc:sldMk cId="2987217042" sldId="271"/>
            <ac:spMk id="4" creationId="{675ED644-93B8-E602-925E-155C2D8A69FC}"/>
          </ac:spMkLst>
        </pc:spChg>
        <pc:spChg chg="mod">
          <ac:chgData name="عبووووود الحربي ." userId="70ada72e7a009668" providerId="LiveId" clId="{4B85CA03-9273-4610-8171-3D50202777AB}" dt="2022-12-27T01:45:43.634" v="11" actId="20577"/>
          <ac:spMkLst>
            <pc:docMk/>
            <pc:sldMk cId="2987217042" sldId="271"/>
            <ac:spMk id="9" creationId="{E226FBF6-4D21-9027-E702-B540E008190F}"/>
          </ac:spMkLst>
        </pc:spChg>
        <pc:picChg chg="add mod">
          <ac:chgData name="عبووووود الحربي ." userId="70ada72e7a009668" providerId="LiveId" clId="{4B85CA03-9273-4610-8171-3D50202777AB}" dt="2022-12-27T01:43:37.688" v="7" actId="1076"/>
          <ac:picMkLst>
            <pc:docMk/>
            <pc:sldMk cId="2987217042" sldId="271"/>
            <ac:picMk id="3" creationId="{AC04B410-8867-D102-591F-F76FF57E8352}"/>
          </ac:picMkLst>
        </pc:picChg>
        <pc:picChg chg="del">
          <ac:chgData name="عبووووود الحربي ." userId="70ada72e7a009668" providerId="LiveId" clId="{4B85CA03-9273-4610-8171-3D50202777AB}" dt="2022-12-27T01:43:11.044" v="2" actId="478"/>
          <ac:picMkLst>
            <pc:docMk/>
            <pc:sldMk cId="2987217042" sldId="271"/>
            <ac:picMk id="5" creationId="{2C98FE49-211A-75AD-C1CC-21021F15F3DE}"/>
          </ac:picMkLst>
        </pc:picChg>
        <pc:picChg chg="add del">
          <ac:chgData name="عبووووود الحربي ." userId="70ada72e7a009668" providerId="LiveId" clId="{4B85CA03-9273-4610-8171-3D50202777AB}" dt="2022-12-27T01:46:25.247" v="22" actId="22"/>
          <ac:picMkLst>
            <pc:docMk/>
            <pc:sldMk cId="2987217042" sldId="271"/>
            <ac:picMk id="7" creationId="{CCA6F378-751C-69F7-7C95-12A31F03B93A}"/>
          </ac:picMkLst>
        </pc:picChg>
      </pc:sldChg>
      <pc:sldChg chg="addSp delSp modSp add mod">
        <pc:chgData name="عبووووود الحربي ." userId="70ada72e7a009668" providerId="LiveId" clId="{4B85CA03-9273-4610-8171-3D50202777AB}" dt="2022-12-27T01:57:24.151" v="51" actId="20577"/>
        <pc:sldMkLst>
          <pc:docMk/>
          <pc:sldMk cId="3533884711" sldId="272"/>
        </pc:sldMkLst>
        <pc:spChg chg="mod">
          <ac:chgData name="عبووووود الحربي ." userId="70ada72e7a009668" providerId="LiveId" clId="{4B85CA03-9273-4610-8171-3D50202777AB}" dt="2022-12-27T01:56:49.445" v="49" actId="20577"/>
          <ac:spMkLst>
            <pc:docMk/>
            <pc:sldMk cId="3533884711" sldId="272"/>
            <ac:spMk id="4" creationId="{675ED644-93B8-E602-925E-155C2D8A69FC}"/>
          </ac:spMkLst>
        </pc:spChg>
        <pc:spChg chg="mod">
          <ac:chgData name="عبووووود الحربي ." userId="70ada72e7a009668" providerId="LiveId" clId="{4B85CA03-9273-4610-8171-3D50202777AB}" dt="2022-12-27T01:57:24.151" v="51" actId="20577"/>
          <ac:spMkLst>
            <pc:docMk/>
            <pc:sldMk cId="3533884711" sldId="272"/>
            <ac:spMk id="9" creationId="{E226FBF6-4D21-9027-E702-B540E008190F}"/>
          </ac:spMkLst>
        </pc:spChg>
        <pc:picChg chg="del mod">
          <ac:chgData name="عبووووود الحربي ." userId="70ada72e7a009668" providerId="LiveId" clId="{4B85CA03-9273-4610-8171-3D50202777AB}" dt="2022-12-27T01:54:59.305" v="37" actId="478"/>
          <ac:picMkLst>
            <pc:docMk/>
            <pc:sldMk cId="3533884711" sldId="272"/>
            <ac:picMk id="3" creationId="{AC04B410-8867-D102-591F-F76FF57E8352}"/>
          </ac:picMkLst>
        </pc:picChg>
        <pc:picChg chg="add mod">
          <ac:chgData name="عبووووود الحربي ." userId="70ada72e7a009668" providerId="LiveId" clId="{4B85CA03-9273-4610-8171-3D50202777AB}" dt="2022-12-27T01:55:44.897" v="43" actId="14100"/>
          <ac:picMkLst>
            <pc:docMk/>
            <pc:sldMk cId="3533884711" sldId="272"/>
            <ac:picMk id="5" creationId="{754FE8DC-5444-89FB-12BE-2BF6111C52BC}"/>
          </ac:picMkLst>
        </pc:picChg>
      </pc:sldChg>
      <pc:sldChg chg="addSp delSp modSp add mod">
        <pc:chgData name="عبووووود الحربي ." userId="70ada72e7a009668" providerId="LiveId" clId="{4B85CA03-9273-4610-8171-3D50202777AB}" dt="2022-12-27T02:59:54.492" v="73" actId="14100"/>
        <pc:sldMkLst>
          <pc:docMk/>
          <pc:sldMk cId="3923875540" sldId="273"/>
        </pc:sldMkLst>
        <pc:spChg chg="mod">
          <ac:chgData name="عبووووود الحربي ." userId="70ada72e7a009668" providerId="LiveId" clId="{4B85CA03-9273-4610-8171-3D50202777AB}" dt="2022-12-27T02:57:12.104" v="68" actId="20577"/>
          <ac:spMkLst>
            <pc:docMk/>
            <pc:sldMk cId="3923875540" sldId="273"/>
            <ac:spMk id="4" creationId="{675ED644-93B8-E602-925E-155C2D8A69FC}"/>
          </ac:spMkLst>
        </pc:spChg>
        <pc:spChg chg="mod">
          <ac:chgData name="عبووووود الحربي ." userId="70ada72e7a009668" providerId="LiveId" clId="{4B85CA03-9273-4610-8171-3D50202777AB}" dt="2022-12-27T02:57:37.237" v="70" actId="20577"/>
          <ac:spMkLst>
            <pc:docMk/>
            <pc:sldMk cId="3923875540" sldId="273"/>
            <ac:spMk id="9" creationId="{E226FBF6-4D21-9027-E702-B540E008190F}"/>
          </ac:spMkLst>
        </pc:spChg>
        <pc:picChg chg="add mod">
          <ac:chgData name="عبووووود الحربي ." userId="70ada72e7a009668" providerId="LiveId" clId="{4B85CA03-9273-4610-8171-3D50202777AB}" dt="2022-12-27T02:59:54.492" v="73" actId="14100"/>
          <ac:picMkLst>
            <pc:docMk/>
            <pc:sldMk cId="3923875540" sldId="273"/>
            <ac:picMk id="3" creationId="{BF7E7D7B-6564-0C30-E714-84F5F3A6812D}"/>
          </ac:picMkLst>
        </pc:picChg>
        <pc:picChg chg="del">
          <ac:chgData name="عبووووود الحربي ." userId="70ada72e7a009668" providerId="LiveId" clId="{4B85CA03-9273-4610-8171-3D50202777AB}" dt="2022-12-27T02:57:15.796" v="69" actId="478"/>
          <ac:picMkLst>
            <pc:docMk/>
            <pc:sldMk cId="3923875540" sldId="273"/>
            <ac:picMk id="5" creationId="{754FE8DC-5444-89FB-12BE-2BF6111C52BC}"/>
          </ac:picMkLst>
        </pc:picChg>
      </pc:sldChg>
      <pc:sldChg chg="addSp delSp modSp add mod">
        <pc:chgData name="عبووووود الحربي ." userId="70ada72e7a009668" providerId="LiveId" clId="{4B85CA03-9273-4610-8171-3D50202777AB}" dt="2022-12-27T17:47:22.583" v="145" actId="1076"/>
        <pc:sldMkLst>
          <pc:docMk/>
          <pc:sldMk cId="2349397066" sldId="274"/>
        </pc:sldMkLst>
        <pc:spChg chg="mod">
          <ac:chgData name="عبووووود الحربي ." userId="70ada72e7a009668" providerId="LiveId" clId="{4B85CA03-9273-4610-8171-3D50202777AB}" dt="2022-12-27T17:46:25.204" v="139" actId="27636"/>
          <ac:spMkLst>
            <pc:docMk/>
            <pc:sldMk cId="2349397066" sldId="274"/>
            <ac:spMk id="4" creationId="{675ED644-93B8-E602-925E-155C2D8A69FC}"/>
          </ac:spMkLst>
        </pc:spChg>
        <pc:spChg chg="mod">
          <ac:chgData name="عبووووود الحربي ." userId="70ada72e7a009668" providerId="LiveId" clId="{4B85CA03-9273-4610-8171-3D50202777AB}" dt="2022-12-27T17:46:40.629" v="142" actId="20577"/>
          <ac:spMkLst>
            <pc:docMk/>
            <pc:sldMk cId="2349397066" sldId="274"/>
            <ac:spMk id="9" creationId="{E226FBF6-4D21-9027-E702-B540E008190F}"/>
          </ac:spMkLst>
        </pc:spChg>
        <pc:picChg chg="del">
          <ac:chgData name="عبووووود الحربي ." userId="70ada72e7a009668" providerId="LiveId" clId="{4B85CA03-9273-4610-8171-3D50202777AB}" dt="2022-12-27T17:46:48.448" v="143" actId="478"/>
          <ac:picMkLst>
            <pc:docMk/>
            <pc:sldMk cId="2349397066" sldId="274"/>
            <ac:picMk id="3" creationId="{BF7E7D7B-6564-0C30-E714-84F5F3A6812D}"/>
          </ac:picMkLst>
        </pc:picChg>
        <pc:picChg chg="add mod">
          <ac:chgData name="عبووووود الحربي ." userId="70ada72e7a009668" providerId="LiveId" clId="{4B85CA03-9273-4610-8171-3D50202777AB}" dt="2022-12-27T17:47:22.583" v="145" actId="1076"/>
          <ac:picMkLst>
            <pc:docMk/>
            <pc:sldMk cId="2349397066" sldId="274"/>
            <ac:picMk id="5" creationId="{5AA2C3A9-558D-E722-68D8-503748FFAB9C}"/>
          </ac:picMkLst>
        </pc:picChg>
      </pc:sldChg>
      <pc:sldChg chg="addSp delSp modSp add del mod">
        <pc:chgData name="عبووووود الحربي ." userId="70ada72e7a009668" providerId="LiveId" clId="{4B85CA03-9273-4610-8171-3D50202777AB}" dt="2022-12-27T13:49:12.481" v="97" actId="20577"/>
        <pc:sldMkLst>
          <pc:docMk/>
          <pc:sldMk cId="1381879165" sldId="275"/>
        </pc:sldMkLst>
        <pc:spChg chg="mod">
          <ac:chgData name="عبووووود الحربي ." userId="70ada72e7a009668" providerId="LiveId" clId="{4B85CA03-9273-4610-8171-3D50202777AB}" dt="2022-12-27T13:49:12.481" v="97" actId="20577"/>
          <ac:spMkLst>
            <pc:docMk/>
            <pc:sldMk cId="1381879165" sldId="275"/>
            <ac:spMk id="4" creationId="{675ED644-93B8-E602-925E-155C2D8A69FC}"/>
          </ac:spMkLst>
        </pc:spChg>
        <pc:spChg chg="mod">
          <ac:chgData name="عبووووود الحربي ." userId="70ada72e7a009668" providerId="LiveId" clId="{4B85CA03-9273-4610-8171-3D50202777AB}" dt="2022-12-27T13:48:33.169" v="88" actId="20577"/>
          <ac:spMkLst>
            <pc:docMk/>
            <pc:sldMk cId="1381879165" sldId="275"/>
            <ac:spMk id="9" creationId="{E226FBF6-4D21-9027-E702-B540E008190F}"/>
          </ac:spMkLst>
        </pc:spChg>
        <pc:picChg chg="del">
          <ac:chgData name="عبووووود الحربي ." userId="70ada72e7a009668" providerId="LiveId" clId="{4B85CA03-9273-4610-8171-3D50202777AB}" dt="2022-12-27T13:46:52.702" v="78" actId="478"/>
          <ac:picMkLst>
            <pc:docMk/>
            <pc:sldMk cId="1381879165" sldId="275"/>
            <ac:picMk id="3" creationId="{BF7E7D7B-6564-0C30-E714-84F5F3A6812D}"/>
          </ac:picMkLst>
        </pc:picChg>
        <pc:picChg chg="add mod">
          <ac:chgData name="عبووووود الحربي ." userId="70ada72e7a009668" providerId="LiveId" clId="{4B85CA03-9273-4610-8171-3D50202777AB}" dt="2022-12-27T13:47:21.515" v="82" actId="14100"/>
          <ac:picMkLst>
            <pc:docMk/>
            <pc:sldMk cId="1381879165" sldId="275"/>
            <ac:picMk id="5" creationId="{BEB50B04-F5E5-8F24-C3D8-4F63292FFD27}"/>
          </ac:picMkLst>
        </pc:picChg>
      </pc:sldChg>
      <pc:sldChg chg="new del">
        <pc:chgData name="عبووووود الحربي ." userId="70ada72e7a009668" providerId="LiveId" clId="{4B85CA03-9273-4610-8171-3D50202777AB}" dt="2022-12-27T18:03:57.182" v="171" actId="47"/>
        <pc:sldMkLst>
          <pc:docMk/>
          <pc:sldMk cId="1635907740" sldId="276"/>
        </pc:sldMkLst>
      </pc:sldChg>
      <pc:sldChg chg="new del">
        <pc:chgData name="عبووووود الحربي ." userId="70ada72e7a009668" providerId="LiveId" clId="{4B85CA03-9273-4610-8171-3D50202777AB}" dt="2022-12-27T21:05:14.460" v="201" actId="47"/>
        <pc:sldMkLst>
          <pc:docMk/>
          <pc:sldMk cId="4053159192" sldId="277"/>
        </pc:sldMkLst>
      </pc:sldChg>
      <pc:sldChg chg="addSp delSp modSp add mod">
        <pc:chgData name="عبووووود الحربي ." userId="70ada72e7a009668" providerId="LiveId" clId="{4B85CA03-9273-4610-8171-3D50202777AB}" dt="2022-12-27T16:45:27.994" v="128" actId="14100"/>
        <pc:sldMkLst>
          <pc:docMk/>
          <pc:sldMk cId="45209655" sldId="278"/>
        </pc:sldMkLst>
        <pc:spChg chg="mod">
          <ac:chgData name="عبووووود الحربي ." userId="70ada72e7a009668" providerId="LiveId" clId="{4B85CA03-9273-4610-8171-3D50202777AB}" dt="2022-12-27T16:42:08.179" v="114" actId="27636"/>
          <ac:spMkLst>
            <pc:docMk/>
            <pc:sldMk cId="45209655" sldId="278"/>
            <ac:spMk id="4" creationId="{675ED644-93B8-E602-925E-155C2D8A69FC}"/>
          </ac:spMkLst>
        </pc:spChg>
        <pc:spChg chg="mod">
          <ac:chgData name="عبووووود الحربي ." userId="70ada72e7a009668" providerId="LiveId" clId="{4B85CA03-9273-4610-8171-3D50202777AB}" dt="2022-12-27T16:44:35.014" v="125" actId="1076"/>
          <ac:spMkLst>
            <pc:docMk/>
            <pc:sldMk cId="45209655" sldId="278"/>
            <ac:spMk id="9" creationId="{E226FBF6-4D21-9027-E702-B540E008190F}"/>
          </ac:spMkLst>
        </pc:spChg>
        <pc:picChg chg="add mod">
          <ac:chgData name="عبووووود الحربي ." userId="70ada72e7a009668" providerId="LiveId" clId="{4B85CA03-9273-4610-8171-3D50202777AB}" dt="2022-12-27T16:45:27.994" v="128" actId="14100"/>
          <ac:picMkLst>
            <pc:docMk/>
            <pc:sldMk cId="45209655" sldId="278"/>
            <ac:picMk id="3" creationId="{957677B4-C0EC-52A4-5FDD-CDDD1604E939}"/>
          </ac:picMkLst>
        </pc:picChg>
        <pc:picChg chg="del">
          <ac:chgData name="عبووووود الحربي ." userId="70ada72e7a009668" providerId="LiveId" clId="{4B85CA03-9273-4610-8171-3D50202777AB}" dt="2022-12-27T16:42:15.081" v="115" actId="478"/>
          <ac:picMkLst>
            <pc:docMk/>
            <pc:sldMk cId="45209655" sldId="278"/>
            <ac:picMk id="5" creationId="{BEB50B04-F5E5-8F24-C3D8-4F63292FFD27}"/>
          </ac:picMkLst>
        </pc:picChg>
      </pc:sldChg>
      <pc:sldChg chg="add del">
        <pc:chgData name="عبووووود الحربي ." userId="70ada72e7a009668" providerId="LiveId" clId="{4B85CA03-9273-4610-8171-3D50202777AB}" dt="2022-12-27T19:16:22.380" v="172" actId="47"/>
        <pc:sldMkLst>
          <pc:docMk/>
          <pc:sldMk cId="63038896" sldId="279"/>
        </pc:sldMkLst>
      </pc:sldChg>
      <pc:sldChg chg="addSp delSp modSp add mod">
        <pc:chgData name="عبووووود الحربي ." userId="70ada72e7a009668" providerId="LiveId" clId="{4B85CA03-9273-4610-8171-3D50202777AB}" dt="2022-12-27T18:03:43.227" v="170" actId="1076"/>
        <pc:sldMkLst>
          <pc:docMk/>
          <pc:sldMk cId="301223726" sldId="280"/>
        </pc:sldMkLst>
        <pc:spChg chg="mod">
          <ac:chgData name="عبووووود الحربي ." userId="70ada72e7a009668" providerId="LiveId" clId="{4B85CA03-9273-4610-8171-3D50202777AB}" dt="2022-12-27T18:02:46.202" v="167" actId="1076"/>
          <ac:spMkLst>
            <pc:docMk/>
            <pc:sldMk cId="301223726" sldId="280"/>
            <ac:spMk id="4" creationId="{675ED644-93B8-E602-925E-155C2D8A69FC}"/>
          </ac:spMkLst>
        </pc:spChg>
        <pc:spChg chg="mod">
          <ac:chgData name="عبووووود الحربي ." userId="70ada72e7a009668" providerId="LiveId" clId="{4B85CA03-9273-4610-8171-3D50202777AB}" dt="2022-12-27T18:02:06.824" v="152" actId="20577"/>
          <ac:spMkLst>
            <pc:docMk/>
            <pc:sldMk cId="301223726" sldId="280"/>
            <ac:spMk id="9" creationId="{E226FBF6-4D21-9027-E702-B540E008190F}"/>
          </ac:spMkLst>
        </pc:spChg>
        <pc:picChg chg="add mod">
          <ac:chgData name="عبووووود الحربي ." userId="70ada72e7a009668" providerId="LiveId" clId="{4B85CA03-9273-4610-8171-3D50202777AB}" dt="2022-12-27T18:03:43.227" v="170" actId="1076"/>
          <ac:picMkLst>
            <pc:docMk/>
            <pc:sldMk cId="301223726" sldId="280"/>
            <ac:picMk id="3" creationId="{1E3F9880-AF67-E10B-337B-89C345B52D6A}"/>
          </ac:picMkLst>
        </pc:picChg>
        <pc:picChg chg="del">
          <ac:chgData name="عبووووود الحربي ." userId="70ada72e7a009668" providerId="LiveId" clId="{4B85CA03-9273-4610-8171-3D50202777AB}" dt="2022-12-27T18:03:39.455" v="168" actId="478"/>
          <ac:picMkLst>
            <pc:docMk/>
            <pc:sldMk cId="301223726" sldId="280"/>
            <ac:picMk id="5" creationId="{5AA2C3A9-558D-E722-68D8-503748FFAB9C}"/>
          </ac:picMkLst>
        </pc:picChg>
      </pc:sldChg>
      <pc:sldChg chg="addSp delSp modSp add mod">
        <pc:chgData name="عبووووود الحربي ." userId="70ada72e7a009668" providerId="LiveId" clId="{4B85CA03-9273-4610-8171-3D50202777AB}" dt="2022-12-27T20:43:55.515" v="199" actId="14100"/>
        <pc:sldMkLst>
          <pc:docMk/>
          <pc:sldMk cId="3963687900" sldId="281"/>
        </pc:sldMkLst>
        <pc:spChg chg="mod">
          <ac:chgData name="عبووووود الحربي ." userId="70ada72e7a009668" providerId="LiveId" clId="{4B85CA03-9273-4610-8171-3D50202777AB}" dt="2022-12-27T20:42:48.153" v="193" actId="20577"/>
          <ac:spMkLst>
            <pc:docMk/>
            <pc:sldMk cId="3963687900" sldId="281"/>
            <ac:spMk id="4" creationId="{675ED644-93B8-E602-925E-155C2D8A69FC}"/>
          </ac:spMkLst>
        </pc:spChg>
        <pc:spChg chg="mod">
          <ac:chgData name="عبووووود الحربي ." userId="70ada72e7a009668" providerId="LiveId" clId="{4B85CA03-9273-4610-8171-3D50202777AB}" dt="2022-12-27T20:42:15.252" v="185" actId="20577"/>
          <ac:spMkLst>
            <pc:docMk/>
            <pc:sldMk cId="3963687900" sldId="281"/>
            <ac:spMk id="9" creationId="{E226FBF6-4D21-9027-E702-B540E008190F}"/>
          </ac:spMkLst>
        </pc:spChg>
        <pc:picChg chg="del">
          <ac:chgData name="عبووووود الحربي ." userId="70ada72e7a009668" providerId="LiveId" clId="{4B85CA03-9273-4610-8171-3D50202777AB}" dt="2022-12-27T20:42:52.725" v="194" actId="478"/>
          <ac:picMkLst>
            <pc:docMk/>
            <pc:sldMk cId="3963687900" sldId="281"/>
            <ac:picMk id="3" creationId="{957677B4-C0EC-52A4-5FDD-CDDD1604E939}"/>
          </ac:picMkLst>
        </pc:picChg>
        <pc:picChg chg="add mod">
          <ac:chgData name="عبووووود الحربي ." userId="70ada72e7a009668" providerId="LiveId" clId="{4B85CA03-9273-4610-8171-3D50202777AB}" dt="2022-12-27T20:43:55.515" v="199" actId="14100"/>
          <ac:picMkLst>
            <pc:docMk/>
            <pc:sldMk cId="3963687900" sldId="281"/>
            <ac:picMk id="5" creationId="{601600FE-56C6-F58D-F306-D6DCF26C06AB}"/>
          </ac:picMkLst>
        </pc:picChg>
      </pc:sldChg>
      <pc:sldChg chg="addSp delSp modSp add mod">
        <pc:chgData name="عبووووود الحربي ." userId="70ada72e7a009668" providerId="LiveId" clId="{4B85CA03-9273-4610-8171-3D50202777AB}" dt="2023-01-06T16:42:21.054" v="238" actId="20577"/>
        <pc:sldMkLst>
          <pc:docMk/>
          <pc:sldMk cId="1540945634" sldId="282"/>
        </pc:sldMkLst>
        <pc:spChg chg="mod">
          <ac:chgData name="عبووووود الحربي ." userId="70ada72e7a009668" providerId="LiveId" clId="{4B85CA03-9273-4610-8171-3D50202777AB}" dt="2022-12-27T21:06:27.027" v="230" actId="20577"/>
          <ac:spMkLst>
            <pc:docMk/>
            <pc:sldMk cId="1540945634" sldId="282"/>
            <ac:spMk id="4" creationId="{675ED644-93B8-E602-925E-155C2D8A69FC}"/>
          </ac:spMkLst>
        </pc:spChg>
        <pc:spChg chg="mod">
          <ac:chgData name="عبووووود الحربي ." userId="70ada72e7a009668" providerId="LiveId" clId="{4B85CA03-9273-4610-8171-3D50202777AB}" dt="2023-01-06T16:42:21.054" v="238" actId="20577"/>
          <ac:spMkLst>
            <pc:docMk/>
            <pc:sldMk cId="1540945634" sldId="282"/>
            <ac:spMk id="9" creationId="{E226FBF6-4D21-9027-E702-B540E008190F}"/>
          </ac:spMkLst>
        </pc:spChg>
        <pc:picChg chg="del">
          <ac:chgData name="عبووووود الحربي ." userId="70ada72e7a009668" providerId="LiveId" clId="{4B85CA03-9273-4610-8171-3D50202777AB}" dt="2022-12-27T21:06:32.337" v="231" actId="478"/>
          <ac:picMkLst>
            <pc:docMk/>
            <pc:sldMk cId="1540945634" sldId="282"/>
            <ac:picMk id="3" creationId="{1E3F9880-AF67-E10B-337B-89C345B52D6A}"/>
          </ac:picMkLst>
        </pc:picChg>
        <pc:picChg chg="add mod">
          <ac:chgData name="عبووووود الحربي ." userId="70ada72e7a009668" providerId="LiveId" clId="{4B85CA03-9273-4610-8171-3D50202777AB}" dt="2022-12-27T21:07:30.543" v="233" actId="1076"/>
          <ac:picMkLst>
            <pc:docMk/>
            <pc:sldMk cId="1540945634" sldId="282"/>
            <ac:picMk id="5" creationId="{CACF94D8-AE0A-407A-8502-9EDC4E4C45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5586-4C3F-2408-F972-023E8884A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84789-2DF4-F6B1-0910-D64CAEAA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7FEB-8C1A-145A-E870-226F042B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3BF0-8D9B-FA9C-8C25-962A4BB2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B7A6-9999-E946-C65E-91DC3865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0EC4-C6BE-CD34-3CC1-0CC52359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428A0-8789-31B1-971F-49DB7CE79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0B898-843E-E192-3A29-45042512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8E57-5FE8-0326-E93D-1C5645E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AE20-8CE9-FD12-B6A9-41A2E93C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1E156-7BBE-4FEC-C555-4935789E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1CA0A-CAF6-F35C-22E5-AF542483A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3AC0-6CCA-103C-83A6-80588403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29EE2-6685-679D-B87A-1C77D868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0391-5C00-A52D-57D5-21CD56D7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E82E-A3D2-35EB-D3C2-65471B8F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0222-3D67-9579-5AAE-99E5B764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FEA2-FA18-E8E7-B0D8-84CA29AB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81D6-BA8D-7D70-E17C-9018C442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A811-8EB0-0200-B5E8-1EE8AA8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BAE-9A70-F48D-C090-04EBDC8C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D59C5-02F2-C1D7-9C71-08996B82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0DC6-D475-ACF7-F992-FC86C2CE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5F7E-6D38-8BC8-C4DB-5BF431A0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B0E7-42D4-C5F4-5262-3EE6B1D6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0542-F74C-9F8D-A8AC-3CB9FF2B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010C-D536-5ABD-BF5B-6862441DA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2D9C-DE83-DF75-D7D9-D7A39A89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DE90-23D0-CE9F-8045-F62AA7D9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E7CF-C6A1-FED9-60E1-0F419F9E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E65D-07BD-0E6C-0854-EC341748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14B1-4DCD-3A7D-B0C6-E5E7C21E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9F95C-9BD9-F21B-73C8-DBFD3147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8083D-AA89-81AB-4E28-DDA064A1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6F92E-DE56-DA50-2BDC-F70425E2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80654-25CE-E3A0-6E8B-026ED0FDB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DF7B4-D95F-0974-9A65-2927F45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77B24-2810-898D-C5F8-561F40EF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418FD-0179-8531-855A-2739881B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CBB8-5AD3-70A1-959A-EB9B8BE6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CDFDC-F340-E5AD-3B35-8A84C968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1E48A-16EC-D280-AF7A-506C480B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EC483-3136-3152-0C71-2EE5844F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0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A87EF-6616-F69A-492E-C64E8CB4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48213-5BBA-605B-56FD-F6AB1595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E1252-7F26-CF7D-17D3-28959DA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5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D2F8-6F15-3FD3-B0DB-6E2D20C8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B05E-736F-B743-4262-68F47230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3C6AD-3A0F-A0F1-1005-6FDBB16AB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B8DB2-6E5B-C88D-82FC-BF01C3DC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9AD5-E262-5EA1-2BF7-F2B07F28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EF03C-F4B9-B9C1-88AC-D1ECE56D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8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31D8-6D73-9F60-8B58-0096D6ED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972BA-ADB3-D22B-FA87-0852D7ED2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5C6BF-3E48-0242-4F6C-6C7C3B937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8C038-5499-9740-D9CA-BFE21BEF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297B8-B8F6-641B-F396-85A811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C7506-79AE-3EE0-5D70-967A8789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6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E983F-11DF-1260-1BF7-CD683EFB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4253-3594-57C1-647B-C78F8573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3E81-E529-0B8D-A6B3-7538CA61D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4B39-3E8B-4B2C-B5D9-923CB84FAFA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80E33-E0E1-48F8-5DFB-B3DB4D6C8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D993-E434-F17D-B3A0-89E8E0530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C219-6E4F-4D85-886E-A22E75C9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364" y="365125"/>
            <a:ext cx="3905435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Q1: How many trading names do we have in the dataset?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639192" y="745207"/>
            <a:ext cx="6578353" cy="54476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Put only the trading names in relation</a:t>
            </a:r>
          </a:p>
          <a:p>
            <a:r>
              <a:rPr lang="en-US" sz="1200" dirty="0" err="1"/>
              <a:t>trading_name_column</a:t>
            </a:r>
            <a:r>
              <a:rPr lang="en-US" sz="1200" dirty="0"/>
              <a:t> = foreach data generate </a:t>
            </a:r>
            <a:r>
              <a:rPr lang="en-US" sz="1200" dirty="0" err="1"/>
              <a:t>trading_name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</a:t>
            </a:r>
            <a:r>
              <a:rPr lang="en-US" sz="1200" dirty="0" err="1"/>
              <a:t>Retrive</a:t>
            </a:r>
            <a:r>
              <a:rPr lang="en-US" sz="1200" dirty="0"/>
              <a:t> only the unique trading names</a:t>
            </a:r>
          </a:p>
          <a:p>
            <a:r>
              <a:rPr lang="en-US" sz="1200" dirty="0" err="1"/>
              <a:t>unique_trading_name</a:t>
            </a:r>
            <a:r>
              <a:rPr lang="en-US" sz="1200" dirty="0"/>
              <a:t> = distinct </a:t>
            </a:r>
            <a:r>
              <a:rPr lang="en-US" sz="1200" dirty="0" err="1"/>
              <a:t>trading_name_column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Group all the unique trading names so we could count them</a:t>
            </a:r>
          </a:p>
          <a:p>
            <a:r>
              <a:rPr lang="en-US" sz="1200" dirty="0"/>
              <a:t>grouping = group </a:t>
            </a:r>
            <a:r>
              <a:rPr lang="en-US" sz="1200" dirty="0" err="1"/>
              <a:t>unique_trading_name</a:t>
            </a:r>
            <a:r>
              <a:rPr lang="en-US" sz="1200" dirty="0"/>
              <a:t> all;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Count unique trading names</a:t>
            </a:r>
          </a:p>
          <a:p>
            <a:r>
              <a:rPr lang="en-US" sz="1200" dirty="0" err="1"/>
              <a:t>count_unique_trading_name</a:t>
            </a:r>
            <a:r>
              <a:rPr lang="en-US" sz="1200" dirty="0"/>
              <a:t> = foreach grouping generate COUNT(</a:t>
            </a:r>
            <a:r>
              <a:rPr lang="en-US" sz="1200" dirty="0" err="1"/>
              <a:t>unique_trading_name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count_unique_trading_name</a:t>
            </a:r>
            <a:r>
              <a:rPr lang="en-US" sz="1200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50B49-5E3B-07EE-B973-0FC217B0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29" y="2592579"/>
            <a:ext cx="2611503" cy="19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8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409791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Q10: What are the top 10 companies with the highest number of trades?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54476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trading names</a:t>
            </a:r>
          </a:p>
          <a:p>
            <a:r>
              <a:rPr lang="en-US" sz="1200" dirty="0" err="1"/>
              <a:t>group_trading_name</a:t>
            </a:r>
            <a:r>
              <a:rPr lang="en-US" sz="1200" dirty="0"/>
              <a:t> = group data by </a:t>
            </a:r>
            <a:r>
              <a:rPr lang="en-US" sz="1200" dirty="0" err="1"/>
              <a:t>trading_name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total number of trades</a:t>
            </a:r>
          </a:p>
          <a:p>
            <a:r>
              <a:rPr lang="en-US" sz="1200" dirty="0" err="1"/>
              <a:t>total_trades</a:t>
            </a:r>
            <a:r>
              <a:rPr lang="en-US" sz="1200" dirty="0"/>
              <a:t> = foreach </a:t>
            </a:r>
            <a:r>
              <a:rPr lang="en-US" sz="1200" dirty="0" err="1"/>
              <a:t>group_trading_name</a:t>
            </a:r>
            <a:r>
              <a:rPr lang="en-US" sz="1200" dirty="0"/>
              <a:t> generate group, SUM(</a:t>
            </a:r>
            <a:r>
              <a:rPr lang="en-US" sz="1200" dirty="0" err="1"/>
              <a:t>data.no_trades</a:t>
            </a:r>
            <a:r>
              <a:rPr lang="en-US" sz="1200" dirty="0"/>
              <a:t>) as trades;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Sort from highest to lowest</a:t>
            </a:r>
          </a:p>
          <a:p>
            <a:r>
              <a:rPr lang="en-US" sz="1200" dirty="0" err="1"/>
              <a:t>sorted_total_trades</a:t>
            </a:r>
            <a:r>
              <a:rPr lang="en-US" sz="1200" dirty="0"/>
              <a:t> = order </a:t>
            </a:r>
            <a:r>
              <a:rPr lang="en-US" sz="1200" dirty="0" err="1"/>
              <a:t>total_trades</a:t>
            </a:r>
            <a:r>
              <a:rPr lang="en-US" sz="1200" dirty="0"/>
              <a:t> by trades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Take the top 10 trading names</a:t>
            </a:r>
          </a:p>
          <a:p>
            <a:r>
              <a:rPr lang="en-US" sz="1200" dirty="0" err="1"/>
              <a:t>highest_total_trades</a:t>
            </a:r>
            <a:r>
              <a:rPr lang="en-US" sz="1200" dirty="0"/>
              <a:t> = limit </a:t>
            </a:r>
            <a:r>
              <a:rPr lang="en-US" sz="1200" dirty="0" err="1"/>
              <a:t>sorted_total_trades</a:t>
            </a:r>
            <a:r>
              <a:rPr lang="en-US" sz="1200" dirty="0"/>
              <a:t> 10;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highest_total_trades</a:t>
            </a:r>
            <a:r>
              <a:rPr lang="en-US" sz="1200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BE344-2519-AB18-3EF5-38BB6715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312" y="2066237"/>
            <a:ext cx="3151546" cy="34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3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409791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Q11: What are the top 10 companies with the highest value of trades?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54476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trading names</a:t>
            </a:r>
          </a:p>
          <a:p>
            <a:r>
              <a:rPr lang="en-US" sz="1200" dirty="0" err="1"/>
              <a:t>group_trading_name</a:t>
            </a:r>
            <a:r>
              <a:rPr lang="en-US" sz="1200" dirty="0"/>
              <a:t> = group data by </a:t>
            </a:r>
            <a:r>
              <a:rPr lang="en-US" sz="1200" dirty="0" err="1"/>
              <a:t>trading_name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total traded value</a:t>
            </a:r>
          </a:p>
          <a:p>
            <a:r>
              <a:rPr lang="en-US" sz="1200" dirty="0" err="1"/>
              <a:t>total_value</a:t>
            </a:r>
            <a:r>
              <a:rPr lang="en-US" sz="1200" dirty="0"/>
              <a:t> = foreach </a:t>
            </a:r>
            <a:r>
              <a:rPr lang="en-US" sz="1200" dirty="0" err="1"/>
              <a:t>group_trading_name</a:t>
            </a:r>
            <a:r>
              <a:rPr lang="en-US" sz="1200" dirty="0"/>
              <a:t> generate group, SUM(</a:t>
            </a:r>
            <a:r>
              <a:rPr lang="en-US" sz="1200" dirty="0" err="1"/>
              <a:t>data.value_traded</a:t>
            </a:r>
            <a:r>
              <a:rPr lang="en-US" sz="1200" dirty="0"/>
              <a:t>) as value;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Sort from highest to lowest</a:t>
            </a:r>
          </a:p>
          <a:p>
            <a:r>
              <a:rPr lang="en-US" sz="1200" dirty="0" err="1"/>
              <a:t>sorted_total_value</a:t>
            </a:r>
            <a:r>
              <a:rPr lang="en-US" sz="1200" dirty="0"/>
              <a:t> = order </a:t>
            </a:r>
            <a:r>
              <a:rPr lang="en-US" sz="1200" dirty="0" err="1"/>
              <a:t>total_value</a:t>
            </a:r>
            <a:r>
              <a:rPr lang="en-US" sz="1200" dirty="0"/>
              <a:t> by value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Take the top 10 trading names</a:t>
            </a:r>
          </a:p>
          <a:p>
            <a:r>
              <a:rPr lang="en-US" sz="1200" dirty="0" err="1"/>
              <a:t>highest_total_value</a:t>
            </a:r>
            <a:r>
              <a:rPr lang="en-US" sz="1200" dirty="0"/>
              <a:t> = limit </a:t>
            </a:r>
            <a:r>
              <a:rPr lang="en-US" sz="1200" dirty="0" err="1"/>
              <a:t>sorted_total_value</a:t>
            </a:r>
            <a:r>
              <a:rPr lang="en-US" sz="1200" dirty="0"/>
              <a:t> 10;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highest_total_value</a:t>
            </a:r>
            <a:r>
              <a:rPr lang="en-US" sz="12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FE49-211A-75AD-C1CC-21021F15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30" y="2160160"/>
            <a:ext cx="3334012" cy="32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409791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Q12: What is the average traded volume for each sector? Make sure to include the results for each year in the dataset.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5078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/pig/</a:t>
            </a:r>
            <a:r>
              <a:rPr lang="en-US" sz="1200" dirty="0" err="1"/>
              <a:t>tadawul</a:t>
            </a:r>
            <a:r>
              <a:rPr lang="en-US" sz="1200" dirty="0"/>
              <a:t>/Tadawul_stocks_Prepro.csv'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sector</a:t>
            </a:r>
          </a:p>
          <a:p>
            <a:r>
              <a:rPr lang="en-US" sz="1200" dirty="0" err="1"/>
              <a:t>group_sectors</a:t>
            </a:r>
            <a:r>
              <a:rPr lang="en-US" sz="1200" dirty="0"/>
              <a:t> = group data by (sector, year);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average volume trades for each sector in every year </a:t>
            </a:r>
          </a:p>
          <a:p>
            <a:r>
              <a:rPr lang="en-US" sz="1200" dirty="0" err="1"/>
              <a:t>average_volume</a:t>
            </a:r>
            <a:r>
              <a:rPr lang="en-US" sz="1200" dirty="0"/>
              <a:t> = foreach </a:t>
            </a:r>
            <a:r>
              <a:rPr lang="en-US" sz="1200" dirty="0" err="1"/>
              <a:t>group_sectors</a:t>
            </a:r>
            <a:r>
              <a:rPr lang="en-US" sz="1200" dirty="0"/>
              <a:t> generate group, AVG(</a:t>
            </a:r>
            <a:r>
              <a:rPr lang="en-US" sz="1200" dirty="0" err="1"/>
              <a:t>data.volume_traded</a:t>
            </a:r>
            <a:r>
              <a:rPr lang="en-US" sz="1200" dirty="0"/>
              <a:t>) as </a:t>
            </a:r>
            <a:r>
              <a:rPr lang="en-US" sz="1200" dirty="0" err="1"/>
              <a:t>average_tradings_volume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Sort from highest to lowest</a:t>
            </a:r>
          </a:p>
          <a:p>
            <a:r>
              <a:rPr lang="en-US" sz="1200" dirty="0" err="1"/>
              <a:t>sorted_average_volume</a:t>
            </a:r>
            <a:r>
              <a:rPr lang="en-US" sz="1200" dirty="0"/>
              <a:t> = order </a:t>
            </a:r>
            <a:r>
              <a:rPr lang="en-US" sz="1200" dirty="0" err="1"/>
              <a:t>average_volume</a:t>
            </a:r>
            <a:r>
              <a:rPr lang="en-US" sz="1200" dirty="0"/>
              <a:t> by </a:t>
            </a:r>
            <a:r>
              <a:rPr lang="en-US" sz="1200" dirty="0" err="1"/>
              <a:t>average_tradings_volume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sorted_average_volume</a:t>
            </a:r>
            <a:r>
              <a:rPr lang="en-US" sz="1200" dirty="0"/>
              <a:t>;</a:t>
            </a:r>
          </a:p>
          <a:p>
            <a:endParaRPr lang="en-US" sz="1200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AC04B410-8867-D102-591F-F76FF57E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434" y="1283274"/>
            <a:ext cx="4045158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1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409791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Q13:What is the average traded value for each sector? Make sure to include the results for each year in the dataset.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526297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/pig/</a:t>
            </a:r>
            <a:r>
              <a:rPr lang="en-US" sz="1200" dirty="0" err="1"/>
              <a:t>tadawul</a:t>
            </a:r>
            <a:r>
              <a:rPr lang="en-US" sz="1200" dirty="0"/>
              <a:t>/Tadawul_stocks_Prepro.csv'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--- Group by sector</a:t>
            </a:r>
          </a:p>
          <a:p>
            <a:r>
              <a:rPr lang="en-US" sz="1200" dirty="0" err="1"/>
              <a:t>group_sectors</a:t>
            </a:r>
            <a:r>
              <a:rPr lang="en-US" sz="1200" dirty="0"/>
              <a:t> = group data by (sector, year);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average value trades for each sector in every year </a:t>
            </a:r>
          </a:p>
          <a:p>
            <a:r>
              <a:rPr lang="en-US" sz="1200" dirty="0" err="1"/>
              <a:t>average_value</a:t>
            </a:r>
            <a:r>
              <a:rPr lang="en-US" sz="1200" dirty="0"/>
              <a:t> = foreach </a:t>
            </a:r>
            <a:r>
              <a:rPr lang="en-US" sz="1200" dirty="0" err="1"/>
              <a:t>group_sectors</a:t>
            </a:r>
            <a:r>
              <a:rPr lang="en-US" sz="1200" dirty="0"/>
              <a:t> generate group, AVG(</a:t>
            </a:r>
            <a:r>
              <a:rPr lang="en-US" sz="1200" dirty="0" err="1"/>
              <a:t>data.value_traded</a:t>
            </a:r>
            <a:r>
              <a:rPr lang="en-US" sz="1200" dirty="0"/>
              <a:t>) as </a:t>
            </a:r>
            <a:r>
              <a:rPr lang="en-US" sz="1200" dirty="0" err="1"/>
              <a:t>average_tradings_value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Sort from highest to lowest</a:t>
            </a:r>
          </a:p>
          <a:p>
            <a:r>
              <a:rPr lang="en-US" sz="1200" dirty="0" err="1"/>
              <a:t>sorted_average_value</a:t>
            </a:r>
            <a:r>
              <a:rPr lang="en-US" sz="1200" dirty="0"/>
              <a:t> = order </a:t>
            </a:r>
            <a:r>
              <a:rPr lang="en-US" sz="1200" dirty="0" err="1"/>
              <a:t>average_value</a:t>
            </a:r>
            <a:r>
              <a:rPr lang="en-US" sz="1200" dirty="0"/>
              <a:t> by </a:t>
            </a:r>
            <a:r>
              <a:rPr lang="en-US" sz="1200" dirty="0" err="1"/>
              <a:t>average_tradings_value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sorted_average_value</a:t>
            </a:r>
            <a:r>
              <a:rPr lang="en-US" sz="1200" dirty="0"/>
              <a:t>;</a:t>
            </a:r>
          </a:p>
          <a:p>
            <a:endParaRPr lang="en-US" sz="12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54FE8DC-5444-89FB-12BE-2BF6111C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82" y="1384019"/>
            <a:ext cx="3900387" cy="537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8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409791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Q14:What is the highest and lowest value traded for companies in each sector from 2018 to 2020? 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56323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/pig/</a:t>
            </a:r>
            <a:r>
              <a:rPr lang="en-US" sz="1200" dirty="0" err="1"/>
              <a:t>tadawul</a:t>
            </a:r>
            <a:r>
              <a:rPr lang="en-US" sz="1200" dirty="0"/>
              <a:t>/Tadawul_stocks_Prepro.csv'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filter by year from 2018 to 2020</a:t>
            </a:r>
          </a:p>
          <a:p>
            <a:r>
              <a:rPr lang="en-US" sz="1200" dirty="0" err="1"/>
              <a:t>filter_data</a:t>
            </a:r>
            <a:r>
              <a:rPr lang="en-US" sz="1200" dirty="0"/>
              <a:t> = FILTER data BY (year &gt;= 2018) AND (year &lt;=2020);</a:t>
            </a:r>
          </a:p>
          <a:p>
            <a:endParaRPr lang="en-US" sz="1200" dirty="0"/>
          </a:p>
          <a:p>
            <a:r>
              <a:rPr lang="en-US" sz="1200" dirty="0"/>
              <a:t>--- Group by </a:t>
            </a:r>
            <a:r>
              <a:rPr lang="en-US" sz="1200" dirty="0" err="1"/>
              <a:t>sector,trading_name</a:t>
            </a:r>
            <a:r>
              <a:rPr lang="en-US" sz="1200" dirty="0"/>
              <a:t> and year</a:t>
            </a:r>
          </a:p>
          <a:p>
            <a:r>
              <a:rPr lang="en-US" sz="1200" dirty="0" err="1"/>
              <a:t>group_sectors</a:t>
            </a:r>
            <a:r>
              <a:rPr lang="en-US" sz="1200" dirty="0"/>
              <a:t> = group </a:t>
            </a:r>
            <a:r>
              <a:rPr lang="en-US" sz="1200" dirty="0" err="1"/>
              <a:t>filter_data</a:t>
            </a:r>
            <a:r>
              <a:rPr lang="en-US" sz="1200" dirty="0"/>
              <a:t> by (</a:t>
            </a:r>
            <a:r>
              <a:rPr lang="en-US" sz="1200" dirty="0" err="1"/>
              <a:t>sector,trading_name,year</a:t>
            </a:r>
            <a:r>
              <a:rPr lang="en-US" sz="1200" dirty="0"/>
              <a:t>) 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highest and lowest value traded</a:t>
            </a:r>
          </a:p>
          <a:p>
            <a:r>
              <a:rPr lang="en-US" sz="1200" dirty="0" err="1"/>
              <a:t>highest_lowest_value</a:t>
            </a:r>
            <a:r>
              <a:rPr lang="en-US" sz="1200" dirty="0"/>
              <a:t> = foreach </a:t>
            </a:r>
            <a:r>
              <a:rPr lang="en-US" sz="1200" dirty="0" err="1"/>
              <a:t>group_sectors</a:t>
            </a:r>
            <a:r>
              <a:rPr lang="en-US" sz="1200" dirty="0"/>
              <a:t> generate FLATTEN(group) AS (</a:t>
            </a:r>
            <a:r>
              <a:rPr lang="en-US" sz="1200" dirty="0" err="1"/>
              <a:t>sector,trading_name,year</a:t>
            </a:r>
            <a:r>
              <a:rPr lang="en-US" sz="1200" dirty="0"/>
              <a:t>),</a:t>
            </a:r>
          </a:p>
          <a:p>
            <a:r>
              <a:rPr lang="en-US" sz="1200" dirty="0"/>
              <a:t>                      MAX(</a:t>
            </a:r>
            <a:r>
              <a:rPr lang="en-US" sz="1200" dirty="0" err="1"/>
              <a:t>filter_data.value_traded</a:t>
            </a:r>
            <a:r>
              <a:rPr lang="en-US" sz="1200" dirty="0"/>
              <a:t>) as </a:t>
            </a:r>
            <a:r>
              <a:rPr lang="en-US" sz="1200" dirty="0" err="1"/>
              <a:t>highest_tradings_value</a:t>
            </a:r>
            <a:r>
              <a:rPr lang="en-US" sz="1200" dirty="0"/>
              <a:t>, </a:t>
            </a:r>
          </a:p>
          <a:p>
            <a:r>
              <a:rPr lang="en-US" sz="1200" dirty="0"/>
              <a:t>                      MIN(</a:t>
            </a:r>
            <a:r>
              <a:rPr lang="en-US" sz="1200" dirty="0" err="1"/>
              <a:t>filter_data.value_traded</a:t>
            </a:r>
            <a:r>
              <a:rPr lang="en-US" sz="1200" dirty="0"/>
              <a:t>) as </a:t>
            </a:r>
            <a:r>
              <a:rPr lang="en-US" sz="1200" dirty="0" err="1"/>
              <a:t>lowest_tradings_value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       </a:t>
            </a:r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highest_lowest_value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BF7E7D7B-6564-0C30-E714-84F5F3A6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049" y="1364968"/>
            <a:ext cx="3645087" cy="52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7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409791"/>
            <a:ext cx="42605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/>
              <a:t>Q15: find count of companies lost more than fifty percent of the price of their shares (perc Change is greater than -50)</a:t>
            </a: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43396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/pig/</a:t>
            </a:r>
            <a:r>
              <a:rPr lang="en-US" sz="1200" dirty="0" err="1"/>
              <a:t>tadawul</a:t>
            </a:r>
            <a:r>
              <a:rPr lang="en-US" sz="1200" dirty="0"/>
              <a:t>/Tadawul_stocks_Prepro.csv'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--- filter by </a:t>
            </a:r>
            <a:r>
              <a:rPr lang="en-US" sz="1200" dirty="0" err="1"/>
              <a:t>perc_Change</a:t>
            </a:r>
            <a:r>
              <a:rPr lang="en-US" sz="1200" dirty="0"/>
              <a:t> &lt; -50 </a:t>
            </a:r>
          </a:p>
          <a:p>
            <a:r>
              <a:rPr lang="en-US" sz="1200" dirty="0" err="1"/>
              <a:t>data_filter</a:t>
            </a:r>
            <a:r>
              <a:rPr lang="en-US" sz="1200" dirty="0"/>
              <a:t> = FILTER data BY (</a:t>
            </a:r>
            <a:r>
              <a:rPr lang="en-US" sz="1200" dirty="0" err="1"/>
              <a:t>perc_Change</a:t>
            </a:r>
            <a:r>
              <a:rPr lang="en-US" sz="1200" dirty="0"/>
              <a:t> &lt;-50); --</a:t>
            </a:r>
          </a:p>
          <a:p>
            <a:r>
              <a:rPr lang="en-US" sz="1200" dirty="0"/>
              <a:t>-- using DISTINCT</a:t>
            </a:r>
          </a:p>
          <a:p>
            <a:r>
              <a:rPr lang="en-US" sz="1200" dirty="0"/>
              <a:t>companies = FOREACH </a:t>
            </a:r>
            <a:r>
              <a:rPr lang="en-US" sz="1200" dirty="0" err="1"/>
              <a:t>data_filter</a:t>
            </a:r>
            <a:r>
              <a:rPr lang="en-US" sz="1200" dirty="0"/>
              <a:t> GENERATE </a:t>
            </a:r>
            <a:r>
              <a:rPr lang="en-US" sz="1200" dirty="0" err="1"/>
              <a:t>trading_name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uniq_companies</a:t>
            </a:r>
            <a:r>
              <a:rPr lang="en-US" sz="1200" dirty="0"/>
              <a:t> = DISTINCT companies;</a:t>
            </a:r>
          </a:p>
          <a:p>
            <a:r>
              <a:rPr lang="en-US" sz="1200" dirty="0"/>
              <a:t>-- Grouping the data</a:t>
            </a:r>
          </a:p>
          <a:p>
            <a:r>
              <a:rPr lang="en-US" sz="1200" dirty="0" err="1"/>
              <a:t>grouped_companies</a:t>
            </a:r>
            <a:r>
              <a:rPr lang="en-US" sz="1200" dirty="0"/>
              <a:t> = GROUP </a:t>
            </a:r>
            <a:r>
              <a:rPr lang="en-US" sz="1200" dirty="0" err="1"/>
              <a:t>uniq_companies</a:t>
            </a:r>
            <a:r>
              <a:rPr lang="en-US" sz="1200" dirty="0"/>
              <a:t> ALL;</a:t>
            </a:r>
          </a:p>
          <a:p>
            <a:r>
              <a:rPr lang="en-US" sz="1200" dirty="0"/>
              <a:t>-- find the count</a:t>
            </a:r>
          </a:p>
          <a:p>
            <a:r>
              <a:rPr lang="en-US" sz="1200" dirty="0" err="1"/>
              <a:t>uniq_companies_count</a:t>
            </a:r>
            <a:r>
              <a:rPr lang="en-US" sz="1200" dirty="0"/>
              <a:t> = FOREACH </a:t>
            </a:r>
            <a:r>
              <a:rPr lang="en-US" sz="1200" dirty="0" err="1"/>
              <a:t>grouped_companies</a:t>
            </a:r>
            <a:r>
              <a:rPr lang="en-US" sz="1200" dirty="0"/>
              <a:t> GENERATE COUNT(</a:t>
            </a:r>
            <a:r>
              <a:rPr lang="en-US" sz="1200" dirty="0" err="1"/>
              <a:t>uniq_companies.trading_name</a:t>
            </a:r>
            <a:r>
              <a:rPr lang="en-US" sz="1200" dirty="0"/>
              <a:t>);</a:t>
            </a:r>
          </a:p>
          <a:p>
            <a:r>
              <a:rPr lang="en-US" sz="1200" dirty="0"/>
              <a:t>-- Display the results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uniq_companies_count</a:t>
            </a:r>
            <a:r>
              <a:rPr lang="en-US" sz="1200" dirty="0"/>
              <a:t>; 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5AA2C3A9-558D-E722-68D8-503748FF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012" y="2515248"/>
            <a:ext cx="3930852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9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642997"/>
            <a:ext cx="42605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/>
              <a:t>Q16: What is the total traded number for each company in the Financials sector of the year 2006?</a:t>
            </a: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452431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/pig/</a:t>
            </a:r>
            <a:r>
              <a:rPr lang="en-US" sz="1200" dirty="0" err="1"/>
              <a:t>tadawul</a:t>
            </a:r>
            <a:r>
              <a:rPr lang="en-US" sz="1200" dirty="0"/>
              <a:t>/Tadawul_stocks_Prepro.csv'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-- filter by Financials sector and 2006 year</a:t>
            </a:r>
          </a:p>
          <a:p>
            <a:r>
              <a:rPr lang="en-US" sz="1200" dirty="0" err="1"/>
              <a:t>data_filter</a:t>
            </a:r>
            <a:r>
              <a:rPr lang="en-US" sz="1200" dirty="0"/>
              <a:t> = FILTER data BY (sector == 'Financials') AND (year == 2006);</a:t>
            </a:r>
          </a:p>
          <a:p>
            <a:endParaRPr lang="en-US" sz="1200" dirty="0"/>
          </a:p>
          <a:p>
            <a:r>
              <a:rPr lang="en-US" sz="1200" dirty="0"/>
              <a:t>-- Group by trading name</a:t>
            </a:r>
          </a:p>
          <a:p>
            <a:r>
              <a:rPr lang="en-US" sz="1200" dirty="0" err="1"/>
              <a:t>group_trading_name</a:t>
            </a:r>
            <a:r>
              <a:rPr lang="en-US" sz="1200" dirty="0"/>
              <a:t> = group </a:t>
            </a:r>
            <a:r>
              <a:rPr lang="en-US" sz="1200" dirty="0" err="1"/>
              <a:t>data_filter</a:t>
            </a:r>
            <a:r>
              <a:rPr lang="en-US" sz="1200" dirty="0"/>
              <a:t> BY </a:t>
            </a:r>
            <a:r>
              <a:rPr lang="en-US" sz="1200" dirty="0" err="1"/>
              <a:t>trading_name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 total </a:t>
            </a:r>
            <a:r>
              <a:rPr lang="en-US" sz="1200" dirty="0" err="1"/>
              <a:t>no_trade</a:t>
            </a:r>
            <a:r>
              <a:rPr lang="en-US" sz="1200" dirty="0"/>
              <a:t> for Financial </a:t>
            </a:r>
            <a:r>
              <a:rPr lang="en-US" sz="1200" dirty="0" err="1"/>
              <a:t>ssector</a:t>
            </a:r>
            <a:r>
              <a:rPr lang="en-US" sz="1200" dirty="0"/>
              <a:t> in 2006 year </a:t>
            </a:r>
          </a:p>
          <a:p>
            <a:r>
              <a:rPr lang="en-US" sz="1200" dirty="0" err="1"/>
              <a:t>SUM_no_trades</a:t>
            </a:r>
            <a:r>
              <a:rPr lang="en-US" sz="1200" dirty="0"/>
              <a:t> = foreach </a:t>
            </a:r>
            <a:r>
              <a:rPr lang="en-US" sz="1200" dirty="0" err="1"/>
              <a:t>group_trading_name</a:t>
            </a:r>
            <a:r>
              <a:rPr lang="en-US" sz="1200" dirty="0"/>
              <a:t> generate group, SUM(</a:t>
            </a:r>
            <a:r>
              <a:rPr lang="en-US" sz="1200" dirty="0" err="1"/>
              <a:t>data_filter.no_trades</a:t>
            </a:r>
            <a:r>
              <a:rPr lang="en-US" sz="1200" dirty="0"/>
              <a:t>) as </a:t>
            </a:r>
            <a:r>
              <a:rPr lang="en-US" sz="1200" dirty="0" err="1"/>
              <a:t>sum_no_trades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SUM_no_trades</a:t>
            </a:r>
            <a:r>
              <a:rPr lang="en-US" sz="1200" dirty="0"/>
              <a:t>;</a:t>
            </a:r>
          </a:p>
          <a:p>
            <a:endParaRPr lang="en-US" sz="1200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1E3F9880-AF67-E10B-337B-89C345B5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75" y="1989305"/>
            <a:ext cx="2629035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642997"/>
            <a:ext cx="42605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/>
              <a:t>Q17: what is the average close price for the companies in Materials sector last 2 years in data set, find top 20 companies?.</a:t>
            </a: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5078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/pig/</a:t>
            </a:r>
            <a:r>
              <a:rPr lang="en-US" sz="1200" dirty="0" err="1"/>
              <a:t>tadawul</a:t>
            </a:r>
            <a:r>
              <a:rPr lang="en-US" sz="1200" dirty="0"/>
              <a:t>/Tadawul_stocks_Prepro.csv'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-- filter data by Materials sector and year is more than 2019</a:t>
            </a:r>
          </a:p>
          <a:p>
            <a:r>
              <a:rPr lang="en-US" sz="1200" dirty="0" err="1"/>
              <a:t>data_filter</a:t>
            </a:r>
            <a:r>
              <a:rPr lang="en-US" sz="1200" dirty="0"/>
              <a:t> = FILTER data BY (sector == 'Materials') AND (year &gt;= 2019);</a:t>
            </a:r>
          </a:p>
          <a:p>
            <a:endParaRPr lang="en-US" sz="1200" dirty="0"/>
          </a:p>
          <a:p>
            <a:r>
              <a:rPr lang="en-US" sz="1200" dirty="0"/>
              <a:t>-- group by trading name</a:t>
            </a:r>
          </a:p>
          <a:p>
            <a:r>
              <a:rPr lang="en-US" sz="1200" dirty="0" err="1"/>
              <a:t>group_companies</a:t>
            </a:r>
            <a:r>
              <a:rPr lang="en-US" sz="1200" dirty="0"/>
              <a:t> = group </a:t>
            </a:r>
            <a:r>
              <a:rPr lang="en-US" sz="1200" dirty="0" err="1"/>
              <a:t>data_filter</a:t>
            </a:r>
            <a:r>
              <a:rPr lang="en-US" sz="1200" dirty="0"/>
              <a:t> BY </a:t>
            </a:r>
            <a:r>
              <a:rPr lang="en-US" sz="1200" dirty="0" err="1"/>
              <a:t>trading_name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</a:t>
            </a:r>
            <a:r>
              <a:rPr lang="en-US" sz="1200" dirty="0" err="1"/>
              <a:t>averge</a:t>
            </a:r>
            <a:r>
              <a:rPr lang="en-US" sz="1200" dirty="0"/>
              <a:t> close price</a:t>
            </a:r>
          </a:p>
          <a:p>
            <a:r>
              <a:rPr lang="en-US" sz="1200" dirty="0" err="1"/>
              <a:t>avg_of_close</a:t>
            </a:r>
            <a:r>
              <a:rPr lang="en-US" sz="1200" dirty="0"/>
              <a:t> = foreach </a:t>
            </a:r>
            <a:r>
              <a:rPr lang="en-US" sz="1200" dirty="0" err="1"/>
              <a:t>group_companies</a:t>
            </a:r>
            <a:r>
              <a:rPr lang="en-US" sz="1200" dirty="0"/>
              <a:t> generate group , AVG(</a:t>
            </a:r>
            <a:r>
              <a:rPr lang="en-US" sz="1200" dirty="0" err="1"/>
              <a:t>data_filter.close</a:t>
            </a:r>
            <a:r>
              <a:rPr lang="en-US" sz="1200" dirty="0"/>
              <a:t>) as </a:t>
            </a:r>
            <a:r>
              <a:rPr lang="en-US" sz="1200" dirty="0" err="1"/>
              <a:t>avg_close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-- sorted from highest to lowest</a:t>
            </a:r>
          </a:p>
          <a:p>
            <a:r>
              <a:rPr lang="en-US" sz="1200" dirty="0" err="1"/>
              <a:t>sorted_avg_close</a:t>
            </a:r>
            <a:r>
              <a:rPr lang="en-US" sz="1200" dirty="0"/>
              <a:t> = order </a:t>
            </a:r>
            <a:r>
              <a:rPr lang="en-US" sz="1200" dirty="0" err="1"/>
              <a:t>avg_of_close</a:t>
            </a:r>
            <a:r>
              <a:rPr lang="en-US" sz="1200" dirty="0"/>
              <a:t> by </a:t>
            </a:r>
            <a:r>
              <a:rPr lang="en-US" sz="1200" dirty="0" err="1"/>
              <a:t>avg_close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r>
              <a:rPr lang="en-US" sz="1200" dirty="0"/>
              <a:t>top_20 = limit </a:t>
            </a:r>
            <a:r>
              <a:rPr lang="en-US" sz="1200" dirty="0" err="1"/>
              <a:t>sorted_avg_close</a:t>
            </a:r>
            <a:r>
              <a:rPr lang="en-US" sz="1200" dirty="0"/>
              <a:t> 20;</a:t>
            </a:r>
          </a:p>
          <a:p>
            <a:endParaRPr lang="en-US" sz="1200" dirty="0"/>
          </a:p>
          <a:p>
            <a:r>
              <a:rPr lang="en-US" sz="1200" dirty="0"/>
              <a:t>-- Display the result</a:t>
            </a:r>
          </a:p>
          <a:p>
            <a:r>
              <a:rPr lang="en-US" sz="1200" dirty="0"/>
              <a:t>dump top_20;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ACF94D8-AE0A-407A-8502-9EDC4E4C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01" y="1680287"/>
            <a:ext cx="3581584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409791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Q18: Find the average of high price of shares for companies in each sector, and sort them from highest to lowest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48936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/pig/</a:t>
            </a:r>
            <a:r>
              <a:rPr lang="en-US" sz="1200" dirty="0" err="1"/>
              <a:t>tadawul</a:t>
            </a:r>
            <a:r>
              <a:rPr lang="en-US" sz="1200" dirty="0"/>
              <a:t>/Tadawul_stocks_Prepro.csv'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group by </a:t>
            </a:r>
            <a:r>
              <a:rPr lang="en-US" sz="1200" dirty="0" err="1"/>
              <a:t>sector,trading_name</a:t>
            </a:r>
            <a:endParaRPr lang="en-US" sz="1200" dirty="0"/>
          </a:p>
          <a:p>
            <a:r>
              <a:rPr lang="en-US" sz="1200" dirty="0" err="1"/>
              <a:t>group_sectors_names</a:t>
            </a:r>
            <a:r>
              <a:rPr lang="en-US" sz="1200" dirty="0"/>
              <a:t> = group data BY (</a:t>
            </a:r>
            <a:r>
              <a:rPr lang="en-US" sz="1200" dirty="0" err="1"/>
              <a:t>sector,trading_name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average of high price of shares for companies in each </a:t>
            </a:r>
            <a:r>
              <a:rPr lang="en-US" sz="1200" dirty="0" err="1"/>
              <a:t>secto</a:t>
            </a:r>
            <a:endParaRPr lang="en-US" sz="1200" dirty="0"/>
          </a:p>
          <a:p>
            <a:r>
              <a:rPr lang="en-US" sz="1200" dirty="0" err="1"/>
              <a:t>avg_of_high</a:t>
            </a:r>
            <a:r>
              <a:rPr lang="en-US" sz="1200" dirty="0"/>
              <a:t> = foreach </a:t>
            </a:r>
            <a:r>
              <a:rPr lang="en-US" sz="1200" dirty="0" err="1"/>
              <a:t>group_sectors_names</a:t>
            </a:r>
            <a:r>
              <a:rPr lang="en-US" sz="1200" dirty="0"/>
              <a:t> generate FLATTEN(group) AS (</a:t>
            </a:r>
            <a:r>
              <a:rPr lang="en-US" sz="1200" dirty="0" err="1"/>
              <a:t>sector,trading_name</a:t>
            </a:r>
            <a:r>
              <a:rPr lang="en-US" sz="1200" dirty="0"/>
              <a:t>), AVG(</a:t>
            </a:r>
            <a:r>
              <a:rPr lang="en-US" sz="1200" dirty="0" err="1"/>
              <a:t>data.high</a:t>
            </a:r>
            <a:r>
              <a:rPr lang="en-US" sz="1200" dirty="0"/>
              <a:t>) as </a:t>
            </a:r>
            <a:r>
              <a:rPr lang="en-US" sz="1200" dirty="0" err="1"/>
              <a:t>avg_highPricec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-- sort average of high price desc</a:t>
            </a:r>
          </a:p>
          <a:p>
            <a:r>
              <a:rPr lang="en-US" sz="1200" dirty="0" err="1"/>
              <a:t>sorted_high_price</a:t>
            </a:r>
            <a:r>
              <a:rPr lang="en-US" sz="1200" dirty="0"/>
              <a:t> = order </a:t>
            </a:r>
            <a:r>
              <a:rPr lang="en-US" sz="1200" dirty="0" err="1"/>
              <a:t>avg_of_high</a:t>
            </a:r>
            <a:r>
              <a:rPr lang="en-US" sz="1200" dirty="0"/>
              <a:t> by </a:t>
            </a:r>
            <a:r>
              <a:rPr lang="en-US" sz="1200" dirty="0" err="1"/>
              <a:t>avg_highPricec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sorted_high_price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EB50B04-F5E5-8F24-C3D8-4F63292F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942" y="1375066"/>
            <a:ext cx="4476079" cy="52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7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409791"/>
            <a:ext cx="42605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/>
              <a:t>Q19: what is the top ten companies that their low price is less than open in year 2019.find the average of low price of shares for those companies in that year 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597738" y="428178"/>
            <a:ext cx="6578353" cy="60016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/pig/</a:t>
            </a:r>
            <a:r>
              <a:rPr lang="en-US" sz="1200" dirty="0" err="1"/>
              <a:t>tadawul</a:t>
            </a:r>
            <a:r>
              <a:rPr lang="en-US" sz="1200" dirty="0"/>
              <a:t>/Tadawul_stocks_Prepro.csv'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filter by low less than open in year 2019</a:t>
            </a:r>
          </a:p>
          <a:p>
            <a:r>
              <a:rPr lang="en-US" sz="1200" dirty="0" err="1"/>
              <a:t>filter_data</a:t>
            </a:r>
            <a:r>
              <a:rPr lang="en-US" sz="1200" dirty="0"/>
              <a:t> = FILTER data BY (low &lt; open) AND (year ==2019);</a:t>
            </a:r>
          </a:p>
          <a:p>
            <a:endParaRPr lang="en-US" sz="1200" dirty="0"/>
          </a:p>
          <a:p>
            <a:r>
              <a:rPr lang="en-US" sz="1200" dirty="0"/>
              <a:t>--- Group by trading names</a:t>
            </a:r>
          </a:p>
          <a:p>
            <a:r>
              <a:rPr lang="en-US" sz="1200" dirty="0" err="1"/>
              <a:t>group_trading_name</a:t>
            </a:r>
            <a:r>
              <a:rPr lang="en-US" sz="1200" dirty="0"/>
              <a:t> = group </a:t>
            </a:r>
            <a:r>
              <a:rPr lang="en-US" sz="1200" dirty="0" err="1"/>
              <a:t>filter_data</a:t>
            </a:r>
            <a:r>
              <a:rPr lang="en-US" sz="1200" dirty="0"/>
              <a:t> by </a:t>
            </a:r>
            <a:r>
              <a:rPr lang="en-US" sz="1200" dirty="0" err="1"/>
              <a:t>trading_name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-- Get the average of high price of shares for companies in each </a:t>
            </a:r>
            <a:r>
              <a:rPr lang="en-US" sz="1200" dirty="0" err="1"/>
              <a:t>secto</a:t>
            </a:r>
            <a:endParaRPr lang="en-US" sz="1200" dirty="0"/>
          </a:p>
          <a:p>
            <a:r>
              <a:rPr lang="en-US" sz="1200" dirty="0" err="1"/>
              <a:t>avg_lowless_open</a:t>
            </a:r>
            <a:r>
              <a:rPr lang="en-US" sz="1200" dirty="0"/>
              <a:t> = foreach </a:t>
            </a:r>
            <a:r>
              <a:rPr lang="en-US" sz="1200" dirty="0" err="1"/>
              <a:t>group_trading_name</a:t>
            </a:r>
            <a:r>
              <a:rPr lang="en-US" sz="1200" dirty="0"/>
              <a:t> generate group,</a:t>
            </a:r>
          </a:p>
          <a:p>
            <a:r>
              <a:rPr lang="en-US" sz="1200" dirty="0"/>
              <a:t>                            AVG(</a:t>
            </a:r>
            <a:r>
              <a:rPr lang="en-US" sz="1200" dirty="0" err="1"/>
              <a:t>filter_data.low</a:t>
            </a:r>
            <a:r>
              <a:rPr lang="en-US" sz="1200" dirty="0"/>
              <a:t>) AS </a:t>
            </a:r>
            <a:r>
              <a:rPr lang="en-US" sz="1200" dirty="0" err="1"/>
              <a:t>avg_low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--- Sort from highest to lowest</a:t>
            </a:r>
          </a:p>
          <a:p>
            <a:r>
              <a:rPr lang="en-US" sz="1200" dirty="0" err="1"/>
              <a:t>sorted_avg_lowless_open</a:t>
            </a:r>
            <a:r>
              <a:rPr lang="en-US" sz="1200" dirty="0"/>
              <a:t> = order </a:t>
            </a:r>
            <a:r>
              <a:rPr lang="en-US" sz="1200" dirty="0" err="1"/>
              <a:t>avg_lowless_open</a:t>
            </a:r>
            <a:r>
              <a:rPr lang="en-US" sz="1200" dirty="0"/>
              <a:t> by </a:t>
            </a:r>
            <a:r>
              <a:rPr lang="en-US" sz="1200" dirty="0" err="1"/>
              <a:t>avg_low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r>
              <a:rPr lang="en-US" sz="1200" dirty="0"/>
              <a:t>--- Take the top 10 average </a:t>
            </a:r>
          </a:p>
          <a:p>
            <a:r>
              <a:rPr lang="en-US" sz="1200" dirty="0" err="1"/>
              <a:t>highest_avg_lowless_open</a:t>
            </a:r>
            <a:r>
              <a:rPr lang="en-US" sz="1200" dirty="0"/>
              <a:t> = limit </a:t>
            </a:r>
            <a:r>
              <a:rPr lang="en-US" sz="1200" dirty="0" err="1"/>
              <a:t>sorted_avg_lowless_open</a:t>
            </a:r>
            <a:r>
              <a:rPr lang="en-US" sz="1200" dirty="0"/>
              <a:t> 10;</a:t>
            </a:r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highest_avg_lowless_open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957677B4-C0EC-52A4-5FDD-CDDD1604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67" y="2095791"/>
            <a:ext cx="3473629" cy="34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38" y="365125"/>
            <a:ext cx="449136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Q2: What is the frequency of all the sectors in the dataset?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D858F-A987-A577-9FB1-7AE2F26B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64" y="2022803"/>
            <a:ext cx="3825536" cy="3665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523783" y="1206845"/>
            <a:ext cx="6578353" cy="470898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sector</a:t>
            </a:r>
          </a:p>
          <a:p>
            <a:r>
              <a:rPr lang="en-US" sz="1200" dirty="0" err="1"/>
              <a:t>group_sectors</a:t>
            </a:r>
            <a:r>
              <a:rPr lang="en-US" sz="1200" dirty="0"/>
              <a:t> = group data by sector;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Count the sectors</a:t>
            </a:r>
          </a:p>
          <a:p>
            <a:r>
              <a:rPr lang="en-US" sz="1200" dirty="0" err="1"/>
              <a:t>count_sectors</a:t>
            </a:r>
            <a:r>
              <a:rPr lang="en-US" sz="1200" dirty="0"/>
              <a:t> = foreach </a:t>
            </a:r>
            <a:r>
              <a:rPr lang="en-US" sz="1200" dirty="0" err="1"/>
              <a:t>group_sectors</a:t>
            </a:r>
            <a:r>
              <a:rPr lang="en-US" sz="1200" dirty="0"/>
              <a:t> generate group, COUNT(</a:t>
            </a:r>
            <a:r>
              <a:rPr lang="en-US" sz="1200" dirty="0" err="1"/>
              <a:t>data.sector</a:t>
            </a:r>
            <a:r>
              <a:rPr lang="en-US" sz="1200" dirty="0"/>
              <a:t>) as </a:t>
            </a:r>
            <a:r>
              <a:rPr lang="en-US" sz="1200" dirty="0" err="1"/>
              <a:t>sectors_count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Sort from highest to lowest</a:t>
            </a:r>
          </a:p>
          <a:p>
            <a:r>
              <a:rPr lang="en-US" sz="1200" dirty="0" err="1"/>
              <a:t>sorted_sectors</a:t>
            </a:r>
            <a:r>
              <a:rPr lang="en-US" sz="1200" dirty="0"/>
              <a:t> = order </a:t>
            </a:r>
            <a:r>
              <a:rPr lang="en-US" sz="1200" dirty="0" err="1"/>
              <a:t>count_sectors</a:t>
            </a:r>
            <a:r>
              <a:rPr lang="en-US" sz="1200" dirty="0"/>
              <a:t> by </a:t>
            </a:r>
            <a:r>
              <a:rPr lang="en-US" sz="1200" dirty="0" err="1"/>
              <a:t>sectors_count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sorted_sectors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539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23" y="409791"/>
            <a:ext cx="42605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/>
              <a:t>Q20: what is the total volume traded for the companies in 2020,sort from highest to lowest, limit to first 5 highest volume .</a:t>
            </a: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597738" y="428178"/>
            <a:ext cx="6578353" cy="56323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/pig/</a:t>
            </a:r>
            <a:r>
              <a:rPr lang="en-US" sz="1200" dirty="0" err="1"/>
              <a:t>tadawul</a:t>
            </a:r>
            <a:r>
              <a:rPr lang="en-US" sz="1200" dirty="0"/>
              <a:t>/Tadawul_stocks_Prepro.csv'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-- filter by year 2020</a:t>
            </a:r>
          </a:p>
          <a:p>
            <a:r>
              <a:rPr lang="en-US" sz="1200" dirty="0" err="1"/>
              <a:t>data_filter</a:t>
            </a:r>
            <a:r>
              <a:rPr lang="en-US" sz="1200" dirty="0"/>
              <a:t> = FILTER data BY year == 2020;</a:t>
            </a:r>
          </a:p>
          <a:p>
            <a:endParaRPr lang="en-US" sz="1200" dirty="0"/>
          </a:p>
          <a:p>
            <a:r>
              <a:rPr lang="en-US" sz="1200" dirty="0"/>
              <a:t>-- group by </a:t>
            </a:r>
            <a:r>
              <a:rPr lang="en-US" sz="1200" dirty="0" err="1"/>
              <a:t>trading_name</a:t>
            </a:r>
            <a:endParaRPr lang="en-US" sz="1200" dirty="0"/>
          </a:p>
          <a:p>
            <a:r>
              <a:rPr lang="en-US" sz="1200" dirty="0" err="1"/>
              <a:t>group_companies</a:t>
            </a:r>
            <a:r>
              <a:rPr lang="en-US" sz="1200" dirty="0"/>
              <a:t> = group </a:t>
            </a:r>
            <a:r>
              <a:rPr lang="en-US" sz="1200" dirty="0" err="1"/>
              <a:t>data_filter</a:t>
            </a:r>
            <a:r>
              <a:rPr lang="en-US" sz="1200" dirty="0"/>
              <a:t> BY </a:t>
            </a:r>
            <a:r>
              <a:rPr lang="en-US" sz="1200" dirty="0" err="1"/>
              <a:t>trading_name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total of volume</a:t>
            </a:r>
          </a:p>
          <a:p>
            <a:r>
              <a:rPr lang="en-US" sz="1200" dirty="0" err="1"/>
              <a:t>total_of_volume</a:t>
            </a:r>
            <a:r>
              <a:rPr lang="en-US" sz="1200" dirty="0"/>
              <a:t> = foreach </a:t>
            </a:r>
            <a:r>
              <a:rPr lang="en-US" sz="1200" dirty="0" err="1"/>
              <a:t>group_companies</a:t>
            </a:r>
            <a:r>
              <a:rPr lang="en-US" sz="1200" dirty="0"/>
              <a:t> generate group, SUM(</a:t>
            </a:r>
            <a:r>
              <a:rPr lang="en-US" sz="1200" dirty="0" err="1"/>
              <a:t>data_filter.volume_traded</a:t>
            </a:r>
            <a:r>
              <a:rPr lang="en-US" sz="1200" dirty="0"/>
              <a:t>) as </a:t>
            </a:r>
            <a:r>
              <a:rPr lang="en-US" sz="1200" dirty="0" err="1"/>
              <a:t>total_volume</a:t>
            </a:r>
            <a:r>
              <a:rPr lang="en-US" sz="1200" dirty="0"/>
              <a:t>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-- sorted from highest to lowest</a:t>
            </a:r>
          </a:p>
          <a:p>
            <a:r>
              <a:rPr lang="en-US" sz="1200" dirty="0" err="1"/>
              <a:t>sorted_total_volume</a:t>
            </a:r>
            <a:r>
              <a:rPr lang="en-US" sz="1200" dirty="0"/>
              <a:t> = order </a:t>
            </a:r>
            <a:r>
              <a:rPr lang="en-US" sz="1200" dirty="0" err="1"/>
              <a:t>total_of_volume</a:t>
            </a:r>
            <a:r>
              <a:rPr lang="en-US" sz="1200" dirty="0"/>
              <a:t> by </a:t>
            </a:r>
            <a:r>
              <a:rPr lang="en-US" sz="1200" dirty="0" err="1"/>
              <a:t>total_volume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r>
              <a:rPr lang="en-US" sz="1200" dirty="0" err="1"/>
              <a:t>five_top</a:t>
            </a:r>
            <a:r>
              <a:rPr lang="en-US" sz="1200" dirty="0"/>
              <a:t> = limit </a:t>
            </a:r>
            <a:r>
              <a:rPr lang="en-US" sz="1200" dirty="0" err="1"/>
              <a:t>sorted_total_volume</a:t>
            </a:r>
            <a:r>
              <a:rPr lang="en-US" sz="1200" dirty="0"/>
              <a:t> 5;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five_top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01600FE-56C6-F58D-F306-D6DCF26C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377" y="2208944"/>
            <a:ext cx="2635385" cy="29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8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38" y="365125"/>
            <a:ext cx="449136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Q3: What is the total traded volume for each sector?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523783" y="1206845"/>
            <a:ext cx="6578353" cy="470898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sector</a:t>
            </a:r>
          </a:p>
          <a:p>
            <a:r>
              <a:rPr lang="en-US" sz="1200" dirty="0" err="1"/>
              <a:t>group_sectors</a:t>
            </a:r>
            <a:r>
              <a:rPr lang="en-US" sz="1200" dirty="0"/>
              <a:t> = group data by sector;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total volume trades for each sector</a:t>
            </a:r>
          </a:p>
          <a:p>
            <a:r>
              <a:rPr lang="en-US" sz="1200" dirty="0" err="1"/>
              <a:t>total_volume</a:t>
            </a:r>
            <a:r>
              <a:rPr lang="en-US" sz="1200" dirty="0"/>
              <a:t> = foreach </a:t>
            </a:r>
            <a:r>
              <a:rPr lang="en-US" sz="1200" dirty="0" err="1"/>
              <a:t>group_sectors</a:t>
            </a:r>
            <a:r>
              <a:rPr lang="en-US" sz="1200" dirty="0"/>
              <a:t> generate group, SUM(</a:t>
            </a:r>
            <a:r>
              <a:rPr lang="en-US" sz="1200" dirty="0" err="1"/>
              <a:t>data.volume_traded</a:t>
            </a:r>
            <a:r>
              <a:rPr lang="en-US" sz="1200" dirty="0"/>
              <a:t>) as </a:t>
            </a:r>
            <a:r>
              <a:rPr lang="en-US" sz="1200" dirty="0" err="1"/>
              <a:t>tradings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Sort from highest to lowest</a:t>
            </a:r>
          </a:p>
          <a:p>
            <a:r>
              <a:rPr lang="en-US" sz="1200" dirty="0" err="1"/>
              <a:t>sorted_total_volume</a:t>
            </a:r>
            <a:r>
              <a:rPr lang="en-US" sz="1200" dirty="0"/>
              <a:t> = order </a:t>
            </a:r>
            <a:r>
              <a:rPr lang="en-US" sz="1200" dirty="0" err="1"/>
              <a:t>total_volume</a:t>
            </a:r>
            <a:r>
              <a:rPr lang="en-US" sz="1200" dirty="0"/>
              <a:t> by </a:t>
            </a:r>
            <a:r>
              <a:rPr lang="en-US" sz="1200" dirty="0" err="1"/>
              <a:t>tradings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sorted_total_volume</a:t>
            </a:r>
            <a:r>
              <a:rPr lang="en-US" sz="1200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A4D56-01CA-7739-5D16-DA91D442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45" y="2064901"/>
            <a:ext cx="3612008" cy="33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58" y="365125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Q4: What is the total number of trades in each sector?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19092" y="1611268"/>
            <a:ext cx="6578353" cy="470898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the years</a:t>
            </a:r>
          </a:p>
          <a:p>
            <a:r>
              <a:rPr lang="en-US" sz="1200" dirty="0"/>
              <a:t>grouping = group data by year;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total number of </a:t>
            </a:r>
            <a:r>
              <a:rPr lang="en-US" sz="1200" dirty="0" err="1"/>
              <a:t>tradings</a:t>
            </a:r>
            <a:r>
              <a:rPr lang="en-US" sz="1200" dirty="0"/>
              <a:t> for each year</a:t>
            </a:r>
          </a:p>
          <a:p>
            <a:r>
              <a:rPr lang="en-US" sz="1200" dirty="0" err="1"/>
              <a:t>total_tradings</a:t>
            </a:r>
            <a:r>
              <a:rPr lang="en-US" sz="1200" dirty="0"/>
              <a:t> = foreach grouping generate group, SUM(</a:t>
            </a:r>
            <a:r>
              <a:rPr lang="en-US" sz="1200" dirty="0" err="1"/>
              <a:t>data.no_trades</a:t>
            </a:r>
            <a:r>
              <a:rPr lang="en-US" sz="1200" dirty="0"/>
              <a:t>) as </a:t>
            </a:r>
            <a:r>
              <a:rPr lang="en-US" sz="1200" dirty="0" err="1"/>
              <a:t>tradings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Sort from highest to lowest</a:t>
            </a:r>
          </a:p>
          <a:p>
            <a:r>
              <a:rPr lang="en-US" sz="1200" dirty="0" err="1"/>
              <a:t>sorted_tradings</a:t>
            </a:r>
            <a:r>
              <a:rPr lang="en-US" sz="1200" dirty="0"/>
              <a:t> = order </a:t>
            </a:r>
            <a:r>
              <a:rPr lang="en-US" sz="1200" dirty="0" err="1"/>
              <a:t>total_tradings</a:t>
            </a:r>
            <a:r>
              <a:rPr lang="en-US" sz="1200" dirty="0"/>
              <a:t> by </a:t>
            </a:r>
            <a:r>
              <a:rPr lang="en-US" sz="1200" dirty="0" err="1"/>
              <a:t>tradings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sorted_tradings</a:t>
            </a:r>
            <a:r>
              <a:rPr lang="en-US" sz="12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1A5F6-4180-3B99-F4EB-BE108C2B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54" y="1438644"/>
            <a:ext cx="2147585" cy="50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6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58" y="365125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Q5: What is the total traded volume in every year?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19092" y="1611268"/>
            <a:ext cx="6578353" cy="470898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the years</a:t>
            </a:r>
          </a:p>
          <a:p>
            <a:r>
              <a:rPr lang="en-US" sz="1200" dirty="0"/>
              <a:t>grouping = group data by year;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total number of volume traded for each year</a:t>
            </a:r>
          </a:p>
          <a:p>
            <a:r>
              <a:rPr lang="en-US" sz="1200" dirty="0" err="1"/>
              <a:t>total_tradings</a:t>
            </a:r>
            <a:r>
              <a:rPr lang="en-US" sz="1200" dirty="0"/>
              <a:t> = foreach grouping generate group, SUM(</a:t>
            </a:r>
            <a:r>
              <a:rPr lang="en-US" sz="1200" dirty="0" err="1"/>
              <a:t>data.volume_traded</a:t>
            </a:r>
            <a:r>
              <a:rPr lang="en-US" sz="1200" dirty="0"/>
              <a:t>) as </a:t>
            </a:r>
            <a:r>
              <a:rPr lang="en-US" sz="1200" dirty="0" err="1"/>
              <a:t>tradings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Sort from highest to lowest</a:t>
            </a:r>
          </a:p>
          <a:p>
            <a:r>
              <a:rPr lang="en-US" sz="1200" dirty="0" err="1"/>
              <a:t>sorted_tradings</a:t>
            </a:r>
            <a:r>
              <a:rPr lang="en-US" sz="1200" dirty="0"/>
              <a:t> = order </a:t>
            </a:r>
            <a:r>
              <a:rPr lang="en-US" sz="1200" dirty="0" err="1"/>
              <a:t>total_tradings</a:t>
            </a:r>
            <a:r>
              <a:rPr lang="en-US" sz="1200" dirty="0"/>
              <a:t> by </a:t>
            </a:r>
            <a:r>
              <a:rPr lang="en-US" sz="1200" dirty="0" err="1"/>
              <a:t>tradings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sorted_tradings</a:t>
            </a:r>
            <a:r>
              <a:rPr lang="en-US" sz="1200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67FA6-EBBB-882F-B762-F101ED2B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592" y="1370156"/>
            <a:ext cx="2153871" cy="51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6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58" y="365125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Q6: What is the total traded value in every year?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19092" y="1611268"/>
            <a:ext cx="6578353" cy="470898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the years</a:t>
            </a:r>
          </a:p>
          <a:p>
            <a:r>
              <a:rPr lang="en-US" sz="1200" dirty="0"/>
              <a:t>grouping = group data by year;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total number of value traded for each year</a:t>
            </a:r>
          </a:p>
          <a:p>
            <a:r>
              <a:rPr lang="en-US" sz="1200" dirty="0" err="1"/>
              <a:t>total_tradings</a:t>
            </a:r>
            <a:r>
              <a:rPr lang="en-US" sz="1200" dirty="0"/>
              <a:t> = foreach grouping generate group, SUM(</a:t>
            </a:r>
            <a:r>
              <a:rPr lang="en-US" sz="1200" dirty="0" err="1"/>
              <a:t>data.value_traded</a:t>
            </a:r>
            <a:r>
              <a:rPr lang="en-US" sz="1200" dirty="0"/>
              <a:t>) as </a:t>
            </a:r>
            <a:r>
              <a:rPr lang="en-US" sz="1200" dirty="0" err="1"/>
              <a:t>tradings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Sort from highest to lowest</a:t>
            </a:r>
          </a:p>
          <a:p>
            <a:r>
              <a:rPr lang="en-US" sz="1200" dirty="0" err="1"/>
              <a:t>sorted_tradings</a:t>
            </a:r>
            <a:r>
              <a:rPr lang="en-US" sz="1200" dirty="0"/>
              <a:t> = order </a:t>
            </a:r>
            <a:r>
              <a:rPr lang="en-US" sz="1200" dirty="0" err="1"/>
              <a:t>total_tradings</a:t>
            </a:r>
            <a:r>
              <a:rPr lang="en-US" sz="1200" dirty="0"/>
              <a:t> by </a:t>
            </a:r>
            <a:r>
              <a:rPr lang="en-US" sz="1200" dirty="0" err="1"/>
              <a:t>tradings</a:t>
            </a:r>
            <a:r>
              <a:rPr lang="en-US" sz="1200" dirty="0"/>
              <a:t>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sorted_tradings</a:t>
            </a:r>
            <a:r>
              <a:rPr lang="en-US" sz="12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2D293-EC55-B90D-D7B5-06359DE0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89" y="1362504"/>
            <a:ext cx="2117028" cy="52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58" y="365125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Q7: What was the highest and lowest opening and closing price in every sector?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19092" y="1611268"/>
            <a:ext cx="6578353" cy="415498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sector</a:t>
            </a:r>
          </a:p>
          <a:p>
            <a:r>
              <a:rPr lang="en-US" sz="1200" dirty="0" err="1"/>
              <a:t>group_sectors</a:t>
            </a:r>
            <a:r>
              <a:rPr lang="en-US" sz="1200" dirty="0"/>
              <a:t> = group data by sector;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maximum and minimum open and closing price for each sector</a:t>
            </a:r>
          </a:p>
          <a:p>
            <a:r>
              <a:rPr lang="en-US" sz="1200" dirty="0" err="1"/>
              <a:t>get_max_and_min</a:t>
            </a:r>
            <a:r>
              <a:rPr lang="en-US" sz="1200" dirty="0"/>
              <a:t> = foreach </a:t>
            </a:r>
            <a:r>
              <a:rPr lang="en-US" sz="1200" dirty="0" err="1"/>
              <a:t>group_sectors</a:t>
            </a:r>
            <a:r>
              <a:rPr lang="en-US" sz="1200" dirty="0"/>
              <a:t> generate group, MAX(</a:t>
            </a:r>
            <a:r>
              <a:rPr lang="en-US" sz="1200" dirty="0" err="1"/>
              <a:t>data.open</a:t>
            </a:r>
            <a:r>
              <a:rPr lang="en-US" sz="1200" dirty="0"/>
              <a:t>), MIN(</a:t>
            </a:r>
            <a:r>
              <a:rPr lang="en-US" sz="1200" dirty="0" err="1"/>
              <a:t>data.open</a:t>
            </a:r>
            <a:r>
              <a:rPr lang="en-US" sz="1200" dirty="0"/>
              <a:t>), MAX(</a:t>
            </a:r>
            <a:r>
              <a:rPr lang="en-US" sz="1200" dirty="0" err="1"/>
              <a:t>data.close</a:t>
            </a:r>
            <a:r>
              <a:rPr lang="en-US" sz="1200" dirty="0"/>
              <a:t>), MIN(</a:t>
            </a:r>
            <a:r>
              <a:rPr lang="en-US" sz="1200" dirty="0" err="1"/>
              <a:t>data.close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get_max_and_min</a:t>
            </a:r>
            <a:r>
              <a:rPr lang="en-US" sz="1200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75043-D989-8EE1-E008-5C814B5A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72" y="2309420"/>
            <a:ext cx="3772227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8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58" y="365125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Q8: What was the highest volume, value and number of trades in every sector?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19092" y="1611268"/>
            <a:ext cx="6578353" cy="415498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sector</a:t>
            </a:r>
          </a:p>
          <a:p>
            <a:r>
              <a:rPr lang="en-US" sz="1200" dirty="0" err="1"/>
              <a:t>group_sectors</a:t>
            </a:r>
            <a:r>
              <a:rPr lang="en-US" sz="1200" dirty="0"/>
              <a:t> = group data by sector;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maximum </a:t>
            </a:r>
            <a:r>
              <a:rPr lang="en-US" sz="1200" dirty="0" err="1"/>
              <a:t>voulme</a:t>
            </a:r>
            <a:r>
              <a:rPr lang="en-US" sz="1200" dirty="0"/>
              <a:t>, value and number of trades for each sector</a:t>
            </a:r>
          </a:p>
          <a:p>
            <a:r>
              <a:rPr lang="en-US" sz="1200" dirty="0" err="1"/>
              <a:t>get_max</a:t>
            </a:r>
            <a:r>
              <a:rPr lang="en-US" sz="1200" dirty="0"/>
              <a:t> = foreach </a:t>
            </a:r>
            <a:r>
              <a:rPr lang="en-US" sz="1200" dirty="0" err="1"/>
              <a:t>group_sectors</a:t>
            </a:r>
            <a:r>
              <a:rPr lang="en-US" sz="1200" dirty="0"/>
              <a:t> generate group, MAX(</a:t>
            </a:r>
            <a:r>
              <a:rPr lang="en-US" sz="1200" dirty="0" err="1"/>
              <a:t>data.volume_traded</a:t>
            </a:r>
            <a:r>
              <a:rPr lang="en-US" sz="1200" dirty="0"/>
              <a:t>), MAX(</a:t>
            </a:r>
            <a:r>
              <a:rPr lang="en-US" sz="1200" dirty="0" err="1"/>
              <a:t>data.value_traded</a:t>
            </a:r>
            <a:r>
              <a:rPr lang="en-US" sz="1200" dirty="0"/>
              <a:t>), MAX(</a:t>
            </a:r>
            <a:r>
              <a:rPr lang="en-US" sz="1200" dirty="0" err="1"/>
              <a:t>data.no_trades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get_max</a:t>
            </a:r>
            <a:r>
              <a:rPr lang="en-US" sz="1200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9DDB0-6CAB-B9FF-35B0-B463B780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66" y="2328472"/>
            <a:ext cx="4000847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ED644-93B8-E602-925E-155C2D8A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770" y="462779"/>
            <a:ext cx="4260541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Q9: What are the top 10 companies with the highest volume trades?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FBF6-4D21-9027-E702-B540E008190F}"/>
              </a:ext>
            </a:extLst>
          </p:cNvPr>
          <p:cNvSpPr txBox="1"/>
          <p:nvPr/>
        </p:nvSpPr>
        <p:spPr>
          <a:xfrm>
            <a:off x="727970" y="1027906"/>
            <a:ext cx="6578353" cy="54476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--- Load the data and set the schema</a:t>
            </a:r>
          </a:p>
          <a:p>
            <a:r>
              <a:rPr lang="en-US" sz="1200" dirty="0"/>
              <a:t>data = load '/user/</a:t>
            </a:r>
            <a:r>
              <a:rPr lang="en-US" sz="1200" dirty="0" err="1"/>
              <a:t>maria_dev</a:t>
            </a:r>
            <a:r>
              <a:rPr lang="en-US" sz="1200" dirty="0"/>
              <a:t>/Amjad/</a:t>
            </a:r>
            <a:r>
              <a:rPr lang="en-US" sz="1200" dirty="0" err="1"/>
              <a:t>BigDataCapstone</a:t>
            </a:r>
            <a:r>
              <a:rPr lang="en-US" sz="1200" dirty="0"/>
              <a:t>/Tadawul_Stocks.csv'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org.apache.pig.piggybank.storage.CSVExcelStorage</a:t>
            </a:r>
            <a:r>
              <a:rPr lang="en-US" sz="1200" dirty="0"/>
              <a:t>(',', 'YES_MULTILINE', 'UNIX', 'SKIP_INPUT_HEADER') as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symbol:int</a:t>
            </a:r>
            <a:r>
              <a:rPr lang="en-US" sz="1200" dirty="0"/>
              <a:t>, </a:t>
            </a:r>
            <a:r>
              <a:rPr lang="en-US" sz="1200" dirty="0" err="1"/>
              <a:t>name:chararray</a:t>
            </a:r>
            <a:r>
              <a:rPr lang="en-US" sz="1200" dirty="0"/>
              <a:t>, </a:t>
            </a:r>
            <a:r>
              <a:rPr lang="en-US" sz="1200" dirty="0" err="1"/>
              <a:t>trading_name:chararray</a:t>
            </a:r>
            <a:r>
              <a:rPr lang="en-US" sz="1200" dirty="0"/>
              <a:t>, </a:t>
            </a:r>
            <a:r>
              <a:rPr lang="en-US" sz="1200" dirty="0" err="1"/>
              <a:t>sector:chararray,date:chararray</a:t>
            </a:r>
            <a:r>
              <a:rPr lang="en-US" sz="1200" dirty="0"/>
              <a:t>, </a:t>
            </a:r>
            <a:r>
              <a:rPr lang="en-US" sz="1200" dirty="0" err="1"/>
              <a:t>open:float</a:t>
            </a:r>
            <a:r>
              <a:rPr lang="en-US" sz="1200" dirty="0"/>
              <a:t>, </a:t>
            </a:r>
            <a:r>
              <a:rPr lang="en-US" sz="1200" dirty="0" err="1"/>
              <a:t>high:float</a:t>
            </a:r>
            <a:r>
              <a:rPr lang="en-US" sz="1200" dirty="0"/>
              <a:t>, </a:t>
            </a:r>
            <a:r>
              <a:rPr lang="en-US" sz="1200" dirty="0" err="1"/>
              <a:t>low:float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close:float</a:t>
            </a:r>
            <a:r>
              <a:rPr lang="en-US" sz="1200" dirty="0"/>
              <a:t>, </a:t>
            </a:r>
            <a:r>
              <a:rPr lang="en-US" sz="1200" dirty="0" err="1"/>
              <a:t>change:float</a:t>
            </a:r>
            <a:r>
              <a:rPr lang="en-US" sz="1200" dirty="0"/>
              <a:t>, </a:t>
            </a:r>
            <a:r>
              <a:rPr lang="en-US" sz="1200" dirty="0" err="1"/>
              <a:t>perc_Change:float</a:t>
            </a:r>
            <a:r>
              <a:rPr lang="en-US" sz="1200" dirty="0"/>
              <a:t>, </a:t>
            </a:r>
            <a:r>
              <a:rPr lang="en-US" sz="1200" dirty="0" err="1"/>
              <a:t>volume_traded:int</a:t>
            </a:r>
            <a:r>
              <a:rPr lang="en-US" sz="1200" dirty="0"/>
              <a:t>, </a:t>
            </a:r>
            <a:r>
              <a:rPr lang="en-US" sz="1200" dirty="0" err="1"/>
              <a:t>value_traded:int</a:t>
            </a:r>
            <a:r>
              <a:rPr lang="en-US" sz="1200" dirty="0"/>
              <a:t>, </a:t>
            </a:r>
            <a:r>
              <a:rPr lang="en-US" sz="1200" dirty="0" err="1"/>
              <a:t>no_trades:int</a:t>
            </a:r>
            <a:r>
              <a:rPr lang="en-US" sz="1200" dirty="0"/>
              <a:t>, </a:t>
            </a:r>
            <a:r>
              <a:rPr lang="en-US" sz="1200" dirty="0" err="1"/>
              <a:t>month:int</a:t>
            </a:r>
            <a:r>
              <a:rPr lang="en-US" sz="1200" dirty="0"/>
              <a:t>, </a:t>
            </a:r>
            <a:r>
              <a:rPr lang="en-US" sz="1200" dirty="0" err="1"/>
              <a:t>day:int</a:t>
            </a:r>
            <a:r>
              <a:rPr lang="en-US" sz="1200" dirty="0"/>
              <a:t>, </a:t>
            </a:r>
            <a:r>
              <a:rPr lang="en-US" sz="1200" dirty="0" err="1"/>
              <a:t>year:int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Group by trading names</a:t>
            </a:r>
          </a:p>
          <a:p>
            <a:r>
              <a:rPr lang="en-US" sz="1200" dirty="0" err="1"/>
              <a:t>group_trading_name</a:t>
            </a:r>
            <a:r>
              <a:rPr lang="en-US" sz="1200" dirty="0"/>
              <a:t> = group data by </a:t>
            </a:r>
            <a:r>
              <a:rPr lang="en-US" sz="1200" dirty="0" err="1"/>
              <a:t>trading_name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 Get the total volume of trades</a:t>
            </a:r>
          </a:p>
          <a:p>
            <a:r>
              <a:rPr lang="en-US" sz="1200" dirty="0" err="1"/>
              <a:t>total_volume</a:t>
            </a:r>
            <a:r>
              <a:rPr lang="en-US" sz="1200" dirty="0"/>
              <a:t> = foreach </a:t>
            </a:r>
            <a:r>
              <a:rPr lang="en-US" sz="1200" dirty="0" err="1"/>
              <a:t>group_trading_name</a:t>
            </a:r>
            <a:r>
              <a:rPr lang="en-US" sz="1200" dirty="0"/>
              <a:t> generate group, SUM(</a:t>
            </a:r>
            <a:r>
              <a:rPr lang="en-US" sz="1200" dirty="0" err="1"/>
              <a:t>data.volume_traded</a:t>
            </a:r>
            <a:r>
              <a:rPr lang="en-US" sz="1200" dirty="0"/>
              <a:t>) as volume;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Sort from highest to lowest</a:t>
            </a:r>
          </a:p>
          <a:p>
            <a:r>
              <a:rPr lang="en-US" sz="1200" dirty="0" err="1"/>
              <a:t>sorted_total_volume</a:t>
            </a:r>
            <a:r>
              <a:rPr lang="en-US" sz="1200" dirty="0"/>
              <a:t> = order </a:t>
            </a:r>
            <a:r>
              <a:rPr lang="en-US" sz="1200" dirty="0" err="1"/>
              <a:t>total_volume</a:t>
            </a:r>
            <a:r>
              <a:rPr lang="en-US" sz="1200" dirty="0"/>
              <a:t> by volume desc;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Take the top 10 trading names</a:t>
            </a:r>
          </a:p>
          <a:p>
            <a:r>
              <a:rPr lang="en-US" sz="1200" dirty="0" err="1"/>
              <a:t>highest_total_volume</a:t>
            </a:r>
            <a:r>
              <a:rPr lang="en-US" sz="1200" dirty="0"/>
              <a:t> = limit </a:t>
            </a:r>
            <a:r>
              <a:rPr lang="en-US" sz="1200" dirty="0" err="1"/>
              <a:t>sorted_total_volume</a:t>
            </a:r>
            <a:r>
              <a:rPr lang="en-US" sz="1200" dirty="0"/>
              <a:t> 10;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--- Display the result</a:t>
            </a:r>
          </a:p>
          <a:p>
            <a:r>
              <a:rPr lang="en-US" sz="1200" dirty="0"/>
              <a:t>dump </a:t>
            </a:r>
            <a:r>
              <a:rPr lang="en-US" sz="1200" dirty="0" err="1"/>
              <a:t>highest_total_volume</a:t>
            </a:r>
            <a:r>
              <a:rPr lang="en-US" sz="12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C54F6-5E2B-B889-047B-34BDA18F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53" y="1892539"/>
            <a:ext cx="3919977" cy="37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4991</Words>
  <Application>Microsoft Office PowerPoint</Application>
  <PresentationFormat>شاشة عريضة</PresentationFormat>
  <Paragraphs>467</Paragraphs>
  <Slides>20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Q1: How many trading names do we have in the dataset?</vt:lpstr>
      <vt:lpstr>Q2: What is the frequency of all the sectors in the dataset?</vt:lpstr>
      <vt:lpstr>Q3: What is the total traded volume for each sector?</vt:lpstr>
      <vt:lpstr>Q4: What is the total number of trades in each sector?</vt:lpstr>
      <vt:lpstr>Q5: What is the total traded volume in every year?</vt:lpstr>
      <vt:lpstr>Q6: What is the total traded value in every year?</vt:lpstr>
      <vt:lpstr>Q7: What was the highest and lowest opening and closing price in every sector?</vt:lpstr>
      <vt:lpstr>Q8: What was the highest volume, value and number of trades in every sector?</vt:lpstr>
      <vt:lpstr>Q9: What are the top 10 companies with the highest volume trades?</vt:lpstr>
      <vt:lpstr>Q10: What are the top 10 companies with the highest number of trades?</vt:lpstr>
      <vt:lpstr>Q11: What are the top 10 companies with the highest value of trades?</vt:lpstr>
      <vt:lpstr>Q12: What is the average traded volume for each sector? Make sure to include the results for each year in the dataset. </vt:lpstr>
      <vt:lpstr>Q13:What is the average traded value for each sector? Make sure to include the results for each year in the dataset. </vt:lpstr>
      <vt:lpstr>Q14:What is the highest and lowest value traded for companies in each sector from 2018 to 2020?  </vt:lpstr>
      <vt:lpstr>Q15: find count of companies lost more than fifty percent of the price of their shares (perc Change is greater than -50)  </vt:lpstr>
      <vt:lpstr>Q16: What is the total traded number for each company in the Financials sector of the year 2006?  </vt:lpstr>
      <vt:lpstr>Q17: what is the average close price for the companies in Materials sector last 2 years in data set, find top 20 companies?.  </vt:lpstr>
      <vt:lpstr>Q18: Find the average of high price of shares for companies in each sector, and sort them from highest to lowest </vt:lpstr>
      <vt:lpstr>Q19: what is the top ten companies that their low price is less than open in year 2019.find the average of low price of shares for those companies in that year  </vt:lpstr>
      <vt:lpstr>Q20: what is the total volume traded for the companies in 2020,sort from highest to lowest, limit to first 5 highest volume 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One</dc:title>
  <dc:creator>huawei user</dc:creator>
  <cp:lastModifiedBy>عبووووود الحربي .</cp:lastModifiedBy>
  <cp:revision>2</cp:revision>
  <dcterms:created xsi:type="dcterms:W3CDTF">2022-12-25T19:07:03Z</dcterms:created>
  <dcterms:modified xsi:type="dcterms:W3CDTF">2023-01-06T16:50:51Z</dcterms:modified>
</cp:coreProperties>
</file>