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1"/>
  </p:notesMasterIdLst>
  <p:sldIdLst>
    <p:sldId id="315" r:id="rId2"/>
    <p:sldId id="316" r:id="rId3"/>
    <p:sldId id="259" r:id="rId4"/>
    <p:sldId id="317" r:id="rId5"/>
    <p:sldId id="325" r:id="rId6"/>
    <p:sldId id="279" r:id="rId7"/>
    <p:sldId id="318" r:id="rId8"/>
    <p:sldId id="284" r:id="rId9"/>
    <p:sldId id="327" r:id="rId10"/>
    <p:sldId id="269" r:id="rId11"/>
    <p:sldId id="319" r:id="rId12"/>
    <p:sldId id="264" r:id="rId13"/>
    <p:sldId id="322" r:id="rId14"/>
    <p:sldId id="289" r:id="rId15"/>
    <p:sldId id="282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274" r:id="rId37"/>
    <p:sldId id="261" r:id="rId38"/>
    <p:sldId id="324" r:id="rId39"/>
    <p:sldId id="293" r:id="rId4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42"/>
    </p:embeddedFont>
    <p:embeddedFont>
      <p:font typeface="Cutive Mono" panose="020B0604020202020204" charset="0"/>
      <p:regular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 Slab" pitchFamily="2" charset="0"/>
      <p:regular r:id="rId52"/>
      <p:bold r:id="rId53"/>
    </p:embeddedFont>
    <p:embeddedFont>
      <p:font typeface="Ubuntu" panose="020B0504030602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1FB"/>
    <a:srgbClr val="07105C"/>
    <a:srgbClr val="2C3EDF"/>
    <a:srgbClr val="00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F78AC-71F8-4991-B113-2DA6F2B4D85E}">
  <a:tblStyle styleId="{E70F78AC-71F8-4991-B113-2DA6F2B4D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12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ad97bcf635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ad97bcf635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5545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ace7fa64f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ace7fa64f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ad97bcf635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ad97bcf635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25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66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ace7fa64f5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ace7fa64f5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83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ace7fa64f5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ace7fa64f5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ce7fa64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ce7fa64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ce7fa64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ce7fa64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9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4" r:id="rId9"/>
    <p:sldLayoutId id="2147483665" r:id="rId10"/>
    <p:sldLayoutId id="2147483671" r:id="rId11"/>
    <p:sldLayoutId id="2147483672" r:id="rId12"/>
    <p:sldLayoutId id="2147483675" r:id="rId13"/>
    <p:sldLayoutId id="2147483676" r:id="rId14"/>
    <p:sldLayoutId id="2147483679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109175" y="741841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TADAWUL</a:t>
            </a:r>
            <a:br>
              <a:rPr lang="en" dirty="0"/>
            </a:br>
            <a:r>
              <a:rPr lang="en" sz="2000" dirty="0"/>
              <a:t>Saudi Stock Market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820533" y="3558013"/>
            <a:ext cx="2632253" cy="104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BIG-HERO 6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AMJAD	AISHA	IBTISAM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MANAR	NAWAL	SULIMAN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5" cy="3321225"/>
            <a:chOff x="4384025" y="753975"/>
            <a:chExt cx="4561735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865018" y="1591597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1E964D6-9359-6B5B-FF08-9D9A768B0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95128" l="9989" r="91260">
                        <a14:foregroundMark x1="56300" y1="32765" x2="56300" y2="32765"/>
                        <a14:foregroundMark x1="62429" y1="25091" x2="63337" y2="45189"/>
                        <a14:foregroundMark x1="70715" y1="35688" x2="58797" y2="33496"/>
                        <a14:foregroundMark x1="58797" y1="33496" x2="50624" y2="28502"/>
                        <a14:foregroundMark x1="50624" y1="28502" x2="49716" y2="27162"/>
                        <a14:foregroundMark x1="91373" y1="59805" x2="91373" y2="59805"/>
                        <a14:foregroundMark x1="52894" y1="92448" x2="52894" y2="92448"/>
                        <a14:foregroundMark x1="48922" y1="95128" x2="48922" y2="95128"/>
                        <a14:backgroundMark x1="24177" y1="34957" x2="24177" y2="34957"/>
                        <a14:backgroundMark x1="32009" y1="35323" x2="22588" y2="33618"/>
                        <a14:backgroundMark x1="27696" y1="44214" x2="19410" y2="43118"/>
                        <a14:backgroundMark x1="29512" y1="46650" x2="21566" y2="45920"/>
                        <a14:backgroundMark x1="25766" y1="46650" x2="22815" y2="46285"/>
                        <a14:backgroundMark x1="25766" y1="46894" x2="22928" y2="46650"/>
                        <a14:backgroundMark x1="25539" y1="46772" x2="23383" y2="46650"/>
                        <a14:backgroundMark x1="24404" y1="46772" x2="24518" y2="47016"/>
                      </a14:backgroundRemoval>
                    </a14:imgEffect>
                  </a14:imgLayer>
                </a14:imgProps>
              </a:ext>
            </a:extLst>
          </a:blip>
          <a:srcRect l="195" t="2755" r="2342" b="26422"/>
          <a:stretch/>
        </p:blipFill>
        <p:spPr>
          <a:xfrm>
            <a:off x="5935197" y="559135"/>
            <a:ext cx="1482659" cy="1004018"/>
          </a:xfrm>
          <a:prstGeom prst="rect">
            <a:avLst/>
          </a:prstGeom>
        </p:spPr>
      </p:pic>
      <p:sp>
        <p:nvSpPr>
          <p:cNvPr id="6" name="Google Shape;725;p40">
            <a:extLst>
              <a:ext uri="{FF2B5EF4-FFF2-40B4-BE49-F238E27FC236}">
                <a16:creationId xmlns:a16="http://schemas.microsoft.com/office/drawing/2014/main" id="{81D052BC-2AF3-7D2D-B920-83EEF838E6A7}"/>
              </a:ext>
            </a:extLst>
          </p:cNvPr>
          <p:cNvSpPr/>
          <p:nvPr/>
        </p:nvSpPr>
        <p:spPr>
          <a:xfrm>
            <a:off x="7174397" y="989688"/>
            <a:ext cx="397588" cy="855671"/>
          </a:xfrm>
          <a:custGeom>
            <a:avLst/>
            <a:gdLst/>
            <a:ahLst/>
            <a:cxnLst/>
            <a:rect l="l" t="t" r="r" b="b"/>
            <a:pathLst>
              <a:path w="5731" h="12334" extrusionOk="0">
                <a:moveTo>
                  <a:pt x="5731" y="3804"/>
                </a:moveTo>
                <a:lnTo>
                  <a:pt x="4296" y="1908"/>
                </a:lnTo>
                <a:lnTo>
                  <a:pt x="2860" y="1"/>
                </a:lnTo>
                <a:lnTo>
                  <a:pt x="1425" y="1908"/>
                </a:lnTo>
                <a:lnTo>
                  <a:pt x="0" y="3804"/>
                </a:lnTo>
                <a:lnTo>
                  <a:pt x="1364" y="3804"/>
                </a:lnTo>
                <a:lnTo>
                  <a:pt x="1364" y="12333"/>
                </a:lnTo>
                <a:lnTo>
                  <a:pt x="4367" y="12333"/>
                </a:lnTo>
                <a:lnTo>
                  <a:pt x="4367" y="38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D00C8-CF17-C80A-9568-8295264C2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31" b="93237" l="9217" r="93088">
                        <a14:foregroundMark x1="54839" y1="11594" x2="54839" y2="11594"/>
                        <a14:foregroundMark x1="64516" y1="8213" x2="64516" y2="8213"/>
                        <a14:foregroundMark x1="54378" y1="5314" x2="54378" y2="5314"/>
                        <a14:foregroundMark x1="89401" y1="41546" x2="89401" y2="41546"/>
                        <a14:foregroundMark x1="93088" y1="47826" x2="93088" y2="47826"/>
                        <a14:foregroundMark x1="56221" y1="90338" x2="56221" y2="90338"/>
                        <a14:foregroundMark x1="50691" y1="93237" x2="50691" y2="93237"/>
                        <a14:foregroundMark x1="10599" y1="50725" x2="10599" y2="507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7050" y="890084"/>
            <a:ext cx="527294" cy="502995"/>
          </a:xfrm>
          <a:prstGeom prst="rect">
            <a:avLst/>
          </a:prstGeom>
        </p:spPr>
      </p:pic>
      <p:pic>
        <p:nvPicPr>
          <p:cNvPr id="1030" name="Picture 6" descr="Saudi Tadawul Group Announces its Intention to Launch a Bundle of  Enhancements to Develop the Post Trade Infrastructure">
            <a:extLst>
              <a:ext uri="{FF2B5EF4-FFF2-40B4-BE49-F238E27FC236}">
                <a16:creationId xmlns:a16="http://schemas.microsoft.com/office/drawing/2014/main" id="{D417DCFE-56C6-8260-5127-4C2DCB8F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t="8116" r="1" b="17266"/>
          <a:stretch/>
        </p:blipFill>
        <p:spPr bwMode="auto">
          <a:xfrm>
            <a:off x="6157762" y="2230294"/>
            <a:ext cx="1529491" cy="6059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5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Difference Between</a:t>
            </a:r>
            <a:br>
              <a:rPr lang="en-US" dirty="0"/>
            </a:br>
            <a:r>
              <a:rPr lang="en-US" dirty="0"/>
              <a:t>No. of Trades vs Volume vs Value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5" name="Google Shape;1515;p53"/>
          <p:cNvSpPr txBox="1">
            <a:spLocks noGrp="1"/>
          </p:cNvSpPr>
          <p:nvPr>
            <p:ph type="title" idx="2"/>
          </p:nvPr>
        </p:nvSpPr>
        <p:spPr>
          <a:xfrm>
            <a:off x="639452" y="30263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No. of Trades</a:t>
            </a:r>
            <a:br>
              <a:rPr lang="en-US" dirty="0"/>
            </a:br>
            <a:endParaRPr dirty="0"/>
          </a:p>
        </p:txBody>
      </p:sp>
      <p:sp>
        <p:nvSpPr>
          <p:cNvPr id="1516" name="Google Shape;1516;p53"/>
          <p:cNvSpPr txBox="1">
            <a:spLocks noGrp="1"/>
          </p:cNvSpPr>
          <p:nvPr>
            <p:ph type="subTitle" idx="1"/>
          </p:nvPr>
        </p:nvSpPr>
        <p:spPr>
          <a:xfrm>
            <a:off x="639452" y="33946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</a:t>
            </a:r>
            <a:r>
              <a:rPr lang="en" b="1" dirty="0"/>
              <a:t>transactions</a:t>
            </a:r>
            <a:r>
              <a:rPr lang="en" dirty="0"/>
              <a:t> (buying and selling stocks) in a specific day</a:t>
            </a:r>
            <a:endParaRPr dirty="0"/>
          </a:p>
        </p:txBody>
      </p:sp>
      <p:sp>
        <p:nvSpPr>
          <p:cNvPr id="1517" name="Google Shape;1517;p53"/>
          <p:cNvSpPr txBox="1">
            <a:spLocks noGrp="1"/>
          </p:cNvSpPr>
          <p:nvPr>
            <p:ph type="title" idx="3"/>
          </p:nvPr>
        </p:nvSpPr>
        <p:spPr>
          <a:xfrm>
            <a:off x="3407832" y="30263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</a:t>
            </a:r>
            <a:endParaRPr dirty="0"/>
          </a:p>
        </p:txBody>
      </p:sp>
      <p:sp>
        <p:nvSpPr>
          <p:cNvPr id="1518" name="Google Shape;1518;p53"/>
          <p:cNvSpPr txBox="1">
            <a:spLocks noGrp="1"/>
          </p:cNvSpPr>
          <p:nvPr>
            <p:ph type="subTitle" idx="4"/>
          </p:nvPr>
        </p:nvSpPr>
        <p:spPr>
          <a:xfrm>
            <a:off x="3407832" y="33946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Number of </a:t>
            </a:r>
            <a:r>
              <a:rPr lang="en" b="1" dirty="0"/>
              <a:t>stocks</a:t>
            </a:r>
            <a:r>
              <a:rPr lang="en" dirty="0"/>
              <a:t> that were </a:t>
            </a:r>
            <a:r>
              <a:rPr lang="en-US" dirty="0"/>
              <a:t>sold and bought in that day</a:t>
            </a:r>
            <a:endParaRPr dirty="0"/>
          </a:p>
        </p:txBody>
      </p:sp>
      <p:sp>
        <p:nvSpPr>
          <p:cNvPr id="1519" name="Google Shape;1519;p53"/>
          <p:cNvSpPr txBox="1">
            <a:spLocks noGrp="1"/>
          </p:cNvSpPr>
          <p:nvPr>
            <p:ph type="title" idx="5"/>
          </p:nvPr>
        </p:nvSpPr>
        <p:spPr>
          <a:xfrm>
            <a:off x="6183974" y="30213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</a:t>
            </a:r>
            <a:endParaRPr dirty="0"/>
          </a:p>
        </p:txBody>
      </p:sp>
      <p:sp>
        <p:nvSpPr>
          <p:cNvPr id="1520" name="Google Shape;1520;p53"/>
          <p:cNvSpPr txBox="1">
            <a:spLocks noGrp="1"/>
          </p:cNvSpPr>
          <p:nvPr>
            <p:ph type="subTitle" idx="6"/>
          </p:nvPr>
        </p:nvSpPr>
        <p:spPr>
          <a:xfrm>
            <a:off x="6183974" y="33896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of the stocks that were sold and bought in that day</a:t>
            </a:r>
            <a:endParaRPr dirty="0"/>
          </a:p>
        </p:txBody>
      </p:sp>
      <p:sp>
        <p:nvSpPr>
          <p:cNvPr id="1535" name="Google Shape;1535;p53"/>
          <p:cNvSpPr/>
          <p:nvPr/>
        </p:nvSpPr>
        <p:spPr>
          <a:xfrm>
            <a:off x="-398175" y="2079925"/>
            <a:ext cx="58350" cy="59250"/>
          </a:xfrm>
          <a:custGeom>
            <a:avLst/>
            <a:gdLst/>
            <a:ahLst/>
            <a:cxnLst/>
            <a:rect l="l" t="t" r="r" b="b"/>
            <a:pathLst>
              <a:path w="2334" h="2370" extrusionOk="0">
                <a:moveTo>
                  <a:pt x="1294" y="61"/>
                </a:moveTo>
                <a:lnTo>
                  <a:pt x="2285" y="1414"/>
                </a:lnTo>
                <a:lnTo>
                  <a:pt x="1052" y="2309"/>
                </a:lnTo>
                <a:lnTo>
                  <a:pt x="61" y="955"/>
                </a:lnTo>
                <a:lnTo>
                  <a:pt x="1294" y="61"/>
                </a:lnTo>
                <a:close/>
                <a:moveTo>
                  <a:pt x="1306" y="0"/>
                </a:moveTo>
                <a:lnTo>
                  <a:pt x="25" y="931"/>
                </a:lnTo>
                <a:lnTo>
                  <a:pt x="1" y="943"/>
                </a:lnTo>
                <a:lnTo>
                  <a:pt x="1028" y="2357"/>
                </a:lnTo>
                <a:lnTo>
                  <a:pt x="1040" y="2369"/>
                </a:lnTo>
                <a:lnTo>
                  <a:pt x="2321" y="1451"/>
                </a:lnTo>
                <a:lnTo>
                  <a:pt x="2333" y="1439"/>
                </a:lnTo>
                <a:lnTo>
                  <a:pt x="1318" y="24"/>
                </a:lnTo>
                <a:lnTo>
                  <a:pt x="1306" y="0"/>
                </a:lnTo>
                <a:close/>
              </a:path>
            </a:pathLst>
          </a:custGeom>
          <a:solidFill>
            <a:srgbClr val="3F7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4" name="Google Shape;1544;p53"/>
          <p:cNvGrpSpPr/>
          <p:nvPr/>
        </p:nvGrpSpPr>
        <p:grpSpPr>
          <a:xfrm>
            <a:off x="6887056" y="2580099"/>
            <a:ext cx="458730" cy="441231"/>
            <a:chOff x="624950" y="3861028"/>
            <a:chExt cx="458730" cy="441231"/>
          </a:xfrm>
        </p:grpSpPr>
        <p:sp>
          <p:nvSpPr>
            <p:cNvPr id="1545" name="Google Shape;1545;p53"/>
            <p:cNvSpPr/>
            <p:nvPr/>
          </p:nvSpPr>
          <p:spPr>
            <a:xfrm>
              <a:off x="624950" y="3861028"/>
              <a:ext cx="458730" cy="441231"/>
            </a:xfrm>
            <a:custGeom>
              <a:avLst/>
              <a:gdLst/>
              <a:ahLst/>
              <a:cxnLst/>
              <a:rect l="l" t="t" r="r" b="b"/>
              <a:pathLst>
                <a:path w="8336" h="8018" extrusionOk="0">
                  <a:moveTo>
                    <a:pt x="4015" y="1"/>
                  </a:moveTo>
                  <a:cubicBezTo>
                    <a:pt x="3499" y="1"/>
                    <a:pt x="2978" y="101"/>
                    <a:pt x="2482" y="308"/>
                  </a:cubicBezTo>
                  <a:cubicBezTo>
                    <a:pt x="985" y="923"/>
                    <a:pt x="1" y="2389"/>
                    <a:pt x="1" y="4009"/>
                  </a:cubicBezTo>
                  <a:cubicBezTo>
                    <a:pt x="11" y="6223"/>
                    <a:pt x="1795" y="8017"/>
                    <a:pt x="4009" y="8017"/>
                  </a:cubicBezTo>
                  <a:cubicBezTo>
                    <a:pt x="5629" y="8017"/>
                    <a:pt x="7095" y="7043"/>
                    <a:pt x="7720" y="5547"/>
                  </a:cubicBezTo>
                  <a:cubicBezTo>
                    <a:pt x="8335" y="4050"/>
                    <a:pt x="7997" y="2317"/>
                    <a:pt x="6849" y="1169"/>
                  </a:cubicBezTo>
                  <a:cubicBezTo>
                    <a:pt x="6081" y="408"/>
                    <a:pt x="5057" y="1"/>
                    <a:pt x="4015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635681" y="4011095"/>
              <a:ext cx="424832" cy="285496"/>
            </a:xfrm>
            <a:custGeom>
              <a:avLst/>
              <a:gdLst/>
              <a:ahLst/>
              <a:cxnLst/>
              <a:rect l="l" t="t" r="r" b="b"/>
              <a:pathLst>
                <a:path w="7720" h="5188" extrusionOk="0">
                  <a:moveTo>
                    <a:pt x="7494" y="0"/>
                  </a:moveTo>
                  <a:lnTo>
                    <a:pt x="7135" y="93"/>
                  </a:lnTo>
                  <a:cubicBezTo>
                    <a:pt x="7187" y="267"/>
                    <a:pt x="7238" y="431"/>
                    <a:pt x="7269" y="605"/>
                  </a:cubicBezTo>
                  <a:lnTo>
                    <a:pt x="7638" y="513"/>
                  </a:lnTo>
                  <a:cubicBezTo>
                    <a:pt x="7607" y="339"/>
                    <a:pt x="7556" y="164"/>
                    <a:pt x="7494" y="0"/>
                  </a:cubicBezTo>
                  <a:close/>
                  <a:moveTo>
                    <a:pt x="7320" y="985"/>
                  </a:moveTo>
                  <a:cubicBezTo>
                    <a:pt x="7330" y="1087"/>
                    <a:pt x="7330" y="1179"/>
                    <a:pt x="7330" y="1282"/>
                  </a:cubicBezTo>
                  <a:cubicBezTo>
                    <a:pt x="7330" y="1364"/>
                    <a:pt x="7330" y="1436"/>
                    <a:pt x="7330" y="1518"/>
                  </a:cubicBezTo>
                  <a:lnTo>
                    <a:pt x="7710" y="1518"/>
                  </a:lnTo>
                  <a:cubicBezTo>
                    <a:pt x="7720" y="1436"/>
                    <a:pt x="7720" y="1364"/>
                    <a:pt x="7720" y="1282"/>
                  </a:cubicBezTo>
                  <a:cubicBezTo>
                    <a:pt x="7720" y="1179"/>
                    <a:pt x="7710" y="1087"/>
                    <a:pt x="7710" y="985"/>
                  </a:cubicBezTo>
                  <a:close/>
                  <a:moveTo>
                    <a:pt x="7279" y="1907"/>
                  </a:moveTo>
                  <a:cubicBezTo>
                    <a:pt x="7259" y="2081"/>
                    <a:pt x="7207" y="2245"/>
                    <a:pt x="7156" y="2420"/>
                  </a:cubicBezTo>
                  <a:lnTo>
                    <a:pt x="7525" y="2512"/>
                  </a:lnTo>
                  <a:cubicBezTo>
                    <a:pt x="7576" y="2348"/>
                    <a:pt x="7617" y="2174"/>
                    <a:pt x="7648" y="1999"/>
                  </a:cubicBezTo>
                  <a:lnTo>
                    <a:pt x="7279" y="1907"/>
                  </a:lnTo>
                  <a:close/>
                  <a:moveTo>
                    <a:pt x="370" y="1917"/>
                  </a:moveTo>
                  <a:lnTo>
                    <a:pt x="0" y="2010"/>
                  </a:lnTo>
                  <a:cubicBezTo>
                    <a:pt x="31" y="2184"/>
                    <a:pt x="72" y="2358"/>
                    <a:pt x="123" y="2522"/>
                  </a:cubicBezTo>
                  <a:lnTo>
                    <a:pt x="493" y="2430"/>
                  </a:lnTo>
                  <a:cubicBezTo>
                    <a:pt x="441" y="2256"/>
                    <a:pt x="400" y="2081"/>
                    <a:pt x="370" y="1917"/>
                  </a:cubicBezTo>
                  <a:close/>
                  <a:moveTo>
                    <a:pt x="7002" y="2779"/>
                  </a:moveTo>
                  <a:cubicBezTo>
                    <a:pt x="6930" y="2943"/>
                    <a:pt x="6838" y="3096"/>
                    <a:pt x="6736" y="3240"/>
                  </a:cubicBezTo>
                  <a:lnTo>
                    <a:pt x="7074" y="3435"/>
                  </a:lnTo>
                  <a:cubicBezTo>
                    <a:pt x="7166" y="3281"/>
                    <a:pt x="7259" y="3127"/>
                    <a:pt x="7330" y="2973"/>
                  </a:cubicBezTo>
                  <a:lnTo>
                    <a:pt x="7002" y="2779"/>
                  </a:lnTo>
                  <a:close/>
                  <a:moveTo>
                    <a:pt x="646" y="2789"/>
                  </a:moveTo>
                  <a:lnTo>
                    <a:pt x="318" y="2973"/>
                  </a:lnTo>
                  <a:cubicBezTo>
                    <a:pt x="390" y="3137"/>
                    <a:pt x="482" y="3291"/>
                    <a:pt x="575" y="3445"/>
                  </a:cubicBezTo>
                  <a:lnTo>
                    <a:pt x="903" y="3250"/>
                  </a:lnTo>
                  <a:cubicBezTo>
                    <a:pt x="800" y="3107"/>
                    <a:pt x="718" y="2953"/>
                    <a:pt x="646" y="2789"/>
                  </a:cubicBezTo>
                  <a:close/>
                  <a:moveTo>
                    <a:pt x="1149" y="3558"/>
                  </a:moveTo>
                  <a:lnTo>
                    <a:pt x="872" y="3824"/>
                  </a:lnTo>
                  <a:cubicBezTo>
                    <a:pt x="995" y="3957"/>
                    <a:pt x="1118" y="4091"/>
                    <a:pt x="1251" y="4214"/>
                  </a:cubicBezTo>
                  <a:lnTo>
                    <a:pt x="1518" y="3937"/>
                  </a:lnTo>
                  <a:cubicBezTo>
                    <a:pt x="1384" y="3824"/>
                    <a:pt x="1261" y="3691"/>
                    <a:pt x="1149" y="3558"/>
                  </a:cubicBezTo>
                  <a:close/>
                  <a:moveTo>
                    <a:pt x="6500" y="3558"/>
                  </a:moveTo>
                  <a:cubicBezTo>
                    <a:pt x="6387" y="3691"/>
                    <a:pt x="6264" y="3824"/>
                    <a:pt x="6131" y="3937"/>
                  </a:cubicBezTo>
                  <a:lnTo>
                    <a:pt x="6397" y="4214"/>
                  </a:lnTo>
                  <a:cubicBezTo>
                    <a:pt x="6531" y="4091"/>
                    <a:pt x="6654" y="3957"/>
                    <a:pt x="6777" y="3824"/>
                  </a:cubicBezTo>
                  <a:lnTo>
                    <a:pt x="6500" y="3558"/>
                  </a:lnTo>
                  <a:close/>
                  <a:moveTo>
                    <a:pt x="1825" y="4183"/>
                  </a:moveTo>
                  <a:lnTo>
                    <a:pt x="1641" y="4511"/>
                  </a:lnTo>
                  <a:cubicBezTo>
                    <a:pt x="1784" y="4614"/>
                    <a:pt x="1938" y="4696"/>
                    <a:pt x="2102" y="4778"/>
                  </a:cubicBezTo>
                  <a:lnTo>
                    <a:pt x="2287" y="4450"/>
                  </a:lnTo>
                  <a:cubicBezTo>
                    <a:pt x="2133" y="4368"/>
                    <a:pt x="1979" y="4286"/>
                    <a:pt x="1825" y="4183"/>
                  </a:cubicBezTo>
                  <a:close/>
                  <a:moveTo>
                    <a:pt x="5813" y="4173"/>
                  </a:moveTo>
                  <a:cubicBezTo>
                    <a:pt x="5670" y="4275"/>
                    <a:pt x="5516" y="4368"/>
                    <a:pt x="5352" y="4439"/>
                  </a:cubicBezTo>
                  <a:lnTo>
                    <a:pt x="5547" y="4778"/>
                  </a:lnTo>
                  <a:cubicBezTo>
                    <a:pt x="5700" y="4696"/>
                    <a:pt x="5854" y="4603"/>
                    <a:pt x="6008" y="4501"/>
                  </a:cubicBezTo>
                  <a:lnTo>
                    <a:pt x="5813" y="4173"/>
                  </a:lnTo>
                  <a:close/>
                  <a:moveTo>
                    <a:pt x="2656" y="4603"/>
                  </a:moveTo>
                  <a:lnTo>
                    <a:pt x="2553" y="4972"/>
                  </a:lnTo>
                  <a:cubicBezTo>
                    <a:pt x="2727" y="5024"/>
                    <a:pt x="2891" y="5075"/>
                    <a:pt x="3066" y="5106"/>
                  </a:cubicBezTo>
                  <a:lnTo>
                    <a:pt x="3168" y="4747"/>
                  </a:lnTo>
                  <a:cubicBezTo>
                    <a:pt x="2994" y="4706"/>
                    <a:pt x="2820" y="4665"/>
                    <a:pt x="2656" y="4603"/>
                  </a:cubicBezTo>
                  <a:close/>
                  <a:moveTo>
                    <a:pt x="4993" y="4593"/>
                  </a:moveTo>
                  <a:cubicBezTo>
                    <a:pt x="4819" y="4655"/>
                    <a:pt x="4655" y="4706"/>
                    <a:pt x="4480" y="4737"/>
                  </a:cubicBezTo>
                  <a:lnTo>
                    <a:pt x="4573" y="5106"/>
                  </a:lnTo>
                  <a:cubicBezTo>
                    <a:pt x="4747" y="5065"/>
                    <a:pt x="4921" y="5024"/>
                    <a:pt x="5085" y="4962"/>
                  </a:cubicBezTo>
                  <a:lnTo>
                    <a:pt x="4993" y="4593"/>
                  </a:lnTo>
                  <a:close/>
                  <a:moveTo>
                    <a:pt x="3558" y="4788"/>
                  </a:moveTo>
                  <a:lnTo>
                    <a:pt x="3558" y="5177"/>
                  </a:lnTo>
                  <a:lnTo>
                    <a:pt x="3824" y="5177"/>
                  </a:lnTo>
                  <a:lnTo>
                    <a:pt x="3814" y="5188"/>
                  </a:lnTo>
                  <a:cubicBezTo>
                    <a:pt x="3906" y="5188"/>
                    <a:pt x="3999" y="5177"/>
                    <a:pt x="4091" y="5177"/>
                  </a:cubicBezTo>
                  <a:lnTo>
                    <a:pt x="4091" y="4788"/>
                  </a:lnTo>
                  <a:cubicBezTo>
                    <a:pt x="3999" y="4798"/>
                    <a:pt x="3917" y="4798"/>
                    <a:pt x="3824" y="4798"/>
                  </a:cubicBezTo>
                  <a:cubicBezTo>
                    <a:pt x="3732" y="4798"/>
                    <a:pt x="3650" y="4798"/>
                    <a:pt x="3558" y="4788"/>
                  </a:cubicBez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656537" y="3892120"/>
              <a:ext cx="393299" cy="378551"/>
            </a:xfrm>
            <a:custGeom>
              <a:avLst/>
              <a:gdLst/>
              <a:ahLst/>
              <a:cxnLst/>
              <a:rect l="l" t="t" r="r" b="b"/>
              <a:pathLst>
                <a:path w="7147" h="6879" extrusionOk="0">
                  <a:moveTo>
                    <a:pt x="3459" y="1"/>
                  </a:moveTo>
                  <a:cubicBezTo>
                    <a:pt x="1694" y="1"/>
                    <a:pt x="1" y="1371"/>
                    <a:pt x="1" y="3444"/>
                  </a:cubicBezTo>
                  <a:cubicBezTo>
                    <a:pt x="1" y="5340"/>
                    <a:pt x="1538" y="6878"/>
                    <a:pt x="3435" y="6878"/>
                  </a:cubicBezTo>
                  <a:cubicBezTo>
                    <a:pt x="4829" y="6878"/>
                    <a:pt x="6080" y="6048"/>
                    <a:pt x="6613" y="4756"/>
                  </a:cubicBezTo>
                  <a:cubicBezTo>
                    <a:pt x="7146" y="3475"/>
                    <a:pt x="6849" y="1998"/>
                    <a:pt x="5865" y="1014"/>
                  </a:cubicBezTo>
                  <a:cubicBezTo>
                    <a:pt x="5165" y="314"/>
                    <a:pt x="4304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757516" y="3941151"/>
              <a:ext cx="176646" cy="280983"/>
            </a:xfrm>
            <a:custGeom>
              <a:avLst/>
              <a:gdLst/>
              <a:ahLst/>
              <a:cxnLst/>
              <a:rect l="l" t="t" r="r" b="b"/>
              <a:pathLst>
                <a:path w="3210" h="5106" extrusionOk="0">
                  <a:moveTo>
                    <a:pt x="1313" y="0"/>
                  </a:moveTo>
                  <a:lnTo>
                    <a:pt x="1313" y="421"/>
                  </a:lnTo>
                  <a:cubicBezTo>
                    <a:pt x="882" y="462"/>
                    <a:pt x="554" y="585"/>
                    <a:pt x="339" y="769"/>
                  </a:cubicBezTo>
                  <a:cubicBezTo>
                    <a:pt x="124" y="974"/>
                    <a:pt x="1" y="1261"/>
                    <a:pt x="21" y="1558"/>
                  </a:cubicBezTo>
                  <a:cubicBezTo>
                    <a:pt x="11" y="1743"/>
                    <a:pt x="52" y="1938"/>
                    <a:pt x="124" y="2102"/>
                  </a:cubicBezTo>
                  <a:cubicBezTo>
                    <a:pt x="206" y="2266"/>
                    <a:pt x="329" y="2399"/>
                    <a:pt x="472" y="2502"/>
                  </a:cubicBezTo>
                  <a:cubicBezTo>
                    <a:pt x="667" y="2645"/>
                    <a:pt x="872" y="2748"/>
                    <a:pt x="1098" y="2830"/>
                  </a:cubicBezTo>
                  <a:cubicBezTo>
                    <a:pt x="1323" y="2912"/>
                    <a:pt x="1508" y="2983"/>
                    <a:pt x="1641" y="3035"/>
                  </a:cubicBezTo>
                  <a:cubicBezTo>
                    <a:pt x="1744" y="3076"/>
                    <a:pt x="1846" y="3137"/>
                    <a:pt x="1928" y="3199"/>
                  </a:cubicBezTo>
                  <a:cubicBezTo>
                    <a:pt x="1990" y="3240"/>
                    <a:pt x="2020" y="3301"/>
                    <a:pt x="2020" y="3373"/>
                  </a:cubicBezTo>
                  <a:cubicBezTo>
                    <a:pt x="2020" y="3455"/>
                    <a:pt x="1979" y="3537"/>
                    <a:pt x="1897" y="3578"/>
                  </a:cubicBezTo>
                  <a:cubicBezTo>
                    <a:pt x="1795" y="3621"/>
                    <a:pt x="1685" y="3642"/>
                    <a:pt x="1580" y="3642"/>
                  </a:cubicBezTo>
                  <a:cubicBezTo>
                    <a:pt x="1559" y="3642"/>
                    <a:pt x="1539" y="3641"/>
                    <a:pt x="1518" y="3639"/>
                  </a:cubicBezTo>
                  <a:cubicBezTo>
                    <a:pt x="1272" y="3629"/>
                    <a:pt x="1026" y="3588"/>
                    <a:pt x="790" y="3516"/>
                  </a:cubicBezTo>
                  <a:cubicBezTo>
                    <a:pt x="524" y="3445"/>
                    <a:pt x="267" y="3342"/>
                    <a:pt x="21" y="3219"/>
                  </a:cubicBezTo>
                  <a:lnTo>
                    <a:pt x="21" y="4234"/>
                  </a:lnTo>
                  <a:cubicBezTo>
                    <a:pt x="421" y="4408"/>
                    <a:pt x="862" y="4511"/>
                    <a:pt x="1303" y="4531"/>
                  </a:cubicBezTo>
                  <a:lnTo>
                    <a:pt x="1292" y="5105"/>
                  </a:lnTo>
                  <a:lnTo>
                    <a:pt x="1928" y="5105"/>
                  </a:lnTo>
                  <a:lnTo>
                    <a:pt x="1928" y="4521"/>
                  </a:lnTo>
                  <a:cubicBezTo>
                    <a:pt x="2277" y="4490"/>
                    <a:pt x="2605" y="4357"/>
                    <a:pt x="2871" y="4121"/>
                  </a:cubicBezTo>
                  <a:cubicBezTo>
                    <a:pt x="3086" y="3896"/>
                    <a:pt x="3209" y="3598"/>
                    <a:pt x="3199" y="3291"/>
                  </a:cubicBezTo>
                  <a:cubicBezTo>
                    <a:pt x="3209" y="3014"/>
                    <a:pt x="3107" y="2748"/>
                    <a:pt x="2922" y="2543"/>
                  </a:cubicBezTo>
                  <a:cubicBezTo>
                    <a:pt x="2738" y="2358"/>
                    <a:pt x="2430" y="2184"/>
                    <a:pt x="2000" y="2030"/>
                  </a:cubicBezTo>
                  <a:cubicBezTo>
                    <a:pt x="1795" y="1958"/>
                    <a:pt x="1631" y="1897"/>
                    <a:pt x="1518" y="1845"/>
                  </a:cubicBezTo>
                  <a:cubicBezTo>
                    <a:pt x="1426" y="1804"/>
                    <a:pt x="1344" y="1763"/>
                    <a:pt x="1262" y="1702"/>
                  </a:cubicBezTo>
                  <a:cubicBezTo>
                    <a:pt x="1221" y="1661"/>
                    <a:pt x="1190" y="1599"/>
                    <a:pt x="1190" y="1538"/>
                  </a:cubicBezTo>
                  <a:cubicBezTo>
                    <a:pt x="1190" y="1456"/>
                    <a:pt x="1231" y="1394"/>
                    <a:pt x="1292" y="1353"/>
                  </a:cubicBezTo>
                  <a:cubicBezTo>
                    <a:pt x="1386" y="1319"/>
                    <a:pt x="1479" y="1300"/>
                    <a:pt x="1579" y="1300"/>
                  </a:cubicBezTo>
                  <a:cubicBezTo>
                    <a:pt x="1599" y="1300"/>
                    <a:pt x="1620" y="1300"/>
                    <a:pt x="1641" y="1302"/>
                  </a:cubicBezTo>
                  <a:cubicBezTo>
                    <a:pt x="2041" y="1312"/>
                    <a:pt x="2430" y="1405"/>
                    <a:pt x="2789" y="1589"/>
                  </a:cubicBezTo>
                  <a:lnTo>
                    <a:pt x="3158" y="718"/>
                  </a:lnTo>
                  <a:cubicBezTo>
                    <a:pt x="2779" y="544"/>
                    <a:pt x="2359" y="441"/>
                    <a:pt x="1938" y="41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631168" y="3867246"/>
              <a:ext cx="406782" cy="227384"/>
            </a:xfrm>
            <a:custGeom>
              <a:avLst/>
              <a:gdLst/>
              <a:ahLst/>
              <a:cxnLst/>
              <a:rect l="l" t="t" r="r" b="b"/>
              <a:pathLst>
                <a:path w="7392" h="4132" extrusionOk="0">
                  <a:moveTo>
                    <a:pt x="3896" y="0"/>
                  </a:moveTo>
                  <a:cubicBezTo>
                    <a:pt x="3804" y="0"/>
                    <a:pt x="3722" y="0"/>
                    <a:pt x="3629" y="11"/>
                  </a:cubicBezTo>
                  <a:lnTo>
                    <a:pt x="3629" y="400"/>
                  </a:lnTo>
                  <a:cubicBezTo>
                    <a:pt x="3722" y="390"/>
                    <a:pt x="3814" y="390"/>
                    <a:pt x="3896" y="390"/>
                  </a:cubicBezTo>
                  <a:cubicBezTo>
                    <a:pt x="3988" y="390"/>
                    <a:pt x="4081" y="390"/>
                    <a:pt x="4163" y="400"/>
                  </a:cubicBezTo>
                  <a:lnTo>
                    <a:pt x="4163" y="11"/>
                  </a:lnTo>
                  <a:cubicBezTo>
                    <a:pt x="4081" y="11"/>
                    <a:pt x="3988" y="0"/>
                    <a:pt x="3896" y="0"/>
                  </a:cubicBezTo>
                  <a:close/>
                  <a:moveTo>
                    <a:pt x="3148" y="72"/>
                  </a:moveTo>
                  <a:cubicBezTo>
                    <a:pt x="2973" y="103"/>
                    <a:pt x="2809" y="154"/>
                    <a:pt x="2635" y="205"/>
                  </a:cubicBezTo>
                  <a:lnTo>
                    <a:pt x="2738" y="574"/>
                  </a:lnTo>
                  <a:cubicBezTo>
                    <a:pt x="2902" y="513"/>
                    <a:pt x="3076" y="472"/>
                    <a:pt x="3250" y="441"/>
                  </a:cubicBezTo>
                  <a:lnTo>
                    <a:pt x="3148" y="72"/>
                  </a:lnTo>
                  <a:close/>
                  <a:moveTo>
                    <a:pt x="4644" y="72"/>
                  </a:moveTo>
                  <a:lnTo>
                    <a:pt x="4542" y="441"/>
                  </a:lnTo>
                  <a:cubicBezTo>
                    <a:pt x="4716" y="472"/>
                    <a:pt x="4890" y="513"/>
                    <a:pt x="5054" y="574"/>
                  </a:cubicBezTo>
                  <a:lnTo>
                    <a:pt x="5157" y="205"/>
                  </a:lnTo>
                  <a:cubicBezTo>
                    <a:pt x="4983" y="154"/>
                    <a:pt x="4808" y="103"/>
                    <a:pt x="4644" y="72"/>
                  </a:cubicBezTo>
                  <a:close/>
                  <a:moveTo>
                    <a:pt x="2205" y="390"/>
                  </a:moveTo>
                  <a:cubicBezTo>
                    <a:pt x="2040" y="472"/>
                    <a:pt x="1887" y="554"/>
                    <a:pt x="1743" y="656"/>
                  </a:cubicBezTo>
                  <a:lnTo>
                    <a:pt x="1928" y="984"/>
                  </a:lnTo>
                  <a:cubicBezTo>
                    <a:pt x="2071" y="882"/>
                    <a:pt x="2225" y="800"/>
                    <a:pt x="2389" y="718"/>
                  </a:cubicBezTo>
                  <a:lnTo>
                    <a:pt x="2205" y="390"/>
                  </a:lnTo>
                  <a:close/>
                  <a:moveTo>
                    <a:pt x="5598" y="390"/>
                  </a:moveTo>
                  <a:lnTo>
                    <a:pt x="5413" y="718"/>
                  </a:lnTo>
                  <a:cubicBezTo>
                    <a:pt x="5567" y="800"/>
                    <a:pt x="5721" y="882"/>
                    <a:pt x="5875" y="984"/>
                  </a:cubicBezTo>
                  <a:lnTo>
                    <a:pt x="6059" y="656"/>
                  </a:lnTo>
                  <a:cubicBezTo>
                    <a:pt x="5916" y="554"/>
                    <a:pt x="5762" y="472"/>
                    <a:pt x="5598" y="390"/>
                  </a:cubicBezTo>
                  <a:close/>
                  <a:moveTo>
                    <a:pt x="1354" y="943"/>
                  </a:moveTo>
                  <a:cubicBezTo>
                    <a:pt x="1210" y="1056"/>
                    <a:pt x="1087" y="1189"/>
                    <a:pt x="964" y="1323"/>
                  </a:cubicBezTo>
                  <a:lnTo>
                    <a:pt x="1231" y="1589"/>
                  </a:lnTo>
                  <a:cubicBezTo>
                    <a:pt x="1354" y="1456"/>
                    <a:pt x="1487" y="1333"/>
                    <a:pt x="1630" y="1220"/>
                  </a:cubicBezTo>
                  <a:lnTo>
                    <a:pt x="1620" y="1210"/>
                  </a:lnTo>
                  <a:lnTo>
                    <a:pt x="1354" y="943"/>
                  </a:lnTo>
                  <a:close/>
                  <a:moveTo>
                    <a:pt x="6438" y="943"/>
                  </a:moveTo>
                  <a:lnTo>
                    <a:pt x="6172" y="1220"/>
                  </a:lnTo>
                  <a:cubicBezTo>
                    <a:pt x="6315" y="1333"/>
                    <a:pt x="6438" y="1456"/>
                    <a:pt x="6561" y="1589"/>
                  </a:cubicBezTo>
                  <a:lnTo>
                    <a:pt x="6828" y="1323"/>
                  </a:lnTo>
                  <a:cubicBezTo>
                    <a:pt x="6705" y="1189"/>
                    <a:pt x="6582" y="1066"/>
                    <a:pt x="6438" y="943"/>
                  </a:cubicBezTo>
                  <a:close/>
                  <a:moveTo>
                    <a:pt x="677" y="1702"/>
                  </a:moveTo>
                  <a:cubicBezTo>
                    <a:pt x="575" y="1846"/>
                    <a:pt x="482" y="1999"/>
                    <a:pt x="411" y="2163"/>
                  </a:cubicBezTo>
                  <a:lnTo>
                    <a:pt x="739" y="2348"/>
                  </a:lnTo>
                  <a:cubicBezTo>
                    <a:pt x="810" y="2194"/>
                    <a:pt x="903" y="2040"/>
                    <a:pt x="1005" y="1887"/>
                  </a:cubicBezTo>
                  <a:lnTo>
                    <a:pt x="677" y="1702"/>
                  </a:lnTo>
                  <a:close/>
                  <a:moveTo>
                    <a:pt x="7115" y="1702"/>
                  </a:moveTo>
                  <a:lnTo>
                    <a:pt x="6787" y="1897"/>
                  </a:lnTo>
                  <a:cubicBezTo>
                    <a:pt x="6889" y="2040"/>
                    <a:pt x="6982" y="2194"/>
                    <a:pt x="7053" y="2348"/>
                  </a:cubicBezTo>
                  <a:lnTo>
                    <a:pt x="7392" y="2163"/>
                  </a:lnTo>
                  <a:cubicBezTo>
                    <a:pt x="7310" y="1999"/>
                    <a:pt x="7217" y="1846"/>
                    <a:pt x="7115" y="1702"/>
                  </a:cubicBezTo>
                  <a:close/>
                  <a:moveTo>
                    <a:pt x="216" y="2604"/>
                  </a:moveTo>
                  <a:cubicBezTo>
                    <a:pt x="164" y="2768"/>
                    <a:pt x="113" y="2942"/>
                    <a:pt x="72" y="3117"/>
                  </a:cubicBezTo>
                  <a:lnTo>
                    <a:pt x="441" y="3219"/>
                  </a:lnTo>
                  <a:cubicBezTo>
                    <a:pt x="482" y="3045"/>
                    <a:pt x="523" y="2871"/>
                    <a:pt x="585" y="2707"/>
                  </a:cubicBezTo>
                  <a:lnTo>
                    <a:pt x="216" y="2604"/>
                  </a:lnTo>
                  <a:close/>
                  <a:moveTo>
                    <a:pt x="11" y="3599"/>
                  </a:moveTo>
                  <a:cubicBezTo>
                    <a:pt x="0" y="3701"/>
                    <a:pt x="0" y="3793"/>
                    <a:pt x="0" y="3896"/>
                  </a:cubicBezTo>
                  <a:cubicBezTo>
                    <a:pt x="0" y="3978"/>
                    <a:pt x="0" y="4050"/>
                    <a:pt x="0" y="4132"/>
                  </a:cubicBezTo>
                  <a:lnTo>
                    <a:pt x="390" y="4132"/>
                  </a:lnTo>
                  <a:cubicBezTo>
                    <a:pt x="390" y="4050"/>
                    <a:pt x="380" y="3978"/>
                    <a:pt x="380" y="3896"/>
                  </a:cubicBezTo>
                  <a:cubicBezTo>
                    <a:pt x="380" y="3793"/>
                    <a:pt x="380" y="3701"/>
                    <a:pt x="390" y="3599"/>
                  </a:cubicBez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53"/>
          <p:cNvGrpSpPr/>
          <p:nvPr/>
        </p:nvGrpSpPr>
        <p:grpSpPr>
          <a:xfrm>
            <a:off x="7379630" y="2571750"/>
            <a:ext cx="458730" cy="441231"/>
            <a:chOff x="624950" y="3861028"/>
            <a:chExt cx="458730" cy="441231"/>
          </a:xfrm>
        </p:grpSpPr>
        <p:sp>
          <p:nvSpPr>
            <p:cNvPr id="1553" name="Google Shape;1553;p53"/>
            <p:cNvSpPr/>
            <p:nvPr/>
          </p:nvSpPr>
          <p:spPr>
            <a:xfrm>
              <a:off x="624950" y="3861028"/>
              <a:ext cx="458730" cy="441231"/>
            </a:xfrm>
            <a:custGeom>
              <a:avLst/>
              <a:gdLst/>
              <a:ahLst/>
              <a:cxnLst/>
              <a:rect l="l" t="t" r="r" b="b"/>
              <a:pathLst>
                <a:path w="8336" h="8018" extrusionOk="0">
                  <a:moveTo>
                    <a:pt x="4015" y="1"/>
                  </a:moveTo>
                  <a:cubicBezTo>
                    <a:pt x="3499" y="1"/>
                    <a:pt x="2978" y="101"/>
                    <a:pt x="2482" y="308"/>
                  </a:cubicBezTo>
                  <a:cubicBezTo>
                    <a:pt x="985" y="923"/>
                    <a:pt x="1" y="2389"/>
                    <a:pt x="1" y="4009"/>
                  </a:cubicBezTo>
                  <a:cubicBezTo>
                    <a:pt x="11" y="6223"/>
                    <a:pt x="1795" y="8017"/>
                    <a:pt x="4009" y="8017"/>
                  </a:cubicBezTo>
                  <a:cubicBezTo>
                    <a:pt x="5629" y="8017"/>
                    <a:pt x="7095" y="7043"/>
                    <a:pt x="7720" y="5547"/>
                  </a:cubicBezTo>
                  <a:cubicBezTo>
                    <a:pt x="8335" y="4050"/>
                    <a:pt x="7997" y="2317"/>
                    <a:pt x="6849" y="1169"/>
                  </a:cubicBezTo>
                  <a:cubicBezTo>
                    <a:pt x="6081" y="408"/>
                    <a:pt x="5057" y="1"/>
                    <a:pt x="4015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635681" y="4011095"/>
              <a:ext cx="424832" cy="285496"/>
            </a:xfrm>
            <a:custGeom>
              <a:avLst/>
              <a:gdLst/>
              <a:ahLst/>
              <a:cxnLst/>
              <a:rect l="l" t="t" r="r" b="b"/>
              <a:pathLst>
                <a:path w="7720" h="5188" extrusionOk="0">
                  <a:moveTo>
                    <a:pt x="7494" y="0"/>
                  </a:moveTo>
                  <a:lnTo>
                    <a:pt x="7135" y="93"/>
                  </a:lnTo>
                  <a:cubicBezTo>
                    <a:pt x="7187" y="267"/>
                    <a:pt x="7238" y="431"/>
                    <a:pt x="7269" y="605"/>
                  </a:cubicBezTo>
                  <a:lnTo>
                    <a:pt x="7638" y="513"/>
                  </a:lnTo>
                  <a:cubicBezTo>
                    <a:pt x="7607" y="339"/>
                    <a:pt x="7556" y="164"/>
                    <a:pt x="7494" y="0"/>
                  </a:cubicBezTo>
                  <a:close/>
                  <a:moveTo>
                    <a:pt x="7320" y="985"/>
                  </a:moveTo>
                  <a:cubicBezTo>
                    <a:pt x="7330" y="1087"/>
                    <a:pt x="7330" y="1179"/>
                    <a:pt x="7330" y="1282"/>
                  </a:cubicBezTo>
                  <a:cubicBezTo>
                    <a:pt x="7330" y="1364"/>
                    <a:pt x="7330" y="1436"/>
                    <a:pt x="7330" y="1518"/>
                  </a:cubicBezTo>
                  <a:lnTo>
                    <a:pt x="7710" y="1518"/>
                  </a:lnTo>
                  <a:cubicBezTo>
                    <a:pt x="7720" y="1436"/>
                    <a:pt x="7720" y="1364"/>
                    <a:pt x="7720" y="1282"/>
                  </a:cubicBezTo>
                  <a:cubicBezTo>
                    <a:pt x="7720" y="1179"/>
                    <a:pt x="7710" y="1087"/>
                    <a:pt x="7710" y="985"/>
                  </a:cubicBezTo>
                  <a:close/>
                  <a:moveTo>
                    <a:pt x="7279" y="1907"/>
                  </a:moveTo>
                  <a:cubicBezTo>
                    <a:pt x="7259" y="2081"/>
                    <a:pt x="7207" y="2245"/>
                    <a:pt x="7156" y="2420"/>
                  </a:cubicBezTo>
                  <a:lnTo>
                    <a:pt x="7525" y="2512"/>
                  </a:lnTo>
                  <a:cubicBezTo>
                    <a:pt x="7576" y="2348"/>
                    <a:pt x="7617" y="2174"/>
                    <a:pt x="7648" y="1999"/>
                  </a:cubicBezTo>
                  <a:lnTo>
                    <a:pt x="7279" y="1907"/>
                  </a:lnTo>
                  <a:close/>
                  <a:moveTo>
                    <a:pt x="370" y="1917"/>
                  </a:moveTo>
                  <a:lnTo>
                    <a:pt x="0" y="2010"/>
                  </a:lnTo>
                  <a:cubicBezTo>
                    <a:pt x="31" y="2184"/>
                    <a:pt x="72" y="2358"/>
                    <a:pt x="123" y="2522"/>
                  </a:cubicBezTo>
                  <a:lnTo>
                    <a:pt x="493" y="2430"/>
                  </a:lnTo>
                  <a:cubicBezTo>
                    <a:pt x="441" y="2256"/>
                    <a:pt x="400" y="2081"/>
                    <a:pt x="370" y="1917"/>
                  </a:cubicBezTo>
                  <a:close/>
                  <a:moveTo>
                    <a:pt x="7002" y="2779"/>
                  </a:moveTo>
                  <a:cubicBezTo>
                    <a:pt x="6930" y="2943"/>
                    <a:pt x="6838" y="3096"/>
                    <a:pt x="6736" y="3240"/>
                  </a:cubicBezTo>
                  <a:lnTo>
                    <a:pt x="7074" y="3435"/>
                  </a:lnTo>
                  <a:cubicBezTo>
                    <a:pt x="7166" y="3281"/>
                    <a:pt x="7259" y="3127"/>
                    <a:pt x="7330" y="2973"/>
                  </a:cubicBezTo>
                  <a:lnTo>
                    <a:pt x="7002" y="2779"/>
                  </a:lnTo>
                  <a:close/>
                  <a:moveTo>
                    <a:pt x="646" y="2789"/>
                  </a:moveTo>
                  <a:lnTo>
                    <a:pt x="318" y="2973"/>
                  </a:lnTo>
                  <a:cubicBezTo>
                    <a:pt x="390" y="3137"/>
                    <a:pt x="482" y="3291"/>
                    <a:pt x="575" y="3445"/>
                  </a:cubicBezTo>
                  <a:lnTo>
                    <a:pt x="903" y="3250"/>
                  </a:lnTo>
                  <a:cubicBezTo>
                    <a:pt x="800" y="3107"/>
                    <a:pt x="718" y="2953"/>
                    <a:pt x="646" y="2789"/>
                  </a:cubicBezTo>
                  <a:close/>
                  <a:moveTo>
                    <a:pt x="1149" y="3558"/>
                  </a:moveTo>
                  <a:lnTo>
                    <a:pt x="872" y="3824"/>
                  </a:lnTo>
                  <a:cubicBezTo>
                    <a:pt x="995" y="3957"/>
                    <a:pt x="1118" y="4091"/>
                    <a:pt x="1251" y="4214"/>
                  </a:cubicBezTo>
                  <a:lnTo>
                    <a:pt x="1518" y="3937"/>
                  </a:lnTo>
                  <a:cubicBezTo>
                    <a:pt x="1384" y="3824"/>
                    <a:pt x="1261" y="3691"/>
                    <a:pt x="1149" y="3558"/>
                  </a:cubicBezTo>
                  <a:close/>
                  <a:moveTo>
                    <a:pt x="6500" y="3558"/>
                  </a:moveTo>
                  <a:cubicBezTo>
                    <a:pt x="6387" y="3691"/>
                    <a:pt x="6264" y="3824"/>
                    <a:pt x="6131" y="3937"/>
                  </a:cubicBezTo>
                  <a:lnTo>
                    <a:pt x="6397" y="4214"/>
                  </a:lnTo>
                  <a:cubicBezTo>
                    <a:pt x="6531" y="4091"/>
                    <a:pt x="6654" y="3957"/>
                    <a:pt x="6777" y="3824"/>
                  </a:cubicBezTo>
                  <a:lnTo>
                    <a:pt x="6500" y="3558"/>
                  </a:lnTo>
                  <a:close/>
                  <a:moveTo>
                    <a:pt x="1825" y="4183"/>
                  </a:moveTo>
                  <a:lnTo>
                    <a:pt x="1641" y="4511"/>
                  </a:lnTo>
                  <a:cubicBezTo>
                    <a:pt x="1784" y="4614"/>
                    <a:pt x="1938" y="4696"/>
                    <a:pt x="2102" y="4778"/>
                  </a:cubicBezTo>
                  <a:lnTo>
                    <a:pt x="2287" y="4450"/>
                  </a:lnTo>
                  <a:cubicBezTo>
                    <a:pt x="2133" y="4368"/>
                    <a:pt x="1979" y="4286"/>
                    <a:pt x="1825" y="4183"/>
                  </a:cubicBezTo>
                  <a:close/>
                  <a:moveTo>
                    <a:pt x="5813" y="4173"/>
                  </a:moveTo>
                  <a:cubicBezTo>
                    <a:pt x="5670" y="4275"/>
                    <a:pt x="5516" y="4368"/>
                    <a:pt x="5352" y="4439"/>
                  </a:cubicBezTo>
                  <a:lnTo>
                    <a:pt x="5547" y="4778"/>
                  </a:lnTo>
                  <a:cubicBezTo>
                    <a:pt x="5700" y="4696"/>
                    <a:pt x="5854" y="4603"/>
                    <a:pt x="6008" y="4501"/>
                  </a:cubicBezTo>
                  <a:lnTo>
                    <a:pt x="5813" y="4173"/>
                  </a:lnTo>
                  <a:close/>
                  <a:moveTo>
                    <a:pt x="2656" y="4603"/>
                  </a:moveTo>
                  <a:lnTo>
                    <a:pt x="2553" y="4972"/>
                  </a:lnTo>
                  <a:cubicBezTo>
                    <a:pt x="2727" y="5024"/>
                    <a:pt x="2891" y="5075"/>
                    <a:pt x="3066" y="5106"/>
                  </a:cubicBezTo>
                  <a:lnTo>
                    <a:pt x="3168" y="4747"/>
                  </a:lnTo>
                  <a:cubicBezTo>
                    <a:pt x="2994" y="4706"/>
                    <a:pt x="2820" y="4665"/>
                    <a:pt x="2656" y="4603"/>
                  </a:cubicBezTo>
                  <a:close/>
                  <a:moveTo>
                    <a:pt x="4993" y="4593"/>
                  </a:moveTo>
                  <a:cubicBezTo>
                    <a:pt x="4819" y="4655"/>
                    <a:pt x="4655" y="4706"/>
                    <a:pt x="4480" y="4737"/>
                  </a:cubicBezTo>
                  <a:lnTo>
                    <a:pt x="4573" y="5106"/>
                  </a:lnTo>
                  <a:cubicBezTo>
                    <a:pt x="4747" y="5065"/>
                    <a:pt x="4921" y="5024"/>
                    <a:pt x="5085" y="4962"/>
                  </a:cubicBezTo>
                  <a:lnTo>
                    <a:pt x="4993" y="4593"/>
                  </a:lnTo>
                  <a:close/>
                  <a:moveTo>
                    <a:pt x="3558" y="4788"/>
                  </a:moveTo>
                  <a:lnTo>
                    <a:pt x="3558" y="5177"/>
                  </a:lnTo>
                  <a:lnTo>
                    <a:pt x="3824" y="5177"/>
                  </a:lnTo>
                  <a:lnTo>
                    <a:pt x="3814" y="5188"/>
                  </a:lnTo>
                  <a:cubicBezTo>
                    <a:pt x="3906" y="5188"/>
                    <a:pt x="3999" y="5177"/>
                    <a:pt x="4091" y="5177"/>
                  </a:cubicBezTo>
                  <a:lnTo>
                    <a:pt x="4091" y="4788"/>
                  </a:lnTo>
                  <a:cubicBezTo>
                    <a:pt x="3999" y="4798"/>
                    <a:pt x="3917" y="4798"/>
                    <a:pt x="3824" y="4798"/>
                  </a:cubicBezTo>
                  <a:cubicBezTo>
                    <a:pt x="3732" y="4798"/>
                    <a:pt x="3650" y="4798"/>
                    <a:pt x="3558" y="4788"/>
                  </a:cubicBez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656537" y="3892120"/>
              <a:ext cx="393299" cy="378551"/>
            </a:xfrm>
            <a:custGeom>
              <a:avLst/>
              <a:gdLst/>
              <a:ahLst/>
              <a:cxnLst/>
              <a:rect l="l" t="t" r="r" b="b"/>
              <a:pathLst>
                <a:path w="7147" h="6879" extrusionOk="0">
                  <a:moveTo>
                    <a:pt x="3459" y="1"/>
                  </a:moveTo>
                  <a:cubicBezTo>
                    <a:pt x="1694" y="1"/>
                    <a:pt x="1" y="1371"/>
                    <a:pt x="1" y="3444"/>
                  </a:cubicBezTo>
                  <a:cubicBezTo>
                    <a:pt x="1" y="5340"/>
                    <a:pt x="1538" y="6878"/>
                    <a:pt x="3435" y="6878"/>
                  </a:cubicBezTo>
                  <a:cubicBezTo>
                    <a:pt x="4829" y="6878"/>
                    <a:pt x="6080" y="6048"/>
                    <a:pt x="6613" y="4756"/>
                  </a:cubicBezTo>
                  <a:cubicBezTo>
                    <a:pt x="7146" y="3475"/>
                    <a:pt x="6849" y="1998"/>
                    <a:pt x="5865" y="1014"/>
                  </a:cubicBezTo>
                  <a:cubicBezTo>
                    <a:pt x="5165" y="314"/>
                    <a:pt x="4304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757516" y="3941151"/>
              <a:ext cx="176646" cy="280983"/>
            </a:xfrm>
            <a:custGeom>
              <a:avLst/>
              <a:gdLst/>
              <a:ahLst/>
              <a:cxnLst/>
              <a:rect l="l" t="t" r="r" b="b"/>
              <a:pathLst>
                <a:path w="3210" h="5106" extrusionOk="0">
                  <a:moveTo>
                    <a:pt x="1313" y="0"/>
                  </a:moveTo>
                  <a:lnTo>
                    <a:pt x="1313" y="421"/>
                  </a:lnTo>
                  <a:cubicBezTo>
                    <a:pt x="882" y="462"/>
                    <a:pt x="554" y="585"/>
                    <a:pt x="339" y="769"/>
                  </a:cubicBezTo>
                  <a:cubicBezTo>
                    <a:pt x="124" y="974"/>
                    <a:pt x="1" y="1261"/>
                    <a:pt x="21" y="1558"/>
                  </a:cubicBezTo>
                  <a:cubicBezTo>
                    <a:pt x="11" y="1743"/>
                    <a:pt x="52" y="1938"/>
                    <a:pt x="124" y="2102"/>
                  </a:cubicBezTo>
                  <a:cubicBezTo>
                    <a:pt x="206" y="2266"/>
                    <a:pt x="329" y="2399"/>
                    <a:pt x="472" y="2502"/>
                  </a:cubicBezTo>
                  <a:cubicBezTo>
                    <a:pt x="667" y="2645"/>
                    <a:pt x="872" y="2748"/>
                    <a:pt x="1098" y="2830"/>
                  </a:cubicBezTo>
                  <a:cubicBezTo>
                    <a:pt x="1323" y="2912"/>
                    <a:pt x="1508" y="2983"/>
                    <a:pt x="1641" y="3035"/>
                  </a:cubicBezTo>
                  <a:cubicBezTo>
                    <a:pt x="1744" y="3076"/>
                    <a:pt x="1846" y="3137"/>
                    <a:pt x="1928" y="3199"/>
                  </a:cubicBezTo>
                  <a:cubicBezTo>
                    <a:pt x="1990" y="3240"/>
                    <a:pt x="2020" y="3301"/>
                    <a:pt x="2020" y="3373"/>
                  </a:cubicBezTo>
                  <a:cubicBezTo>
                    <a:pt x="2020" y="3455"/>
                    <a:pt x="1979" y="3537"/>
                    <a:pt x="1897" y="3578"/>
                  </a:cubicBezTo>
                  <a:cubicBezTo>
                    <a:pt x="1795" y="3621"/>
                    <a:pt x="1685" y="3642"/>
                    <a:pt x="1580" y="3642"/>
                  </a:cubicBezTo>
                  <a:cubicBezTo>
                    <a:pt x="1559" y="3642"/>
                    <a:pt x="1539" y="3641"/>
                    <a:pt x="1518" y="3639"/>
                  </a:cubicBezTo>
                  <a:cubicBezTo>
                    <a:pt x="1272" y="3629"/>
                    <a:pt x="1026" y="3588"/>
                    <a:pt x="790" y="3516"/>
                  </a:cubicBezTo>
                  <a:cubicBezTo>
                    <a:pt x="524" y="3445"/>
                    <a:pt x="267" y="3342"/>
                    <a:pt x="21" y="3219"/>
                  </a:cubicBezTo>
                  <a:lnTo>
                    <a:pt x="21" y="4234"/>
                  </a:lnTo>
                  <a:cubicBezTo>
                    <a:pt x="421" y="4408"/>
                    <a:pt x="862" y="4511"/>
                    <a:pt x="1303" y="4531"/>
                  </a:cubicBezTo>
                  <a:lnTo>
                    <a:pt x="1292" y="5105"/>
                  </a:lnTo>
                  <a:lnTo>
                    <a:pt x="1928" y="5105"/>
                  </a:lnTo>
                  <a:lnTo>
                    <a:pt x="1928" y="4521"/>
                  </a:lnTo>
                  <a:cubicBezTo>
                    <a:pt x="2277" y="4490"/>
                    <a:pt x="2605" y="4357"/>
                    <a:pt x="2871" y="4121"/>
                  </a:cubicBezTo>
                  <a:cubicBezTo>
                    <a:pt x="3086" y="3896"/>
                    <a:pt x="3209" y="3598"/>
                    <a:pt x="3199" y="3291"/>
                  </a:cubicBezTo>
                  <a:cubicBezTo>
                    <a:pt x="3209" y="3014"/>
                    <a:pt x="3107" y="2748"/>
                    <a:pt x="2922" y="2543"/>
                  </a:cubicBezTo>
                  <a:cubicBezTo>
                    <a:pt x="2738" y="2358"/>
                    <a:pt x="2430" y="2184"/>
                    <a:pt x="2000" y="2030"/>
                  </a:cubicBezTo>
                  <a:cubicBezTo>
                    <a:pt x="1795" y="1958"/>
                    <a:pt x="1631" y="1897"/>
                    <a:pt x="1518" y="1845"/>
                  </a:cubicBezTo>
                  <a:cubicBezTo>
                    <a:pt x="1426" y="1804"/>
                    <a:pt x="1344" y="1763"/>
                    <a:pt x="1262" y="1702"/>
                  </a:cubicBezTo>
                  <a:cubicBezTo>
                    <a:pt x="1221" y="1661"/>
                    <a:pt x="1190" y="1599"/>
                    <a:pt x="1190" y="1538"/>
                  </a:cubicBezTo>
                  <a:cubicBezTo>
                    <a:pt x="1190" y="1456"/>
                    <a:pt x="1231" y="1394"/>
                    <a:pt x="1292" y="1353"/>
                  </a:cubicBezTo>
                  <a:cubicBezTo>
                    <a:pt x="1386" y="1319"/>
                    <a:pt x="1479" y="1300"/>
                    <a:pt x="1579" y="1300"/>
                  </a:cubicBezTo>
                  <a:cubicBezTo>
                    <a:pt x="1599" y="1300"/>
                    <a:pt x="1620" y="1300"/>
                    <a:pt x="1641" y="1302"/>
                  </a:cubicBezTo>
                  <a:cubicBezTo>
                    <a:pt x="2041" y="1312"/>
                    <a:pt x="2430" y="1405"/>
                    <a:pt x="2789" y="1589"/>
                  </a:cubicBezTo>
                  <a:lnTo>
                    <a:pt x="3158" y="718"/>
                  </a:lnTo>
                  <a:cubicBezTo>
                    <a:pt x="2779" y="544"/>
                    <a:pt x="2359" y="441"/>
                    <a:pt x="1938" y="41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631168" y="3867246"/>
              <a:ext cx="406782" cy="227384"/>
            </a:xfrm>
            <a:custGeom>
              <a:avLst/>
              <a:gdLst/>
              <a:ahLst/>
              <a:cxnLst/>
              <a:rect l="l" t="t" r="r" b="b"/>
              <a:pathLst>
                <a:path w="7392" h="4132" extrusionOk="0">
                  <a:moveTo>
                    <a:pt x="3896" y="0"/>
                  </a:moveTo>
                  <a:cubicBezTo>
                    <a:pt x="3804" y="0"/>
                    <a:pt x="3722" y="0"/>
                    <a:pt x="3629" y="11"/>
                  </a:cubicBezTo>
                  <a:lnTo>
                    <a:pt x="3629" y="400"/>
                  </a:lnTo>
                  <a:cubicBezTo>
                    <a:pt x="3722" y="390"/>
                    <a:pt x="3814" y="390"/>
                    <a:pt x="3896" y="390"/>
                  </a:cubicBezTo>
                  <a:cubicBezTo>
                    <a:pt x="3988" y="390"/>
                    <a:pt x="4081" y="390"/>
                    <a:pt x="4163" y="400"/>
                  </a:cubicBezTo>
                  <a:lnTo>
                    <a:pt x="4163" y="11"/>
                  </a:lnTo>
                  <a:cubicBezTo>
                    <a:pt x="4081" y="11"/>
                    <a:pt x="3988" y="0"/>
                    <a:pt x="3896" y="0"/>
                  </a:cubicBezTo>
                  <a:close/>
                  <a:moveTo>
                    <a:pt x="3148" y="72"/>
                  </a:moveTo>
                  <a:cubicBezTo>
                    <a:pt x="2973" y="103"/>
                    <a:pt x="2809" y="154"/>
                    <a:pt x="2635" y="205"/>
                  </a:cubicBezTo>
                  <a:lnTo>
                    <a:pt x="2738" y="574"/>
                  </a:lnTo>
                  <a:cubicBezTo>
                    <a:pt x="2902" y="513"/>
                    <a:pt x="3076" y="472"/>
                    <a:pt x="3250" y="441"/>
                  </a:cubicBezTo>
                  <a:lnTo>
                    <a:pt x="3148" y="72"/>
                  </a:lnTo>
                  <a:close/>
                  <a:moveTo>
                    <a:pt x="4644" y="72"/>
                  </a:moveTo>
                  <a:lnTo>
                    <a:pt x="4542" y="441"/>
                  </a:lnTo>
                  <a:cubicBezTo>
                    <a:pt x="4716" y="472"/>
                    <a:pt x="4890" y="513"/>
                    <a:pt x="5054" y="574"/>
                  </a:cubicBezTo>
                  <a:lnTo>
                    <a:pt x="5157" y="205"/>
                  </a:lnTo>
                  <a:cubicBezTo>
                    <a:pt x="4983" y="154"/>
                    <a:pt x="4808" y="103"/>
                    <a:pt x="4644" y="72"/>
                  </a:cubicBezTo>
                  <a:close/>
                  <a:moveTo>
                    <a:pt x="2205" y="390"/>
                  </a:moveTo>
                  <a:cubicBezTo>
                    <a:pt x="2040" y="472"/>
                    <a:pt x="1887" y="554"/>
                    <a:pt x="1743" y="656"/>
                  </a:cubicBezTo>
                  <a:lnTo>
                    <a:pt x="1928" y="984"/>
                  </a:lnTo>
                  <a:cubicBezTo>
                    <a:pt x="2071" y="882"/>
                    <a:pt x="2225" y="800"/>
                    <a:pt x="2389" y="718"/>
                  </a:cubicBezTo>
                  <a:lnTo>
                    <a:pt x="2205" y="390"/>
                  </a:lnTo>
                  <a:close/>
                  <a:moveTo>
                    <a:pt x="5598" y="390"/>
                  </a:moveTo>
                  <a:lnTo>
                    <a:pt x="5413" y="718"/>
                  </a:lnTo>
                  <a:cubicBezTo>
                    <a:pt x="5567" y="800"/>
                    <a:pt x="5721" y="882"/>
                    <a:pt x="5875" y="984"/>
                  </a:cubicBezTo>
                  <a:lnTo>
                    <a:pt x="6059" y="656"/>
                  </a:lnTo>
                  <a:cubicBezTo>
                    <a:pt x="5916" y="554"/>
                    <a:pt x="5762" y="472"/>
                    <a:pt x="5598" y="390"/>
                  </a:cubicBezTo>
                  <a:close/>
                  <a:moveTo>
                    <a:pt x="1354" y="943"/>
                  </a:moveTo>
                  <a:cubicBezTo>
                    <a:pt x="1210" y="1056"/>
                    <a:pt x="1087" y="1189"/>
                    <a:pt x="964" y="1323"/>
                  </a:cubicBezTo>
                  <a:lnTo>
                    <a:pt x="1231" y="1589"/>
                  </a:lnTo>
                  <a:cubicBezTo>
                    <a:pt x="1354" y="1456"/>
                    <a:pt x="1487" y="1333"/>
                    <a:pt x="1630" y="1220"/>
                  </a:cubicBezTo>
                  <a:lnTo>
                    <a:pt x="1620" y="1210"/>
                  </a:lnTo>
                  <a:lnTo>
                    <a:pt x="1354" y="943"/>
                  </a:lnTo>
                  <a:close/>
                  <a:moveTo>
                    <a:pt x="6438" y="943"/>
                  </a:moveTo>
                  <a:lnTo>
                    <a:pt x="6172" y="1220"/>
                  </a:lnTo>
                  <a:cubicBezTo>
                    <a:pt x="6315" y="1333"/>
                    <a:pt x="6438" y="1456"/>
                    <a:pt x="6561" y="1589"/>
                  </a:cubicBezTo>
                  <a:lnTo>
                    <a:pt x="6828" y="1323"/>
                  </a:lnTo>
                  <a:cubicBezTo>
                    <a:pt x="6705" y="1189"/>
                    <a:pt x="6582" y="1066"/>
                    <a:pt x="6438" y="943"/>
                  </a:cubicBezTo>
                  <a:close/>
                  <a:moveTo>
                    <a:pt x="677" y="1702"/>
                  </a:moveTo>
                  <a:cubicBezTo>
                    <a:pt x="575" y="1846"/>
                    <a:pt x="482" y="1999"/>
                    <a:pt x="411" y="2163"/>
                  </a:cubicBezTo>
                  <a:lnTo>
                    <a:pt x="739" y="2348"/>
                  </a:lnTo>
                  <a:cubicBezTo>
                    <a:pt x="810" y="2194"/>
                    <a:pt x="903" y="2040"/>
                    <a:pt x="1005" y="1887"/>
                  </a:cubicBezTo>
                  <a:lnTo>
                    <a:pt x="677" y="1702"/>
                  </a:lnTo>
                  <a:close/>
                  <a:moveTo>
                    <a:pt x="7115" y="1702"/>
                  </a:moveTo>
                  <a:lnTo>
                    <a:pt x="6787" y="1897"/>
                  </a:lnTo>
                  <a:cubicBezTo>
                    <a:pt x="6889" y="2040"/>
                    <a:pt x="6982" y="2194"/>
                    <a:pt x="7053" y="2348"/>
                  </a:cubicBezTo>
                  <a:lnTo>
                    <a:pt x="7392" y="2163"/>
                  </a:lnTo>
                  <a:cubicBezTo>
                    <a:pt x="7310" y="1999"/>
                    <a:pt x="7217" y="1846"/>
                    <a:pt x="7115" y="1702"/>
                  </a:cubicBezTo>
                  <a:close/>
                  <a:moveTo>
                    <a:pt x="216" y="2604"/>
                  </a:moveTo>
                  <a:cubicBezTo>
                    <a:pt x="164" y="2768"/>
                    <a:pt x="113" y="2942"/>
                    <a:pt x="72" y="3117"/>
                  </a:cubicBezTo>
                  <a:lnTo>
                    <a:pt x="441" y="3219"/>
                  </a:lnTo>
                  <a:cubicBezTo>
                    <a:pt x="482" y="3045"/>
                    <a:pt x="523" y="2871"/>
                    <a:pt x="585" y="2707"/>
                  </a:cubicBezTo>
                  <a:lnTo>
                    <a:pt x="216" y="2604"/>
                  </a:lnTo>
                  <a:close/>
                  <a:moveTo>
                    <a:pt x="11" y="3599"/>
                  </a:moveTo>
                  <a:cubicBezTo>
                    <a:pt x="0" y="3701"/>
                    <a:pt x="0" y="3793"/>
                    <a:pt x="0" y="3896"/>
                  </a:cubicBezTo>
                  <a:cubicBezTo>
                    <a:pt x="0" y="3978"/>
                    <a:pt x="0" y="4050"/>
                    <a:pt x="0" y="4132"/>
                  </a:cubicBezTo>
                  <a:lnTo>
                    <a:pt x="390" y="4132"/>
                  </a:lnTo>
                  <a:cubicBezTo>
                    <a:pt x="390" y="4050"/>
                    <a:pt x="380" y="3978"/>
                    <a:pt x="380" y="3896"/>
                  </a:cubicBezTo>
                  <a:cubicBezTo>
                    <a:pt x="380" y="3793"/>
                    <a:pt x="380" y="3701"/>
                    <a:pt x="390" y="3599"/>
                  </a:cubicBez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44;p53">
            <a:extLst>
              <a:ext uri="{FF2B5EF4-FFF2-40B4-BE49-F238E27FC236}">
                <a16:creationId xmlns:a16="http://schemas.microsoft.com/office/drawing/2014/main" id="{C3729678-40B0-55A8-694D-B1326B670BFC}"/>
              </a:ext>
            </a:extLst>
          </p:cNvPr>
          <p:cNvGrpSpPr/>
          <p:nvPr/>
        </p:nvGrpSpPr>
        <p:grpSpPr>
          <a:xfrm>
            <a:off x="7129409" y="2143957"/>
            <a:ext cx="458730" cy="441231"/>
            <a:chOff x="624950" y="3861028"/>
            <a:chExt cx="458730" cy="441231"/>
          </a:xfrm>
        </p:grpSpPr>
        <p:sp>
          <p:nvSpPr>
            <p:cNvPr id="3" name="Google Shape;1545;p53">
              <a:extLst>
                <a:ext uri="{FF2B5EF4-FFF2-40B4-BE49-F238E27FC236}">
                  <a16:creationId xmlns:a16="http://schemas.microsoft.com/office/drawing/2014/main" id="{5F213881-46B8-3652-089E-DDC82430250F}"/>
                </a:ext>
              </a:extLst>
            </p:cNvPr>
            <p:cNvSpPr/>
            <p:nvPr/>
          </p:nvSpPr>
          <p:spPr>
            <a:xfrm>
              <a:off x="624950" y="3861028"/>
              <a:ext cx="458730" cy="441231"/>
            </a:xfrm>
            <a:custGeom>
              <a:avLst/>
              <a:gdLst/>
              <a:ahLst/>
              <a:cxnLst/>
              <a:rect l="l" t="t" r="r" b="b"/>
              <a:pathLst>
                <a:path w="8336" h="8018" extrusionOk="0">
                  <a:moveTo>
                    <a:pt x="4015" y="1"/>
                  </a:moveTo>
                  <a:cubicBezTo>
                    <a:pt x="3499" y="1"/>
                    <a:pt x="2978" y="101"/>
                    <a:pt x="2482" y="308"/>
                  </a:cubicBezTo>
                  <a:cubicBezTo>
                    <a:pt x="985" y="923"/>
                    <a:pt x="1" y="2389"/>
                    <a:pt x="1" y="4009"/>
                  </a:cubicBezTo>
                  <a:cubicBezTo>
                    <a:pt x="11" y="6223"/>
                    <a:pt x="1795" y="8017"/>
                    <a:pt x="4009" y="8017"/>
                  </a:cubicBezTo>
                  <a:cubicBezTo>
                    <a:pt x="5629" y="8017"/>
                    <a:pt x="7095" y="7043"/>
                    <a:pt x="7720" y="5547"/>
                  </a:cubicBezTo>
                  <a:cubicBezTo>
                    <a:pt x="8335" y="4050"/>
                    <a:pt x="7997" y="2317"/>
                    <a:pt x="6849" y="1169"/>
                  </a:cubicBezTo>
                  <a:cubicBezTo>
                    <a:pt x="6081" y="408"/>
                    <a:pt x="5057" y="1"/>
                    <a:pt x="4015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6;p53">
              <a:extLst>
                <a:ext uri="{FF2B5EF4-FFF2-40B4-BE49-F238E27FC236}">
                  <a16:creationId xmlns:a16="http://schemas.microsoft.com/office/drawing/2014/main" id="{3A29F6DF-E2C5-FA51-3CBF-B90600986A4B}"/>
                </a:ext>
              </a:extLst>
            </p:cNvPr>
            <p:cNvSpPr/>
            <p:nvPr/>
          </p:nvSpPr>
          <p:spPr>
            <a:xfrm>
              <a:off x="635681" y="4011095"/>
              <a:ext cx="424832" cy="285496"/>
            </a:xfrm>
            <a:custGeom>
              <a:avLst/>
              <a:gdLst/>
              <a:ahLst/>
              <a:cxnLst/>
              <a:rect l="l" t="t" r="r" b="b"/>
              <a:pathLst>
                <a:path w="7720" h="5188" extrusionOk="0">
                  <a:moveTo>
                    <a:pt x="7494" y="0"/>
                  </a:moveTo>
                  <a:lnTo>
                    <a:pt x="7135" y="93"/>
                  </a:lnTo>
                  <a:cubicBezTo>
                    <a:pt x="7187" y="267"/>
                    <a:pt x="7238" y="431"/>
                    <a:pt x="7269" y="605"/>
                  </a:cubicBezTo>
                  <a:lnTo>
                    <a:pt x="7638" y="513"/>
                  </a:lnTo>
                  <a:cubicBezTo>
                    <a:pt x="7607" y="339"/>
                    <a:pt x="7556" y="164"/>
                    <a:pt x="7494" y="0"/>
                  </a:cubicBezTo>
                  <a:close/>
                  <a:moveTo>
                    <a:pt x="7320" y="985"/>
                  </a:moveTo>
                  <a:cubicBezTo>
                    <a:pt x="7330" y="1087"/>
                    <a:pt x="7330" y="1179"/>
                    <a:pt x="7330" y="1282"/>
                  </a:cubicBezTo>
                  <a:cubicBezTo>
                    <a:pt x="7330" y="1364"/>
                    <a:pt x="7330" y="1436"/>
                    <a:pt x="7330" y="1518"/>
                  </a:cubicBezTo>
                  <a:lnTo>
                    <a:pt x="7710" y="1518"/>
                  </a:lnTo>
                  <a:cubicBezTo>
                    <a:pt x="7720" y="1436"/>
                    <a:pt x="7720" y="1364"/>
                    <a:pt x="7720" y="1282"/>
                  </a:cubicBezTo>
                  <a:cubicBezTo>
                    <a:pt x="7720" y="1179"/>
                    <a:pt x="7710" y="1087"/>
                    <a:pt x="7710" y="985"/>
                  </a:cubicBezTo>
                  <a:close/>
                  <a:moveTo>
                    <a:pt x="7279" y="1907"/>
                  </a:moveTo>
                  <a:cubicBezTo>
                    <a:pt x="7259" y="2081"/>
                    <a:pt x="7207" y="2245"/>
                    <a:pt x="7156" y="2420"/>
                  </a:cubicBezTo>
                  <a:lnTo>
                    <a:pt x="7525" y="2512"/>
                  </a:lnTo>
                  <a:cubicBezTo>
                    <a:pt x="7576" y="2348"/>
                    <a:pt x="7617" y="2174"/>
                    <a:pt x="7648" y="1999"/>
                  </a:cubicBezTo>
                  <a:lnTo>
                    <a:pt x="7279" y="1907"/>
                  </a:lnTo>
                  <a:close/>
                  <a:moveTo>
                    <a:pt x="370" y="1917"/>
                  </a:moveTo>
                  <a:lnTo>
                    <a:pt x="0" y="2010"/>
                  </a:lnTo>
                  <a:cubicBezTo>
                    <a:pt x="31" y="2184"/>
                    <a:pt x="72" y="2358"/>
                    <a:pt x="123" y="2522"/>
                  </a:cubicBezTo>
                  <a:lnTo>
                    <a:pt x="493" y="2430"/>
                  </a:lnTo>
                  <a:cubicBezTo>
                    <a:pt x="441" y="2256"/>
                    <a:pt x="400" y="2081"/>
                    <a:pt x="370" y="1917"/>
                  </a:cubicBezTo>
                  <a:close/>
                  <a:moveTo>
                    <a:pt x="7002" y="2779"/>
                  </a:moveTo>
                  <a:cubicBezTo>
                    <a:pt x="6930" y="2943"/>
                    <a:pt x="6838" y="3096"/>
                    <a:pt x="6736" y="3240"/>
                  </a:cubicBezTo>
                  <a:lnTo>
                    <a:pt x="7074" y="3435"/>
                  </a:lnTo>
                  <a:cubicBezTo>
                    <a:pt x="7166" y="3281"/>
                    <a:pt x="7259" y="3127"/>
                    <a:pt x="7330" y="2973"/>
                  </a:cubicBezTo>
                  <a:lnTo>
                    <a:pt x="7002" y="2779"/>
                  </a:lnTo>
                  <a:close/>
                  <a:moveTo>
                    <a:pt x="646" y="2789"/>
                  </a:moveTo>
                  <a:lnTo>
                    <a:pt x="318" y="2973"/>
                  </a:lnTo>
                  <a:cubicBezTo>
                    <a:pt x="390" y="3137"/>
                    <a:pt x="482" y="3291"/>
                    <a:pt x="575" y="3445"/>
                  </a:cubicBezTo>
                  <a:lnTo>
                    <a:pt x="903" y="3250"/>
                  </a:lnTo>
                  <a:cubicBezTo>
                    <a:pt x="800" y="3107"/>
                    <a:pt x="718" y="2953"/>
                    <a:pt x="646" y="2789"/>
                  </a:cubicBezTo>
                  <a:close/>
                  <a:moveTo>
                    <a:pt x="1149" y="3558"/>
                  </a:moveTo>
                  <a:lnTo>
                    <a:pt x="872" y="3824"/>
                  </a:lnTo>
                  <a:cubicBezTo>
                    <a:pt x="995" y="3957"/>
                    <a:pt x="1118" y="4091"/>
                    <a:pt x="1251" y="4214"/>
                  </a:cubicBezTo>
                  <a:lnTo>
                    <a:pt x="1518" y="3937"/>
                  </a:lnTo>
                  <a:cubicBezTo>
                    <a:pt x="1384" y="3824"/>
                    <a:pt x="1261" y="3691"/>
                    <a:pt x="1149" y="3558"/>
                  </a:cubicBezTo>
                  <a:close/>
                  <a:moveTo>
                    <a:pt x="6500" y="3558"/>
                  </a:moveTo>
                  <a:cubicBezTo>
                    <a:pt x="6387" y="3691"/>
                    <a:pt x="6264" y="3824"/>
                    <a:pt x="6131" y="3937"/>
                  </a:cubicBezTo>
                  <a:lnTo>
                    <a:pt x="6397" y="4214"/>
                  </a:lnTo>
                  <a:cubicBezTo>
                    <a:pt x="6531" y="4091"/>
                    <a:pt x="6654" y="3957"/>
                    <a:pt x="6777" y="3824"/>
                  </a:cubicBezTo>
                  <a:lnTo>
                    <a:pt x="6500" y="3558"/>
                  </a:lnTo>
                  <a:close/>
                  <a:moveTo>
                    <a:pt x="1825" y="4183"/>
                  </a:moveTo>
                  <a:lnTo>
                    <a:pt x="1641" y="4511"/>
                  </a:lnTo>
                  <a:cubicBezTo>
                    <a:pt x="1784" y="4614"/>
                    <a:pt x="1938" y="4696"/>
                    <a:pt x="2102" y="4778"/>
                  </a:cubicBezTo>
                  <a:lnTo>
                    <a:pt x="2287" y="4450"/>
                  </a:lnTo>
                  <a:cubicBezTo>
                    <a:pt x="2133" y="4368"/>
                    <a:pt x="1979" y="4286"/>
                    <a:pt x="1825" y="4183"/>
                  </a:cubicBezTo>
                  <a:close/>
                  <a:moveTo>
                    <a:pt x="5813" y="4173"/>
                  </a:moveTo>
                  <a:cubicBezTo>
                    <a:pt x="5670" y="4275"/>
                    <a:pt x="5516" y="4368"/>
                    <a:pt x="5352" y="4439"/>
                  </a:cubicBezTo>
                  <a:lnTo>
                    <a:pt x="5547" y="4778"/>
                  </a:lnTo>
                  <a:cubicBezTo>
                    <a:pt x="5700" y="4696"/>
                    <a:pt x="5854" y="4603"/>
                    <a:pt x="6008" y="4501"/>
                  </a:cubicBezTo>
                  <a:lnTo>
                    <a:pt x="5813" y="4173"/>
                  </a:lnTo>
                  <a:close/>
                  <a:moveTo>
                    <a:pt x="2656" y="4603"/>
                  </a:moveTo>
                  <a:lnTo>
                    <a:pt x="2553" y="4972"/>
                  </a:lnTo>
                  <a:cubicBezTo>
                    <a:pt x="2727" y="5024"/>
                    <a:pt x="2891" y="5075"/>
                    <a:pt x="3066" y="5106"/>
                  </a:cubicBezTo>
                  <a:lnTo>
                    <a:pt x="3168" y="4747"/>
                  </a:lnTo>
                  <a:cubicBezTo>
                    <a:pt x="2994" y="4706"/>
                    <a:pt x="2820" y="4665"/>
                    <a:pt x="2656" y="4603"/>
                  </a:cubicBezTo>
                  <a:close/>
                  <a:moveTo>
                    <a:pt x="4993" y="4593"/>
                  </a:moveTo>
                  <a:cubicBezTo>
                    <a:pt x="4819" y="4655"/>
                    <a:pt x="4655" y="4706"/>
                    <a:pt x="4480" y="4737"/>
                  </a:cubicBezTo>
                  <a:lnTo>
                    <a:pt x="4573" y="5106"/>
                  </a:lnTo>
                  <a:cubicBezTo>
                    <a:pt x="4747" y="5065"/>
                    <a:pt x="4921" y="5024"/>
                    <a:pt x="5085" y="4962"/>
                  </a:cubicBezTo>
                  <a:lnTo>
                    <a:pt x="4993" y="4593"/>
                  </a:lnTo>
                  <a:close/>
                  <a:moveTo>
                    <a:pt x="3558" y="4788"/>
                  </a:moveTo>
                  <a:lnTo>
                    <a:pt x="3558" y="5177"/>
                  </a:lnTo>
                  <a:lnTo>
                    <a:pt x="3824" y="5177"/>
                  </a:lnTo>
                  <a:lnTo>
                    <a:pt x="3814" y="5188"/>
                  </a:lnTo>
                  <a:cubicBezTo>
                    <a:pt x="3906" y="5188"/>
                    <a:pt x="3999" y="5177"/>
                    <a:pt x="4091" y="5177"/>
                  </a:cubicBezTo>
                  <a:lnTo>
                    <a:pt x="4091" y="4788"/>
                  </a:lnTo>
                  <a:cubicBezTo>
                    <a:pt x="3999" y="4798"/>
                    <a:pt x="3917" y="4798"/>
                    <a:pt x="3824" y="4798"/>
                  </a:cubicBezTo>
                  <a:cubicBezTo>
                    <a:pt x="3732" y="4798"/>
                    <a:pt x="3650" y="4798"/>
                    <a:pt x="3558" y="4788"/>
                  </a:cubicBez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7;p53">
              <a:extLst>
                <a:ext uri="{FF2B5EF4-FFF2-40B4-BE49-F238E27FC236}">
                  <a16:creationId xmlns:a16="http://schemas.microsoft.com/office/drawing/2014/main" id="{45BBEFAD-E3E2-6127-CB67-0EBA47EB6801}"/>
                </a:ext>
              </a:extLst>
            </p:cNvPr>
            <p:cNvSpPr/>
            <p:nvPr/>
          </p:nvSpPr>
          <p:spPr>
            <a:xfrm>
              <a:off x="656537" y="3892120"/>
              <a:ext cx="393299" cy="378551"/>
            </a:xfrm>
            <a:custGeom>
              <a:avLst/>
              <a:gdLst/>
              <a:ahLst/>
              <a:cxnLst/>
              <a:rect l="l" t="t" r="r" b="b"/>
              <a:pathLst>
                <a:path w="7147" h="6879" extrusionOk="0">
                  <a:moveTo>
                    <a:pt x="3459" y="1"/>
                  </a:moveTo>
                  <a:cubicBezTo>
                    <a:pt x="1694" y="1"/>
                    <a:pt x="1" y="1371"/>
                    <a:pt x="1" y="3444"/>
                  </a:cubicBezTo>
                  <a:cubicBezTo>
                    <a:pt x="1" y="5340"/>
                    <a:pt x="1538" y="6878"/>
                    <a:pt x="3435" y="6878"/>
                  </a:cubicBezTo>
                  <a:cubicBezTo>
                    <a:pt x="4829" y="6878"/>
                    <a:pt x="6080" y="6048"/>
                    <a:pt x="6613" y="4756"/>
                  </a:cubicBezTo>
                  <a:cubicBezTo>
                    <a:pt x="7146" y="3475"/>
                    <a:pt x="6849" y="1998"/>
                    <a:pt x="5865" y="1014"/>
                  </a:cubicBezTo>
                  <a:cubicBezTo>
                    <a:pt x="5165" y="314"/>
                    <a:pt x="4304" y="1"/>
                    <a:pt x="3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8;p53">
              <a:extLst>
                <a:ext uri="{FF2B5EF4-FFF2-40B4-BE49-F238E27FC236}">
                  <a16:creationId xmlns:a16="http://schemas.microsoft.com/office/drawing/2014/main" id="{AFDFDB32-4EC8-7192-F38A-B402FC25BC1A}"/>
                </a:ext>
              </a:extLst>
            </p:cNvPr>
            <p:cNvSpPr/>
            <p:nvPr/>
          </p:nvSpPr>
          <p:spPr>
            <a:xfrm>
              <a:off x="757516" y="3941151"/>
              <a:ext cx="176646" cy="280983"/>
            </a:xfrm>
            <a:custGeom>
              <a:avLst/>
              <a:gdLst/>
              <a:ahLst/>
              <a:cxnLst/>
              <a:rect l="l" t="t" r="r" b="b"/>
              <a:pathLst>
                <a:path w="3210" h="5106" extrusionOk="0">
                  <a:moveTo>
                    <a:pt x="1313" y="0"/>
                  </a:moveTo>
                  <a:lnTo>
                    <a:pt x="1313" y="421"/>
                  </a:lnTo>
                  <a:cubicBezTo>
                    <a:pt x="882" y="462"/>
                    <a:pt x="554" y="585"/>
                    <a:pt x="339" y="769"/>
                  </a:cubicBezTo>
                  <a:cubicBezTo>
                    <a:pt x="124" y="974"/>
                    <a:pt x="1" y="1261"/>
                    <a:pt x="21" y="1558"/>
                  </a:cubicBezTo>
                  <a:cubicBezTo>
                    <a:pt x="11" y="1743"/>
                    <a:pt x="52" y="1938"/>
                    <a:pt x="124" y="2102"/>
                  </a:cubicBezTo>
                  <a:cubicBezTo>
                    <a:pt x="206" y="2266"/>
                    <a:pt x="329" y="2399"/>
                    <a:pt x="472" y="2502"/>
                  </a:cubicBezTo>
                  <a:cubicBezTo>
                    <a:pt x="667" y="2645"/>
                    <a:pt x="872" y="2748"/>
                    <a:pt x="1098" y="2830"/>
                  </a:cubicBezTo>
                  <a:cubicBezTo>
                    <a:pt x="1323" y="2912"/>
                    <a:pt x="1508" y="2983"/>
                    <a:pt x="1641" y="3035"/>
                  </a:cubicBezTo>
                  <a:cubicBezTo>
                    <a:pt x="1744" y="3076"/>
                    <a:pt x="1846" y="3137"/>
                    <a:pt x="1928" y="3199"/>
                  </a:cubicBezTo>
                  <a:cubicBezTo>
                    <a:pt x="1990" y="3240"/>
                    <a:pt x="2020" y="3301"/>
                    <a:pt x="2020" y="3373"/>
                  </a:cubicBezTo>
                  <a:cubicBezTo>
                    <a:pt x="2020" y="3455"/>
                    <a:pt x="1979" y="3537"/>
                    <a:pt x="1897" y="3578"/>
                  </a:cubicBezTo>
                  <a:cubicBezTo>
                    <a:pt x="1795" y="3621"/>
                    <a:pt x="1685" y="3642"/>
                    <a:pt x="1580" y="3642"/>
                  </a:cubicBezTo>
                  <a:cubicBezTo>
                    <a:pt x="1559" y="3642"/>
                    <a:pt x="1539" y="3641"/>
                    <a:pt x="1518" y="3639"/>
                  </a:cubicBezTo>
                  <a:cubicBezTo>
                    <a:pt x="1272" y="3629"/>
                    <a:pt x="1026" y="3588"/>
                    <a:pt x="790" y="3516"/>
                  </a:cubicBezTo>
                  <a:cubicBezTo>
                    <a:pt x="524" y="3445"/>
                    <a:pt x="267" y="3342"/>
                    <a:pt x="21" y="3219"/>
                  </a:cubicBezTo>
                  <a:lnTo>
                    <a:pt x="21" y="4234"/>
                  </a:lnTo>
                  <a:cubicBezTo>
                    <a:pt x="421" y="4408"/>
                    <a:pt x="862" y="4511"/>
                    <a:pt x="1303" y="4531"/>
                  </a:cubicBezTo>
                  <a:lnTo>
                    <a:pt x="1292" y="5105"/>
                  </a:lnTo>
                  <a:lnTo>
                    <a:pt x="1928" y="5105"/>
                  </a:lnTo>
                  <a:lnTo>
                    <a:pt x="1928" y="4521"/>
                  </a:lnTo>
                  <a:cubicBezTo>
                    <a:pt x="2277" y="4490"/>
                    <a:pt x="2605" y="4357"/>
                    <a:pt x="2871" y="4121"/>
                  </a:cubicBezTo>
                  <a:cubicBezTo>
                    <a:pt x="3086" y="3896"/>
                    <a:pt x="3209" y="3598"/>
                    <a:pt x="3199" y="3291"/>
                  </a:cubicBezTo>
                  <a:cubicBezTo>
                    <a:pt x="3209" y="3014"/>
                    <a:pt x="3107" y="2748"/>
                    <a:pt x="2922" y="2543"/>
                  </a:cubicBezTo>
                  <a:cubicBezTo>
                    <a:pt x="2738" y="2358"/>
                    <a:pt x="2430" y="2184"/>
                    <a:pt x="2000" y="2030"/>
                  </a:cubicBezTo>
                  <a:cubicBezTo>
                    <a:pt x="1795" y="1958"/>
                    <a:pt x="1631" y="1897"/>
                    <a:pt x="1518" y="1845"/>
                  </a:cubicBezTo>
                  <a:cubicBezTo>
                    <a:pt x="1426" y="1804"/>
                    <a:pt x="1344" y="1763"/>
                    <a:pt x="1262" y="1702"/>
                  </a:cubicBezTo>
                  <a:cubicBezTo>
                    <a:pt x="1221" y="1661"/>
                    <a:pt x="1190" y="1599"/>
                    <a:pt x="1190" y="1538"/>
                  </a:cubicBezTo>
                  <a:cubicBezTo>
                    <a:pt x="1190" y="1456"/>
                    <a:pt x="1231" y="1394"/>
                    <a:pt x="1292" y="1353"/>
                  </a:cubicBezTo>
                  <a:cubicBezTo>
                    <a:pt x="1386" y="1319"/>
                    <a:pt x="1479" y="1300"/>
                    <a:pt x="1579" y="1300"/>
                  </a:cubicBezTo>
                  <a:cubicBezTo>
                    <a:pt x="1599" y="1300"/>
                    <a:pt x="1620" y="1300"/>
                    <a:pt x="1641" y="1302"/>
                  </a:cubicBezTo>
                  <a:cubicBezTo>
                    <a:pt x="2041" y="1312"/>
                    <a:pt x="2430" y="1405"/>
                    <a:pt x="2789" y="1589"/>
                  </a:cubicBezTo>
                  <a:lnTo>
                    <a:pt x="3158" y="718"/>
                  </a:lnTo>
                  <a:cubicBezTo>
                    <a:pt x="2779" y="544"/>
                    <a:pt x="2359" y="441"/>
                    <a:pt x="1938" y="410"/>
                  </a:cubicBez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9;p53">
              <a:extLst>
                <a:ext uri="{FF2B5EF4-FFF2-40B4-BE49-F238E27FC236}">
                  <a16:creationId xmlns:a16="http://schemas.microsoft.com/office/drawing/2014/main" id="{B57CA1A6-5103-3673-BD11-BE08ABB409A4}"/>
                </a:ext>
              </a:extLst>
            </p:cNvPr>
            <p:cNvSpPr/>
            <p:nvPr/>
          </p:nvSpPr>
          <p:spPr>
            <a:xfrm>
              <a:off x="631168" y="3867246"/>
              <a:ext cx="406782" cy="227384"/>
            </a:xfrm>
            <a:custGeom>
              <a:avLst/>
              <a:gdLst/>
              <a:ahLst/>
              <a:cxnLst/>
              <a:rect l="l" t="t" r="r" b="b"/>
              <a:pathLst>
                <a:path w="7392" h="4132" extrusionOk="0">
                  <a:moveTo>
                    <a:pt x="3896" y="0"/>
                  </a:moveTo>
                  <a:cubicBezTo>
                    <a:pt x="3804" y="0"/>
                    <a:pt x="3722" y="0"/>
                    <a:pt x="3629" y="11"/>
                  </a:cubicBezTo>
                  <a:lnTo>
                    <a:pt x="3629" y="400"/>
                  </a:lnTo>
                  <a:cubicBezTo>
                    <a:pt x="3722" y="390"/>
                    <a:pt x="3814" y="390"/>
                    <a:pt x="3896" y="390"/>
                  </a:cubicBezTo>
                  <a:cubicBezTo>
                    <a:pt x="3988" y="390"/>
                    <a:pt x="4081" y="390"/>
                    <a:pt x="4163" y="400"/>
                  </a:cubicBezTo>
                  <a:lnTo>
                    <a:pt x="4163" y="11"/>
                  </a:lnTo>
                  <a:cubicBezTo>
                    <a:pt x="4081" y="11"/>
                    <a:pt x="3988" y="0"/>
                    <a:pt x="3896" y="0"/>
                  </a:cubicBezTo>
                  <a:close/>
                  <a:moveTo>
                    <a:pt x="3148" y="72"/>
                  </a:moveTo>
                  <a:cubicBezTo>
                    <a:pt x="2973" y="103"/>
                    <a:pt x="2809" y="154"/>
                    <a:pt x="2635" y="205"/>
                  </a:cubicBezTo>
                  <a:lnTo>
                    <a:pt x="2738" y="574"/>
                  </a:lnTo>
                  <a:cubicBezTo>
                    <a:pt x="2902" y="513"/>
                    <a:pt x="3076" y="472"/>
                    <a:pt x="3250" y="441"/>
                  </a:cubicBezTo>
                  <a:lnTo>
                    <a:pt x="3148" y="72"/>
                  </a:lnTo>
                  <a:close/>
                  <a:moveTo>
                    <a:pt x="4644" y="72"/>
                  </a:moveTo>
                  <a:lnTo>
                    <a:pt x="4542" y="441"/>
                  </a:lnTo>
                  <a:cubicBezTo>
                    <a:pt x="4716" y="472"/>
                    <a:pt x="4890" y="513"/>
                    <a:pt x="5054" y="574"/>
                  </a:cubicBezTo>
                  <a:lnTo>
                    <a:pt x="5157" y="205"/>
                  </a:lnTo>
                  <a:cubicBezTo>
                    <a:pt x="4983" y="154"/>
                    <a:pt x="4808" y="103"/>
                    <a:pt x="4644" y="72"/>
                  </a:cubicBezTo>
                  <a:close/>
                  <a:moveTo>
                    <a:pt x="2205" y="390"/>
                  </a:moveTo>
                  <a:cubicBezTo>
                    <a:pt x="2040" y="472"/>
                    <a:pt x="1887" y="554"/>
                    <a:pt x="1743" y="656"/>
                  </a:cubicBezTo>
                  <a:lnTo>
                    <a:pt x="1928" y="984"/>
                  </a:lnTo>
                  <a:cubicBezTo>
                    <a:pt x="2071" y="882"/>
                    <a:pt x="2225" y="800"/>
                    <a:pt x="2389" y="718"/>
                  </a:cubicBezTo>
                  <a:lnTo>
                    <a:pt x="2205" y="390"/>
                  </a:lnTo>
                  <a:close/>
                  <a:moveTo>
                    <a:pt x="5598" y="390"/>
                  </a:moveTo>
                  <a:lnTo>
                    <a:pt x="5413" y="718"/>
                  </a:lnTo>
                  <a:cubicBezTo>
                    <a:pt x="5567" y="800"/>
                    <a:pt x="5721" y="882"/>
                    <a:pt x="5875" y="984"/>
                  </a:cubicBezTo>
                  <a:lnTo>
                    <a:pt x="6059" y="656"/>
                  </a:lnTo>
                  <a:cubicBezTo>
                    <a:pt x="5916" y="554"/>
                    <a:pt x="5762" y="472"/>
                    <a:pt x="5598" y="390"/>
                  </a:cubicBezTo>
                  <a:close/>
                  <a:moveTo>
                    <a:pt x="1354" y="943"/>
                  </a:moveTo>
                  <a:cubicBezTo>
                    <a:pt x="1210" y="1056"/>
                    <a:pt x="1087" y="1189"/>
                    <a:pt x="964" y="1323"/>
                  </a:cubicBezTo>
                  <a:lnTo>
                    <a:pt x="1231" y="1589"/>
                  </a:lnTo>
                  <a:cubicBezTo>
                    <a:pt x="1354" y="1456"/>
                    <a:pt x="1487" y="1333"/>
                    <a:pt x="1630" y="1220"/>
                  </a:cubicBezTo>
                  <a:lnTo>
                    <a:pt x="1620" y="1210"/>
                  </a:lnTo>
                  <a:lnTo>
                    <a:pt x="1354" y="943"/>
                  </a:lnTo>
                  <a:close/>
                  <a:moveTo>
                    <a:pt x="6438" y="943"/>
                  </a:moveTo>
                  <a:lnTo>
                    <a:pt x="6172" y="1220"/>
                  </a:lnTo>
                  <a:cubicBezTo>
                    <a:pt x="6315" y="1333"/>
                    <a:pt x="6438" y="1456"/>
                    <a:pt x="6561" y="1589"/>
                  </a:cubicBezTo>
                  <a:lnTo>
                    <a:pt x="6828" y="1323"/>
                  </a:lnTo>
                  <a:cubicBezTo>
                    <a:pt x="6705" y="1189"/>
                    <a:pt x="6582" y="1066"/>
                    <a:pt x="6438" y="943"/>
                  </a:cubicBezTo>
                  <a:close/>
                  <a:moveTo>
                    <a:pt x="677" y="1702"/>
                  </a:moveTo>
                  <a:cubicBezTo>
                    <a:pt x="575" y="1846"/>
                    <a:pt x="482" y="1999"/>
                    <a:pt x="411" y="2163"/>
                  </a:cubicBezTo>
                  <a:lnTo>
                    <a:pt x="739" y="2348"/>
                  </a:lnTo>
                  <a:cubicBezTo>
                    <a:pt x="810" y="2194"/>
                    <a:pt x="903" y="2040"/>
                    <a:pt x="1005" y="1887"/>
                  </a:cubicBezTo>
                  <a:lnTo>
                    <a:pt x="677" y="1702"/>
                  </a:lnTo>
                  <a:close/>
                  <a:moveTo>
                    <a:pt x="7115" y="1702"/>
                  </a:moveTo>
                  <a:lnTo>
                    <a:pt x="6787" y="1897"/>
                  </a:lnTo>
                  <a:cubicBezTo>
                    <a:pt x="6889" y="2040"/>
                    <a:pt x="6982" y="2194"/>
                    <a:pt x="7053" y="2348"/>
                  </a:cubicBezTo>
                  <a:lnTo>
                    <a:pt x="7392" y="2163"/>
                  </a:lnTo>
                  <a:cubicBezTo>
                    <a:pt x="7310" y="1999"/>
                    <a:pt x="7217" y="1846"/>
                    <a:pt x="7115" y="1702"/>
                  </a:cubicBezTo>
                  <a:close/>
                  <a:moveTo>
                    <a:pt x="216" y="2604"/>
                  </a:moveTo>
                  <a:cubicBezTo>
                    <a:pt x="164" y="2768"/>
                    <a:pt x="113" y="2942"/>
                    <a:pt x="72" y="3117"/>
                  </a:cubicBezTo>
                  <a:lnTo>
                    <a:pt x="441" y="3219"/>
                  </a:lnTo>
                  <a:cubicBezTo>
                    <a:pt x="482" y="3045"/>
                    <a:pt x="523" y="2871"/>
                    <a:pt x="585" y="2707"/>
                  </a:cubicBezTo>
                  <a:lnTo>
                    <a:pt x="216" y="2604"/>
                  </a:lnTo>
                  <a:close/>
                  <a:moveTo>
                    <a:pt x="11" y="3599"/>
                  </a:moveTo>
                  <a:cubicBezTo>
                    <a:pt x="0" y="3701"/>
                    <a:pt x="0" y="3793"/>
                    <a:pt x="0" y="3896"/>
                  </a:cubicBezTo>
                  <a:cubicBezTo>
                    <a:pt x="0" y="3978"/>
                    <a:pt x="0" y="4050"/>
                    <a:pt x="0" y="4132"/>
                  </a:cubicBezTo>
                  <a:lnTo>
                    <a:pt x="390" y="4132"/>
                  </a:lnTo>
                  <a:cubicBezTo>
                    <a:pt x="390" y="4050"/>
                    <a:pt x="380" y="3978"/>
                    <a:pt x="380" y="3896"/>
                  </a:cubicBezTo>
                  <a:cubicBezTo>
                    <a:pt x="380" y="3793"/>
                    <a:pt x="380" y="3701"/>
                    <a:pt x="390" y="3599"/>
                  </a:cubicBez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404;p93">
            <a:extLst>
              <a:ext uri="{FF2B5EF4-FFF2-40B4-BE49-F238E27FC236}">
                <a16:creationId xmlns:a16="http://schemas.microsoft.com/office/drawing/2014/main" id="{83510767-2FD8-728C-3956-AFE1FD1CC64E}"/>
              </a:ext>
            </a:extLst>
          </p:cNvPr>
          <p:cNvGrpSpPr/>
          <p:nvPr/>
        </p:nvGrpSpPr>
        <p:grpSpPr>
          <a:xfrm>
            <a:off x="1455158" y="2285717"/>
            <a:ext cx="665227" cy="719339"/>
            <a:chOff x="6669900" y="1505474"/>
            <a:chExt cx="345083" cy="369216"/>
          </a:xfrm>
          <a:solidFill>
            <a:schemeClr val="accent1">
              <a:lumMod val="25000"/>
              <a:lumOff val="75000"/>
            </a:schemeClr>
          </a:solidFill>
        </p:grpSpPr>
        <p:sp>
          <p:nvSpPr>
            <p:cNvPr id="9" name="Google Shape;12405;p93">
              <a:extLst>
                <a:ext uri="{FF2B5EF4-FFF2-40B4-BE49-F238E27FC236}">
                  <a16:creationId xmlns:a16="http://schemas.microsoft.com/office/drawing/2014/main" id="{C6C0DFAB-8913-2643-2EF2-290A21C29E55}"/>
                </a:ext>
              </a:extLst>
            </p:cNvPr>
            <p:cNvSpPr/>
            <p:nvPr/>
          </p:nvSpPr>
          <p:spPr>
            <a:xfrm>
              <a:off x="6700309" y="1505474"/>
              <a:ext cx="48292" cy="42252"/>
            </a:xfrm>
            <a:custGeom>
              <a:avLst/>
              <a:gdLst/>
              <a:ahLst/>
              <a:cxnLst/>
              <a:rect l="l" t="t" r="r" b="b"/>
              <a:pathLst>
                <a:path w="1839" h="1609" extrusionOk="0">
                  <a:moveTo>
                    <a:pt x="919" y="1"/>
                  </a:moveTo>
                  <a:cubicBezTo>
                    <a:pt x="412" y="1"/>
                    <a:pt x="1" y="364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427" y="1608"/>
                    <a:pt x="1838" y="1254"/>
                    <a:pt x="1838" y="804"/>
                  </a:cubicBezTo>
                  <a:cubicBezTo>
                    <a:pt x="1838" y="364"/>
                    <a:pt x="1427" y="1"/>
                    <a:pt x="91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06;p93">
              <a:extLst>
                <a:ext uri="{FF2B5EF4-FFF2-40B4-BE49-F238E27FC236}">
                  <a16:creationId xmlns:a16="http://schemas.microsoft.com/office/drawing/2014/main" id="{7B2982D3-4F9A-EFD2-3E7A-BA1D6CC48BAA}"/>
                </a:ext>
              </a:extLst>
            </p:cNvPr>
            <p:cNvSpPr/>
            <p:nvPr/>
          </p:nvSpPr>
          <p:spPr>
            <a:xfrm>
              <a:off x="6700309" y="1505474"/>
              <a:ext cx="33455" cy="42252"/>
            </a:xfrm>
            <a:custGeom>
              <a:avLst/>
              <a:gdLst/>
              <a:ahLst/>
              <a:cxnLst/>
              <a:rect l="l" t="t" r="r" b="b"/>
              <a:pathLst>
                <a:path w="1274" h="1609" extrusionOk="0">
                  <a:moveTo>
                    <a:pt x="919" y="1"/>
                  </a:moveTo>
                  <a:cubicBezTo>
                    <a:pt x="412" y="1"/>
                    <a:pt x="1" y="355"/>
                    <a:pt x="1" y="804"/>
                  </a:cubicBezTo>
                  <a:cubicBezTo>
                    <a:pt x="1" y="1254"/>
                    <a:pt x="412" y="1608"/>
                    <a:pt x="919" y="1608"/>
                  </a:cubicBezTo>
                  <a:cubicBezTo>
                    <a:pt x="1044" y="1608"/>
                    <a:pt x="1159" y="1589"/>
                    <a:pt x="1273" y="1551"/>
                  </a:cubicBezTo>
                  <a:cubicBezTo>
                    <a:pt x="938" y="1455"/>
                    <a:pt x="699" y="1149"/>
                    <a:pt x="690" y="804"/>
                  </a:cubicBezTo>
                  <a:cubicBezTo>
                    <a:pt x="699" y="460"/>
                    <a:pt x="938" y="154"/>
                    <a:pt x="1273" y="58"/>
                  </a:cubicBezTo>
                  <a:cubicBezTo>
                    <a:pt x="1159" y="20"/>
                    <a:pt x="1044" y="1"/>
                    <a:pt x="91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07;p93">
              <a:extLst>
                <a:ext uri="{FF2B5EF4-FFF2-40B4-BE49-F238E27FC236}">
                  <a16:creationId xmlns:a16="http://schemas.microsoft.com/office/drawing/2014/main" id="{84C13A41-3DDA-8BA6-BD03-238F38BF4AB0}"/>
                </a:ext>
              </a:extLst>
            </p:cNvPr>
            <p:cNvSpPr/>
            <p:nvPr/>
          </p:nvSpPr>
          <p:spPr>
            <a:xfrm>
              <a:off x="6669900" y="1608255"/>
              <a:ext cx="109110" cy="84715"/>
            </a:xfrm>
            <a:custGeom>
              <a:avLst/>
              <a:gdLst/>
              <a:ahLst/>
              <a:cxnLst/>
              <a:rect l="l" t="t" r="r" b="b"/>
              <a:pathLst>
                <a:path w="4155" h="3226" extrusionOk="0">
                  <a:moveTo>
                    <a:pt x="1388" y="1"/>
                  </a:moveTo>
                  <a:lnTo>
                    <a:pt x="1388" y="690"/>
                  </a:lnTo>
                  <a:cubicBezTo>
                    <a:pt x="1388" y="872"/>
                    <a:pt x="1283" y="1025"/>
                    <a:pt x="1130" y="1111"/>
                  </a:cubicBezTo>
                  <a:lnTo>
                    <a:pt x="383" y="1484"/>
                  </a:lnTo>
                  <a:cubicBezTo>
                    <a:pt x="154" y="1599"/>
                    <a:pt x="1" y="1838"/>
                    <a:pt x="1" y="2097"/>
                  </a:cubicBezTo>
                  <a:lnTo>
                    <a:pt x="1" y="2996"/>
                  </a:lnTo>
                  <a:cubicBezTo>
                    <a:pt x="1" y="3130"/>
                    <a:pt x="106" y="3226"/>
                    <a:pt x="230" y="3226"/>
                  </a:cubicBezTo>
                  <a:lnTo>
                    <a:pt x="3924" y="3226"/>
                  </a:lnTo>
                  <a:cubicBezTo>
                    <a:pt x="4049" y="3226"/>
                    <a:pt x="4154" y="3130"/>
                    <a:pt x="4154" y="2996"/>
                  </a:cubicBezTo>
                  <a:lnTo>
                    <a:pt x="4154" y="2097"/>
                  </a:lnTo>
                  <a:cubicBezTo>
                    <a:pt x="4154" y="1838"/>
                    <a:pt x="4001" y="1599"/>
                    <a:pt x="3771" y="1484"/>
                  </a:cubicBezTo>
                  <a:lnTo>
                    <a:pt x="3025" y="1111"/>
                  </a:lnTo>
                  <a:cubicBezTo>
                    <a:pt x="2872" y="1025"/>
                    <a:pt x="2766" y="872"/>
                    <a:pt x="2766" y="690"/>
                  </a:cubicBezTo>
                  <a:lnTo>
                    <a:pt x="2766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08;p93">
              <a:extLst>
                <a:ext uri="{FF2B5EF4-FFF2-40B4-BE49-F238E27FC236}">
                  <a16:creationId xmlns:a16="http://schemas.microsoft.com/office/drawing/2014/main" id="{9DBC2484-28F8-3794-BBE3-17D0200279CE}"/>
                </a:ext>
              </a:extLst>
            </p:cNvPr>
            <p:cNvSpPr/>
            <p:nvPr/>
          </p:nvSpPr>
          <p:spPr>
            <a:xfrm>
              <a:off x="6706086" y="1608255"/>
              <a:ext cx="36974" cy="24422"/>
            </a:xfrm>
            <a:custGeom>
              <a:avLst/>
              <a:gdLst/>
              <a:ahLst/>
              <a:cxnLst/>
              <a:rect l="l" t="t" r="r" b="b"/>
              <a:pathLst>
                <a:path w="1408" h="930" extrusionOk="0">
                  <a:moveTo>
                    <a:pt x="10" y="1"/>
                  </a:moveTo>
                  <a:lnTo>
                    <a:pt x="10" y="690"/>
                  </a:lnTo>
                  <a:cubicBezTo>
                    <a:pt x="10" y="719"/>
                    <a:pt x="1" y="757"/>
                    <a:pt x="1" y="786"/>
                  </a:cubicBezTo>
                  <a:cubicBezTo>
                    <a:pt x="221" y="872"/>
                    <a:pt x="460" y="920"/>
                    <a:pt x="699" y="929"/>
                  </a:cubicBezTo>
                  <a:cubicBezTo>
                    <a:pt x="939" y="920"/>
                    <a:pt x="1187" y="872"/>
                    <a:pt x="1408" y="786"/>
                  </a:cubicBezTo>
                  <a:cubicBezTo>
                    <a:pt x="1398" y="747"/>
                    <a:pt x="1398" y="719"/>
                    <a:pt x="1398" y="690"/>
                  </a:cubicBezTo>
                  <a:lnTo>
                    <a:pt x="1398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09;p93">
              <a:extLst>
                <a:ext uri="{FF2B5EF4-FFF2-40B4-BE49-F238E27FC236}">
                  <a16:creationId xmlns:a16="http://schemas.microsoft.com/office/drawing/2014/main" id="{313A5746-3760-1317-7841-9F3724CC6E4B}"/>
                </a:ext>
              </a:extLst>
            </p:cNvPr>
            <p:cNvSpPr/>
            <p:nvPr/>
          </p:nvSpPr>
          <p:spPr>
            <a:xfrm>
              <a:off x="6669900" y="1640188"/>
              <a:ext cx="109110" cy="52783"/>
            </a:xfrm>
            <a:custGeom>
              <a:avLst/>
              <a:gdLst/>
              <a:ahLst/>
              <a:cxnLst/>
              <a:rect l="l" t="t" r="r" b="b"/>
              <a:pathLst>
                <a:path w="4155" h="2010" extrusionOk="0">
                  <a:moveTo>
                    <a:pt x="919" y="0"/>
                  </a:moveTo>
                  <a:lnTo>
                    <a:pt x="383" y="268"/>
                  </a:lnTo>
                  <a:cubicBezTo>
                    <a:pt x="154" y="383"/>
                    <a:pt x="1" y="622"/>
                    <a:pt x="1" y="881"/>
                  </a:cubicBezTo>
                  <a:lnTo>
                    <a:pt x="1" y="1780"/>
                  </a:lnTo>
                  <a:cubicBezTo>
                    <a:pt x="1" y="1914"/>
                    <a:pt x="106" y="2010"/>
                    <a:pt x="230" y="2010"/>
                  </a:cubicBezTo>
                  <a:lnTo>
                    <a:pt x="3924" y="2010"/>
                  </a:lnTo>
                  <a:cubicBezTo>
                    <a:pt x="4049" y="2010"/>
                    <a:pt x="4154" y="1914"/>
                    <a:pt x="4154" y="1780"/>
                  </a:cubicBezTo>
                  <a:lnTo>
                    <a:pt x="4154" y="881"/>
                  </a:lnTo>
                  <a:cubicBezTo>
                    <a:pt x="4154" y="622"/>
                    <a:pt x="4001" y="383"/>
                    <a:pt x="3771" y="268"/>
                  </a:cubicBezTo>
                  <a:lnTo>
                    <a:pt x="3235" y="0"/>
                  </a:lnTo>
                  <a:cubicBezTo>
                    <a:pt x="2963" y="421"/>
                    <a:pt x="2520" y="632"/>
                    <a:pt x="2077" y="632"/>
                  </a:cubicBezTo>
                  <a:cubicBezTo>
                    <a:pt x="1635" y="632"/>
                    <a:pt x="1192" y="421"/>
                    <a:pt x="91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10;p93">
              <a:extLst>
                <a:ext uri="{FF2B5EF4-FFF2-40B4-BE49-F238E27FC236}">
                  <a16:creationId xmlns:a16="http://schemas.microsoft.com/office/drawing/2014/main" id="{8B6EFF08-7812-DE84-CA79-C68A801C74BA}"/>
                </a:ext>
              </a:extLst>
            </p:cNvPr>
            <p:cNvSpPr/>
            <p:nvPr/>
          </p:nvSpPr>
          <p:spPr>
            <a:xfrm>
              <a:off x="6681953" y="1523567"/>
              <a:ext cx="84741" cy="84715"/>
            </a:xfrm>
            <a:custGeom>
              <a:avLst/>
              <a:gdLst/>
              <a:ahLst/>
              <a:cxnLst/>
              <a:rect l="l" t="t" r="r" b="b"/>
              <a:pathLst>
                <a:path w="3227" h="3226" extrusionOk="0">
                  <a:moveTo>
                    <a:pt x="1618" y="1"/>
                  </a:moveTo>
                  <a:cubicBezTo>
                    <a:pt x="728" y="1"/>
                    <a:pt x="1" y="728"/>
                    <a:pt x="1" y="1618"/>
                  </a:cubicBezTo>
                  <a:cubicBezTo>
                    <a:pt x="1" y="2508"/>
                    <a:pt x="728" y="3226"/>
                    <a:pt x="1618" y="3226"/>
                  </a:cubicBezTo>
                  <a:cubicBezTo>
                    <a:pt x="2508" y="3226"/>
                    <a:pt x="3226" y="2508"/>
                    <a:pt x="3226" y="1618"/>
                  </a:cubicBezTo>
                  <a:cubicBezTo>
                    <a:pt x="3226" y="728"/>
                    <a:pt x="2508" y="1"/>
                    <a:pt x="161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11;p93">
              <a:extLst>
                <a:ext uri="{FF2B5EF4-FFF2-40B4-BE49-F238E27FC236}">
                  <a16:creationId xmlns:a16="http://schemas.microsoft.com/office/drawing/2014/main" id="{57EDC78A-4C5B-7074-3F6F-25C42705A20B}"/>
                </a:ext>
              </a:extLst>
            </p:cNvPr>
            <p:cNvSpPr/>
            <p:nvPr/>
          </p:nvSpPr>
          <p:spPr>
            <a:xfrm>
              <a:off x="6697552" y="1523567"/>
              <a:ext cx="70902" cy="76180"/>
            </a:xfrm>
            <a:custGeom>
              <a:avLst/>
              <a:gdLst/>
              <a:ahLst/>
              <a:cxnLst/>
              <a:rect l="l" t="t" r="r" b="b"/>
              <a:pathLst>
                <a:path w="2700" h="2901" extrusionOk="0">
                  <a:moveTo>
                    <a:pt x="1034" y="1"/>
                  </a:moveTo>
                  <a:cubicBezTo>
                    <a:pt x="259" y="1"/>
                    <a:pt x="0" y="1063"/>
                    <a:pt x="699" y="1407"/>
                  </a:cubicBezTo>
                  <a:cubicBezTo>
                    <a:pt x="718" y="1417"/>
                    <a:pt x="737" y="1417"/>
                    <a:pt x="756" y="1427"/>
                  </a:cubicBezTo>
                  <a:lnTo>
                    <a:pt x="1560" y="2881"/>
                  </a:lnTo>
                  <a:cubicBezTo>
                    <a:pt x="1560" y="2881"/>
                    <a:pt x="1780" y="2900"/>
                    <a:pt x="1991" y="2900"/>
                  </a:cubicBezTo>
                  <a:cubicBezTo>
                    <a:pt x="2460" y="2556"/>
                    <a:pt x="2699" y="1972"/>
                    <a:pt x="2623" y="1388"/>
                  </a:cubicBezTo>
                  <a:cubicBezTo>
                    <a:pt x="2527" y="728"/>
                    <a:pt x="2039" y="192"/>
                    <a:pt x="1378" y="39"/>
                  </a:cubicBezTo>
                  <a:cubicBezTo>
                    <a:pt x="1264" y="20"/>
                    <a:pt x="1149" y="1"/>
                    <a:pt x="1034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12;p93">
              <a:extLst>
                <a:ext uri="{FF2B5EF4-FFF2-40B4-BE49-F238E27FC236}">
                  <a16:creationId xmlns:a16="http://schemas.microsoft.com/office/drawing/2014/main" id="{A5120B26-98E1-C20E-E8A2-9DE276DE2F45}"/>
                </a:ext>
              </a:extLst>
            </p:cNvPr>
            <p:cNvSpPr/>
            <p:nvPr/>
          </p:nvSpPr>
          <p:spPr>
            <a:xfrm>
              <a:off x="6687993" y="1560909"/>
              <a:ext cx="72661" cy="59453"/>
            </a:xfrm>
            <a:custGeom>
              <a:avLst/>
              <a:gdLst/>
              <a:ahLst/>
              <a:cxnLst/>
              <a:rect l="l" t="t" r="r" b="b"/>
              <a:pathLst>
                <a:path w="2767" h="2264" extrusionOk="0">
                  <a:moveTo>
                    <a:pt x="1075" y="0"/>
                  </a:moveTo>
                  <a:cubicBezTo>
                    <a:pt x="986" y="0"/>
                    <a:pt x="903" y="48"/>
                    <a:pt x="862" y="139"/>
                  </a:cubicBezTo>
                  <a:cubicBezTo>
                    <a:pt x="785" y="292"/>
                    <a:pt x="680" y="435"/>
                    <a:pt x="546" y="550"/>
                  </a:cubicBezTo>
                  <a:cubicBezTo>
                    <a:pt x="422" y="655"/>
                    <a:pt x="288" y="751"/>
                    <a:pt x="135" y="828"/>
                  </a:cubicBezTo>
                  <a:cubicBezTo>
                    <a:pt x="48" y="866"/>
                    <a:pt x="1" y="962"/>
                    <a:pt x="20" y="1067"/>
                  </a:cubicBezTo>
                  <a:cubicBezTo>
                    <a:pt x="106" y="1756"/>
                    <a:pt x="690" y="2263"/>
                    <a:pt x="1388" y="2263"/>
                  </a:cubicBezTo>
                  <a:cubicBezTo>
                    <a:pt x="2106" y="2263"/>
                    <a:pt x="2709" y="1708"/>
                    <a:pt x="2766" y="990"/>
                  </a:cubicBezTo>
                  <a:cubicBezTo>
                    <a:pt x="2766" y="923"/>
                    <a:pt x="2738" y="856"/>
                    <a:pt x="2690" y="808"/>
                  </a:cubicBezTo>
                  <a:cubicBezTo>
                    <a:pt x="2231" y="426"/>
                    <a:pt x="1695" y="158"/>
                    <a:pt x="1120" y="5"/>
                  </a:cubicBezTo>
                  <a:cubicBezTo>
                    <a:pt x="1105" y="2"/>
                    <a:pt x="109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13;p93">
              <a:extLst>
                <a:ext uri="{FF2B5EF4-FFF2-40B4-BE49-F238E27FC236}">
                  <a16:creationId xmlns:a16="http://schemas.microsoft.com/office/drawing/2014/main" id="{483B612A-0F34-EABB-1DD8-C7957D44095C}"/>
                </a:ext>
              </a:extLst>
            </p:cNvPr>
            <p:cNvSpPr/>
            <p:nvPr/>
          </p:nvSpPr>
          <p:spPr>
            <a:xfrm>
              <a:off x="6688256" y="1560909"/>
              <a:ext cx="72661" cy="58954"/>
            </a:xfrm>
            <a:custGeom>
              <a:avLst/>
              <a:gdLst/>
              <a:ahLst/>
              <a:cxnLst/>
              <a:rect l="l" t="t" r="r" b="b"/>
              <a:pathLst>
                <a:path w="2767" h="2245" extrusionOk="0">
                  <a:moveTo>
                    <a:pt x="1064" y="0"/>
                  </a:moveTo>
                  <a:cubicBezTo>
                    <a:pt x="976" y="0"/>
                    <a:pt x="893" y="47"/>
                    <a:pt x="852" y="129"/>
                  </a:cubicBezTo>
                  <a:cubicBezTo>
                    <a:pt x="795" y="244"/>
                    <a:pt x="728" y="349"/>
                    <a:pt x="641" y="445"/>
                  </a:cubicBezTo>
                  <a:cubicBezTo>
                    <a:pt x="613" y="474"/>
                    <a:pt x="574" y="512"/>
                    <a:pt x="536" y="550"/>
                  </a:cubicBezTo>
                  <a:cubicBezTo>
                    <a:pt x="412" y="655"/>
                    <a:pt x="278" y="751"/>
                    <a:pt x="134" y="818"/>
                  </a:cubicBezTo>
                  <a:cubicBezTo>
                    <a:pt x="48" y="866"/>
                    <a:pt x="0" y="962"/>
                    <a:pt x="10" y="1057"/>
                  </a:cubicBezTo>
                  <a:cubicBezTo>
                    <a:pt x="96" y="1670"/>
                    <a:pt x="565" y="2148"/>
                    <a:pt x="1177" y="2244"/>
                  </a:cubicBezTo>
                  <a:cubicBezTo>
                    <a:pt x="862" y="2053"/>
                    <a:pt x="680" y="1708"/>
                    <a:pt x="699" y="1344"/>
                  </a:cubicBezTo>
                  <a:lnTo>
                    <a:pt x="699" y="1019"/>
                  </a:lnTo>
                  <a:cubicBezTo>
                    <a:pt x="747" y="981"/>
                    <a:pt x="804" y="942"/>
                    <a:pt x="852" y="895"/>
                  </a:cubicBezTo>
                  <a:cubicBezTo>
                    <a:pt x="976" y="780"/>
                    <a:pt x="1091" y="655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1" y="1201"/>
                    <a:pt x="2527" y="1297"/>
                    <a:pt x="2661" y="1421"/>
                  </a:cubicBezTo>
                  <a:cubicBezTo>
                    <a:pt x="2709" y="1287"/>
                    <a:pt x="2747" y="1143"/>
                    <a:pt x="2756" y="1000"/>
                  </a:cubicBezTo>
                  <a:cubicBezTo>
                    <a:pt x="2766" y="923"/>
                    <a:pt x="2737" y="856"/>
                    <a:pt x="2680" y="808"/>
                  </a:cubicBezTo>
                  <a:cubicBezTo>
                    <a:pt x="2221" y="426"/>
                    <a:pt x="1685" y="148"/>
                    <a:pt x="1110" y="5"/>
                  </a:cubicBezTo>
                  <a:cubicBezTo>
                    <a:pt x="1095" y="2"/>
                    <a:pt x="1080" y="0"/>
                    <a:pt x="106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14;p93">
              <a:extLst>
                <a:ext uri="{FF2B5EF4-FFF2-40B4-BE49-F238E27FC236}">
                  <a16:creationId xmlns:a16="http://schemas.microsoft.com/office/drawing/2014/main" id="{9AB882A6-9653-3772-50DF-29DF51EB878E}"/>
                </a:ext>
              </a:extLst>
            </p:cNvPr>
            <p:cNvSpPr/>
            <p:nvPr/>
          </p:nvSpPr>
          <p:spPr>
            <a:xfrm>
              <a:off x="6669900" y="1652503"/>
              <a:ext cx="24396" cy="40467"/>
            </a:xfrm>
            <a:custGeom>
              <a:avLst/>
              <a:gdLst/>
              <a:ahLst/>
              <a:cxnLst/>
              <a:rect l="l" t="t" r="r" b="b"/>
              <a:pathLst>
                <a:path w="929" h="1541" extrusionOk="0">
                  <a:moveTo>
                    <a:pt x="144" y="0"/>
                  </a:moveTo>
                  <a:cubicBezTo>
                    <a:pt x="48" y="115"/>
                    <a:pt x="1" y="259"/>
                    <a:pt x="1" y="412"/>
                  </a:cubicBezTo>
                  <a:lnTo>
                    <a:pt x="1" y="1311"/>
                  </a:lnTo>
                  <a:cubicBezTo>
                    <a:pt x="1" y="1436"/>
                    <a:pt x="106" y="1541"/>
                    <a:pt x="230" y="1541"/>
                  </a:cubicBezTo>
                  <a:lnTo>
                    <a:pt x="929" y="1541"/>
                  </a:lnTo>
                  <a:lnTo>
                    <a:pt x="929" y="842"/>
                  </a:lnTo>
                  <a:cubicBezTo>
                    <a:pt x="929" y="708"/>
                    <a:pt x="862" y="574"/>
                    <a:pt x="757" y="488"/>
                  </a:cubicBezTo>
                  <a:lnTo>
                    <a:pt x="144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15;p93">
              <a:extLst>
                <a:ext uri="{FF2B5EF4-FFF2-40B4-BE49-F238E27FC236}">
                  <a16:creationId xmlns:a16="http://schemas.microsoft.com/office/drawing/2014/main" id="{796D9314-D430-F28F-2252-8FD9C8080F6D}"/>
                </a:ext>
              </a:extLst>
            </p:cNvPr>
            <p:cNvSpPr/>
            <p:nvPr/>
          </p:nvSpPr>
          <p:spPr>
            <a:xfrm>
              <a:off x="6754588" y="1652503"/>
              <a:ext cx="24422" cy="40467"/>
            </a:xfrm>
            <a:custGeom>
              <a:avLst/>
              <a:gdLst/>
              <a:ahLst/>
              <a:cxnLst/>
              <a:rect l="l" t="t" r="r" b="b"/>
              <a:pathLst>
                <a:path w="930" h="1541" extrusionOk="0">
                  <a:moveTo>
                    <a:pt x="786" y="0"/>
                  </a:moveTo>
                  <a:lnTo>
                    <a:pt x="173" y="488"/>
                  </a:lnTo>
                  <a:cubicBezTo>
                    <a:pt x="68" y="574"/>
                    <a:pt x="1" y="708"/>
                    <a:pt x="1" y="842"/>
                  </a:cubicBezTo>
                  <a:lnTo>
                    <a:pt x="1" y="1541"/>
                  </a:lnTo>
                  <a:lnTo>
                    <a:pt x="699" y="1541"/>
                  </a:lnTo>
                  <a:cubicBezTo>
                    <a:pt x="824" y="1541"/>
                    <a:pt x="929" y="1436"/>
                    <a:pt x="929" y="1311"/>
                  </a:cubicBezTo>
                  <a:lnTo>
                    <a:pt x="929" y="412"/>
                  </a:lnTo>
                  <a:cubicBezTo>
                    <a:pt x="929" y="259"/>
                    <a:pt x="872" y="115"/>
                    <a:pt x="7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16;p93">
              <a:extLst>
                <a:ext uri="{FF2B5EF4-FFF2-40B4-BE49-F238E27FC236}">
                  <a16:creationId xmlns:a16="http://schemas.microsoft.com/office/drawing/2014/main" id="{1F3763BB-3982-D33C-6AA7-1C0A01D73EF3}"/>
                </a:ext>
              </a:extLst>
            </p:cNvPr>
            <p:cNvSpPr/>
            <p:nvPr/>
          </p:nvSpPr>
          <p:spPr>
            <a:xfrm>
              <a:off x="6767797" y="1578004"/>
              <a:ext cx="201440" cy="110791"/>
            </a:xfrm>
            <a:custGeom>
              <a:avLst/>
              <a:gdLst/>
              <a:ahLst/>
              <a:cxnLst/>
              <a:rect l="l" t="t" r="r" b="b"/>
              <a:pathLst>
                <a:path w="7671" h="4219" extrusionOk="0">
                  <a:moveTo>
                    <a:pt x="2713" y="1"/>
                  </a:moveTo>
                  <a:cubicBezTo>
                    <a:pt x="1870" y="1"/>
                    <a:pt x="1012" y="233"/>
                    <a:pt x="235" y="732"/>
                  </a:cubicBezTo>
                  <a:cubicBezTo>
                    <a:pt x="0" y="857"/>
                    <a:pt x="142" y="1167"/>
                    <a:pt x="343" y="1167"/>
                  </a:cubicBezTo>
                  <a:cubicBezTo>
                    <a:pt x="388" y="1167"/>
                    <a:pt x="436" y="1151"/>
                    <a:pt x="484" y="1115"/>
                  </a:cubicBezTo>
                  <a:cubicBezTo>
                    <a:pt x="1183" y="667"/>
                    <a:pt x="1955" y="458"/>
                    <a:pt x="2715" y="458"/>
                  </a:cubicBezTo>
                  <a:cubicBezTo>
                    <a:pt x="4409" y="458"/>
                    <a:pt x="6039" y="1498"/>
                    <a:pt x="6647" y="3249"/>
                  </a:cubicBezTo>
                  <a:lnTo>
                    <a:pt x="6331" y="2933"/>
                  </a:lnTo>
                  <a:cubicBezTo>
                    <a:pt x="6281" y="2887"/>
                    <a:pt x="6226" y="2867"/>
                    <a:pt x="6175" y="2867"/>
                  </a:cubicBezTo>
                  <a:cubicBezTo>
                    <a:pt x="6001" y="2867"/>
                    <a:pt x="5858" y="3088"/>
                    <a:pt x="6006" y="3258"/>
                  </a:cubicBezTo>
                  <a:lnTo>
                    <a:pt x="6886" y="4148"/>
                  </a:lnTo>
                  <a:cubicBezTo>
                    <a:pt x="6933" y="4196"/>
                    <a:pt x="6993" y="4218"/>
                    <a:pt x="7052" y="4218"/>
                  </a:cubicBezTo>
                  <a:cubicBezTo>
                    <a:pt x="7147" y="4218"/>
                    <a:pt x="7239" y="4159"/>
                    <a:pt x="7269" y="4053"/>
                  </a:cubicBezTo>
                  <a:lnTo>
                    <a:pt x="7633" y="2847"/>
                  </a:lnTo>
                  <a:cubicBezTo>
                    <a:pt x="7671" y="2732"/>
                    <a:pt x="7604" y="2598"/>
                    <a:pt x="7479" y="2560"/>
                  </a:cubicBezTo>
                  <a:cubicBezTo>
                    <a:pt x="7456" y="2552"/>
                    <a:pt x="7432" y="2549"/>
                    <a:pt x="7409" y="2549"/>
                  </a:cubicBezTo>
                  <a:cubicBezTo>
                    <a:pt x="7311" y="2549"/>
                    <a:pt x="7223" y="2612"/>
                    <a:pt x="7192" y="2713"/>
                  </a:cubicBezTo>
                  <a:lnTo>
                    <a:pt x="7077" y="3096"/>
                  </a:lnTo>
                  <a:cubicBezTo>
                    <a:pt x="6397" y="1154"/>
                    <a:pt x="4591" y="1"/>
                    <a:pt x="271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17;p93">
              <a:extLst>
                <a:ext uri="{FF2B5EF4-FFF2-40B4-BE49-F238E27FC236}">
                  <a16:creationId xmlns:a16="http://schemas.microsoft.com/office/drawing/2014/main" id="{11FCF917-4183-B383-1ED0-5C9F6028AE6F}"/>
                </a:ext>
              </a:extLst>
            </p:cNvPr>
            <p:cNvSpPr/>
            <p:nvPr/>
          </p:nvSpPr>
          <p:spPr>
            <a:xfrm>
              <a:off x="6711128" y="1710617"/>
              <a:ext cx="199917" cy="109557"/>
            </a:xfrm>
            <a:custGeom>
              <a:avLst/>
              <a:gdLst/>
              <a:ahLst/>
              <a:cxnLst/>
              <a:rect l="l" t="t" r="r" b="b"/>
              <a:pathLst>
                <a:path w="7613" h="4172" extrusionOk="0">
                  <a:moveTo>
                    <a:pt x="554" y="0"/>
                  </a:moveTo>
                  <a:cubicBezTo>
                    <a:pt x="456" y="0"/>
                    <a:pt x="360" y="65"/>
                    <a:pt x="335" y="170"/>
                  </a:cubicBezTo>
                  <a:lnTo>
                    <a:pt x="29" y="1395"/>
                  </a:lnTo>
                  <a:cubicBezTo>
                    <a:pt x="0" y="1520"/>
                    <a:pt x="67" y="1644"/>
                    <a:pt x="192" y="1673"/>
                  </a:cubicBezTo>
                  <a:cubicBezTo>
                    <a:pt x="211" y="1673"/>
                    <a:pt x="230" y="1682"/>
                    <a:pt x="249" y="1682"/>
                  </a:cubicBezTo>
                  <a:cubicBezTo>
                    <a:pt x="354" y="1682"/>
                    <a:pt x="450" y="1606"/>
                    <a:pt x="479" y="1510"/>
                  </a:cubicBezTo>
                  <a:lnTo>
                    <a:pt x="565" y="1146"/>
                  </a:lnTo>
                  <a:cubicBezTo>
                    <a:pt x="1262" y="3048"/>
                    <a:pt x="3046" y="4171"/>
                    <a:pt x="4901" y="4171"/>
                  </a:cubicBezTo>
                  <a:cubicBezTo>
                    <a:pt x="5744" y="4171"/>
                    <a:pt x="6601" y="3940"/>
                    <a:pt x="7379" y="3443"/>
                  </a:cubicBezTo>
                  <a:cubicBezTo>
                    <a:pt x="7613" y="3311"/>
                    <a:pt x="7472" y="3007"/>
                    <a:pt x="7272" y="3007"/>
                  </a:cubicBezTo>
                  <a:cubicBezTo>
                    <a:pt x="7227" y="3007"/>
                    <a:pt x="7178" y="3023"/>
                    <a:pt x="7130" y="3060"/>
                  </a:cubicBezTo>
                  <a:lnTo>
                    <a:pt x="7120" y="3051"/>
                  </a:lnTo>
                  <a:cubicBezTo>
                    <a:pt x="6422" y="3499"/>
                    <a:pt x="5650" y="3709"/>
                    <a:pt x="4891" y="3709"/>
                  </a:cubicBezTo>
                  <a:cubicBezTo>
                    <a:pt x="3205" y="3709"/>
                    <a:pt x="1583" y="2675"/>
                    <a:pt x="976" y="926"/>
                  </a:cubicBezTo>
                  <a:lnTo>
                    <a:pt x="976" y="926"/>
                  </a:lnTo>
                  <a:lnTo>
                    <a:pt x="1321" y="1252"/>
                  </a:lnTo>
                  <a:cubicBezTo>
                    <a:pt x="1369" y="1290"/>
                    <a:pt x="1419" y="1306"/>
                    <a:pt x="1467" y="1306"/>
                  </a:cubicBezTo>
                  <a:cubicBezTo>
                    <a:pt x="1646" y="1306"/>
                    <a:pt x="1788" y="1075"/>
                    <a:pt x="1637" y="917"/>
                  </a:cubicBezTo>
                  <a:lnTo>
                    <a:pt x="708" y="65"/>
                  </a:lnTo>
                  <a:cubicBezTo>
                    <a:pt x="664" y="20"/>
                    <a:pt x="609" y="0"/>
                    <a:pt x="5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18;p93">
              <a:extLst>
                <a:ext uri="{FF2B5EF4-FFF2-40B4-BE49-F238E27FC236}">
                  <a16:creationId xmlns:a16="http://schemas.microsoft.com/office/drawing/2014/main" id="{FD7FE193-2225-308A-CEA4-1E3A0A7DCFCC}"/>
                </a:ext>
              </a:extLst>
            </p:cNvPr>
            <p:cNvSpPr/>
            <p:nvPr/>
          </p:nvSpPr>
          <p:spPr>
            <a:xfrm>
              <a:off x="6893819" y="1795988"/>
              <a:ext cx="121164" cy="78701"/>
            </a:xfrm>
            <a:custGeom>
              <a:avLst/>
              <a:gdLst/>
              <a:ahLst/>
              <a:cxnLst/>
              <a:rect l="l" t="t" r="r" b="b"/>
              <a:pathLst>
                <a:path w="4614" h="2997" extrusionOk="0">
                  <a:moveTo>
                    <a:pt x="1618" y="1"/>
                  </a:moveTo>
                  <a:lnTo>
                    <a:pt x="1618" y="384"/>
                  </a:lnTo>
                  <a:cubicBezTo>
                    <a:pt x="1618" y="489"/>
                    <a:pt x="1551" y="575"/>
                    <a:pt x="1446" y="604"/>
                  </a:cubicBezTo>
                  <a:lnTo>
                    <a:pt x="498" y="872"/>
                  </a:lnTo>
                  <a:cubicBezTo>
                    <a:pt x="202" y="958"/>
                    <a:pt x="1" y="1226"/>
                    <a:pt x="1" y="1542"/>
                  </a:cubicBezTo>
                  <a:lnTo>
                    <a:pt x="1" y="2767"/>
                  </a:lnTo>
                  <a:cubicBezTo>
                    <a:pt x="1" y="2891"/>
                    <a:pt x="106" y="2996"/>
                    <a:pt x="230" y="2996"/>
                  </a:cubicBezTo>
                  <a:lnTo>
                    <a:pt x="4384" y="2996"/>
                  </a:lnTo>
                  <a:cubicBezTo>
                    <a:pt x="4508" y="2996"/>
                    <a:pt x="4614" y="2891"/>
                    <a:pt x="4614" y="2767"/>
                  </a:cubicBezTo>
                  <a:lnTo>
                    <a:pt x="4614" y="1542"/>
                  </a:lnTo>
                  <a:cubicBezTo>
                    <a:pt x="4614" y="1226"/>
                    <a:pt x="4403" y="958"/>
                    <a:pt x="4106" y="872"/>
                  </a:cubicBezTo>
                  <a:lnTo>
                    <a:pt x="3168" y="604"/>
                  </a:lnTo>
                  <a:cubicBezTo>
                    <a:pt x="3063" y="575"/>
                    <a:pt x="2996" y="489"/>
                    <a:pt x="2996" y="384"/>
                  </a:cubicBezTo>
                  <a:lnTo>
                    <a:pt x="2996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419;p93">
              <a:extLst>
                <a:ext uri="{FF2B5EF4-FFF2-40B4-BE49-F238E27FC236}">
                  <a16:creationId xmlns:a16="http://schemas.microsoft.com/office/drawing/2014/main" id="{ECA03618-2A32-F66C-1084-3E914D3DBD03}"/>
                </a:ext>
              </a:extLst>
            </p:cNvPr>
            <p:cNvSpPr/>
            <p:nvPr/>
          </p:nvSpPr>
          <p:spPr>
            <a:xfrm>
              <a:off x="6893819" y="1812584"/>
              <a:ext cx="121164" cy="62105"/>
            </a:xfrm>
            <a:custGeom>
              <a:avLst/>
              <a:gdLst/>
              <a:ahLst/>
              <a:cxnLst/>
              <a:rect l="l" t="t" r="r" b="b"/>
              <a:pathLst>
                <a:path w="4614" h="2365" extrusionOk="0">
                  <a:moveTo>
                    <a:pt x="3245" y="0"/>
                  </a:moveTo>
                  <a:cubicBezTo>
                    <a:pt x="3101" y="472"/>
                    <a:pt x="2691" y="709"/>
                    <a:pt x="2279" y="709"/>
                  </a:cubicBezTo>
                  <a:cubicBezTo>
                    <a:pt x="1872" y="709"/>
                    <a:pt x="1464" y="477"/>
                    <a:pt x="1312" y="10"/>
                  </a:cubicBezTo>
                  <a:lnTo>
                    <a:pt x="508" y="240"/>
                  </a:lnTo>
                  <a:cubicBezTo>
                    <a:pt x="211" y="326"/>
                    <a:pt x="1" y="594"/>
                    <a:pt x="1" y="910"/>
                  </a:cubicBezTo>
                  <a:lnTo>
                    <a:pt x="1" y="2135"/>
                  </a:lnTo>
                  <a:cubicBezTo>
                    <a:pt x="1" y="2259"/>
                    <a:pt x="106" y="2364"/>
                    <a:pt x="230" y="2364"/>
                  </a:cubicBezTo>
                  <a:lnTo>
                    <a:pt x="4384" y="2364"/>
                  </a:lnTo>
                  <a:cubicBezTo>
                    <a:pt x="4508" y="2364"/>
                    <a:pt x="4614" y="2259"/>
                    <a:pt x="4614" y="2135"/>
                  </a:cubicBezTo>
                  <a:lnTo>
                    <a:pt x="4614" y="910"/>
                  </a:lnTo>
                  <a:cubicBezTo>
                    <a:pt x="4614" y="594"/>
                    <a:pt x="4403" y="326"/>
                    <a:pt x="4106" y="240"/>
                  </a:cubicBezTo>
                  <a:lnTo>
                    <a:pt x="324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420;p93">
              <a:extLst>
                <a:ext uri="{FF2B5EF4-FFF2-40B4-BE49-F238E27FC236}">
                  <a16:creationId xmlns:a16="http://schemas.microsoft.com/office/drawing/2014/main" id="{19D41CAE-6DD2-DB50-9149-3EE058AF3DDD}"/>
                </a:ext>
              </a:extLst>
            </p:cNvPr>
            <p:cNvSpPr/>
            <p:nvPr/>
          </p:nvSpPr>
          <p:spPr>
            <a:xfrm>
              <a:off x="6912175" y="1711063"/>
              <a:ext cx="30173" cy="66622"/>
            </a:xfrm>
            <a:custGeom>
              <a:avLst/>
              <a:gdLst/>
              <a:ahLst/>
              <a:cxnLst/>
              <a:rect l="l" t="t" r="r" b="b"/>
              <a:pathLst>
                <a:path w="1149" h="2537" extrusionOk="0">
                  <a:moveTo>
                    <a:pt x="689" y="0"/>
                  </a:moveTo>
                  <a:cubicBezTo>
                    <a:pt x="307" y="0"/>
                    <a:pt x="0" y="316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29" y="1254"/>
                    <a:pt x="86" y="1436"/>
                  </a:cubicBezTo>
                  <a:lnTo>
                    <a:pt x="460" y="2536"/>
                  </a:lnTo>
                  <a:lnTo>
                    <a:pt x="1149" y="2536"/>
                  </a:lnTo>
                  <a:lnTo>
                    <a:pt x="1149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421;p93">
              <a:extLst>
                <a:ext uri="{FF2B5EF4-FFF2-40B4-BE49-F238E27FC236}">
                  <a16:creationId xmlns:a16="http://schemas.microsoft.com/office/drawing/2014/main" id="{2EF9CC2C-77AB-0454-5562-A9C6FAB14E1F}"/>
                </a:ext>
              </a:extLst>
            </p:cNvPr>
            <p:cNvSpPr/>
            <p:nvPr/>
          </p:nvSpPr>
          <p:spPr>
            <a:xfrm>
              <a:off x="6924228" y="1705260"/>
              <a:ext cx="72661" cy="72425"/>
            </a:xfrm>
            <a:custGeom>
              <a:avLst/>
              <a:gdLst/>
              <a:ahLst/>
              <a:cxnLst/>
              <a:rect l="l" t="t" r="r" b="b"/>
              <a:pathLst>
                <a:path w="2767" h="2758" extrusionOk="0">
                  <a:moveTo>
                    <a:pt x="690" y="1"/>
                  </a:moveTo>
                  <a:cubicBezTo>
                    <a:pt x="307" y="1"/>
                    <a:pt x="1" y="307"/>
                    <a:pt x="1" y="690"/>
                  </a:cubicBezTo>
                  <a:cubicBezTo>
                    <a:pt x="1" y="939"/>
                    <a:pt x="202" y="1149"/>
                    <a:pt x="460" y="1149"/>
                  </a:cubicBezTo>
                  <a:lnTo>
                    <a:pt x="2298" y="2757"/>
                  </a:lnTo>
                  <a:lnTo>
                    <a:pt x="2690" y="1398"/>
                  </a:lnTo>
                  <a:cubicBezTo>
                    <a:pt x="2738" y="1226"/>
                    <a:pt x="2757" y="1063"/>
                    <a:pt x="2767" y="891"/>
                  </a:cubicBezTo>
                  <a:lnTo>
                    <a:pt x="2767" y="460"/>
                  </a:lnTo>
                  <a:cubicBezTo>
                    <a:pt x="2767" y="202"/>
                    <a:pt x="2556" y="1"/>
                    <a:pt x="229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22;p93">
              <a:extLst>
                <a:ext uri="{FF2B5EF4-FFF2-40B4-BE49-F238E27FC236}">
                  <a16:creationId xmlns:a16="http://schemas.microsoft.com/office/drawing/2014/main" id="{7FEC2313-D9AC-6C8E-8ABD-AB9B386E96D1}"/>
                </a:ext>
              </a:extLst>
            </p:cNvPr>
            <p:cNvSpPr/>
            <p:nvPr/>
          </p:nvSpPr>
          <p:spPr>
            <a:xfrm>
              <a:off x="6936307" y="1795988"/>
              <a:ext cx="36213" cy="14679"/>
            </a:xfrm>
            <a:custGeom>
              <a:avLst/>
              <a:gdLst/>
              <a:ahLst/>
              <a:cxnLst/>
              <a:rect l="l" t="t" r="r" b="b"/>
              <a:pathLst>
                <a:path w="1379" h="559" extrusionOk="0">
                  <a:moveTo>
                    <a:pt x="0" y="1"/>
                  </a:moveTo>
                  <a:lnTo>
                    <a:pt x="0" y="422"/>
                  </a:lnTo>
                  <a:cubicBezTo>
                    <a:pt x="220" y="513"/>
                    <a:pt x="455" y="558"/>
                    <a:pt x="689" y="558"/>
                  </a:cubicBezTo>
                  <a:cubicBezTo>
                    <a:pt x="924" y="558"/>
                    <a:pt x="1158" y="513"/>
                    <a:pt x="1378" y="422"/>
                  </a:cubicBezTo>
                  <a:lnTo>
                    <a:pt x="1378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423;p93">
              <a:extLst>
                <a:ext uri="{FF2B5EF4-FFF2-40B4-BE49-F238E27FC236}">
                  <a16:creationId xmlns:a16="http://schemas.microsoft.com/office/drawing/2014/main" id="{E2106D3C-7869-913C-89D0-321C24EBA24B}"/>
                </a:ext>
              </a:extLst>
            </p:cNvPr>
            <p:cNvSpPr/>
            <p:nvPr/>
          </p:nvSpPr>
          <p:spPr>
            <a:xfrm>
              <a:off x="6918214" y="1735433"/>
              <a:ext cx="72635" cy="66622"/>
            </a:xfrm>
            <a:custGeom>
              <a:avLst/>
              <a:gdLst/>
              <a:ahLst/>
              <a:cxnLst/>
              <a:rect l="l" t="t" r="r" b="b"/>
              <a:pathLst>
                <a:path w="2766" h="2537" extrusionOk="0">
                  <a:moveTo>
                    <a:pt x="880" y="0"/>
                  </a:moveTo>
                  <a:cubicBezTo>
                    <a:pt x="756" y="0"/>
                    <a:pt x="632" y="48"/>
                    <a:pt x="546" y="134"/>
                  </a:cubicBezTo>
                  <a:lnTo>
                    <a:pt x="13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914"/>
                    <a:pt x="613" y="2536"/>
                    <a:pt x="1378" y="2536"/>
                  </a:cubicBezTo>
                  <a:cubicBezTo>
                    <a:pt x="2144" y="2536"/>
                    <a:pt x="2766" y="1914"/>
                    <a:pt x="2766" y="1149"/>
                  </a:cubicBezTo>
                  <a:lnTo>
                    <a:pt x="2766" y="862"/>
                  </a:lnTo>
                  <a:cubicBezTo>
                    <a:pt x="2766" y="737"/>
                    <a:pt x="2718" y="622"/>
                    <a:pt x="2632" y="536"/>
                  </a:cubicBezTo>
                  <a:cubicBezTo>
                    <a:pt x="2268" y="182"/>
                    <a:pt x="1617" y="29"/>
                    <a:pt x="88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424;p93">
              <a:extLst>
                <a:ext uri="{FF2B5EF4-FFF2-40B4-BE49-F238E27FC236}">
                  <a16:creationId xmlns:a16="http://schemas.microsoft.com/office/drawing/2014/main" id="{03D2DA7C-2AFB-6EBA-4143-33F584892DFC}"/>
                </a:ext>
              </a:extLst>
            </p:cNvPr>
            <p:cNvSpPr/>
            <p:nvPr/>
          </p:nvSpPr>
          <p:spPr>
            <a:xfrm>
              <a:off x="6917952" y="1735433"/>
              <a:ext cx="72661" cy="65125"/>
            </a:xfrm>
            <a:custGeom>
              <a:avLst/>
              <a:gdLst/>
              <a:ahLst/>
              <a:cxnLst/>
              <a:rect l="l" t="t" r="r" b="b"/>
              <a:pathLst>
                <a:path w="2767" h="2480" extrusionOk="0">
                  <a:moveTo>
                    <a:pt x="890" y="0"/>
                  </a:moveTo>
                  <a:cubicBezTo>
                    <a:pt x="766" y="0"/>
                    <a:pt x="642" y="48"/>
                    <a:pt x="556" y="134"/>
                  </a:cubicBezTo>
                  <a:lnTo>
                    <a:pt x="144" y="555"/>
                  </a:lnTo>
                  <a:cubicBezTo>
                    <a:pt x="48" y="642"/>
                    <a:pt x="0" y="756"/>
                    <a:pt x="0" y="881"/>
                  </a:cubicBezTo>
                  <a:lnTo>
                    <a:pt x="0" y="1149"/>
                  </a:lnTo>
                  <a:cubicBezTo>
                    <a:pt x="0" y="1761"/>
                    <a:pt x="412" y="2307"/>
                    <a:pt x="1005" y="2479"/>
                  </a:cubicBezTo>
                  <a:cubicBezTo>
                    <a:pt x="804" y="2230"/>
                    <a:pt x="699" y="1924"/>
                    <a:pt x="699" y="1608"/>
                  </a:cubicBezTo>
                  <a:lnTo>
                    <a:pt x="699" y="938"/>
                  </a:lnTo>
                  <a:cubicBezTo>
                    <a:pt x="699" y="682"/>
                    <a:pt x="901" y="478"/>
                    <a:pt x="1153" y="478"/>
                  </a:cubicBezTo>
                  <a:cubicBezTo>
                    <a:pt x="1165" y="478"/>
                    <a:pt x="1176" y="478"/>
                    <a:pt x="1187" y="479"/>
                  </a:cubicBezTo>
                  <a:cubicBezTo>
                    <a:pt x="1647" y="508"/>
                    <a:pt x="2345" y="584"/>
                    <a:pt x="2766" y="785"/>
                  </a:cubicBezTo>
                  <a:cubicBezTo>
                    <a:pt x="2747" y="689"/>
                    <a:pt x="2709" y="603"/>
                    <a:pt x="2642" y="527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425;p93">
              <a:extLst>
                <a:ext uri="{FF2B5EF4-FFF2-40B4-BE49-F238E27FC236}">
                  <a16:creationId xmlns:a16="http://schemas.microsoft.com/office/drawing/2014/main" id="{BC43BE3A-4EFB-17FE-4BE3-6114D54FC9D9}"/>
                </a:ext>
              </a:extLst>
            </p:cNvPr>
            <p:cNvSpPr/>
            <p:nvPr/>
          </p:nvSpPr>
          <p:spPr>
            <a:xfrm>
              <a:off x="6893819" y="1825898"/>
              <a:ext cx="24422" cy="48528"/>
            </a:xfrm>
            <a:custGeom>
              <a:avLst/>
              <a:gdLst/>
              <a:ahLst/>
              <a:cxnLst/>
              <a:rect l="l" t="t" r="r" b="b"/>
              <a:pathLst>
                <a:path w="930" h="1848" extrusionOk="0">
                  <a:moveTo>
                    <a:pt x="125" y="1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106" y="1848"/>
                    <a:pt x="230" y="1848"/>
                  </a:cubicBezTo>
                  <a:lnTo>
                    <a:pt x="919" y="1848"/>
                  </a:lnTo>
                  <a:lnTo>
                    <a:pt x="919" y="1082"/>
                  </a:lnTo>
                  <a:lnTo>
                    <a:pt x="929" y="1092"/>
                  </a:lnTo>
                  <a:cubicBezTo>
                    <a:pt x="929" y="900"/>
                    <a:pt x="852" y="728"/>
                    <a:pt x="718" y="594"/>
                  </a:cubicBezTo>
                  <a:lnTo>
                    <a:pt x="125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426;p93">
              <a:extLst>
                <a:ext uri="{FF2B5EF4-FFF2-40B4-BE49-F238E27FC236}">
                  <a16:creationId xmlns:a16="http://schemas.microsoft.com/office/drawing/2014/main" id="{1D55DAFD-B9C5-1D7F-31F3-3874BB1BE130}"/>
                </a:ext>
              </a:extLst>
            </p:cNvPr>
            <p:cNvSpPr/>
            <p:nvPr/>
          </p:nvSpPr>
          <p:spPr>
            <a:xfrm>
              <a:off x="6990587" y="1825898"/>
              <a:ext cx="24396" cy="48528"/>
            </a:xfrm>
            <a:custGeom>
              <a:avLst/>
              <a:gdLst/>
              <a:ahLst/>
              <a:cxnLst/>
              <a:rect l="l" t="t" r="r" b="b"/>
              <a:pathLst>
                <a:path w="929" h="1848" extrusionOk="0">
                  <a:moveTo>
                    <a:pt x="804" y="1"/>
                  </a:moveTo>
                  <a:lnTo>
                    <a:pt x="211" y="594"/>
                  </a:lnTo>
                  <a:cubicBezTo>
                    <a:pt x="77" y="728"/>
                    <a:pt x="0" y="900"/>
                    <a:pt x="10" y="1092"/>
                  </a:cubicBezTo>
                  <a:lnTo>
                    <a:pt x="10" y="1848"/>
                  </a:lnTo>
                  <a:lnTo>
                    <a:pt x="699" y="1848"/>
                  </a:lnTo>
                  <a:cubicBezTo>
                    <a:pt x="823" y="1848"/>
                    <a:pt x="929" y="174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0" y="115"/>
                    <a:pt x="804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9652;p97">
            <a:extLst>
              <a:ext uri="{FF2B5EF4-FFF2-40B4-BE49-F238E27FC236}">
                <a16:creationId xmlns:a16="http://schemas.microsoft.com/office/drawing/2014/main" id="{3713322A-9CCF-D30C-4B47-47C3C96E5FFB}"/>
              </a:ext>
            </a:extLst>
          </p:cNvPr>
          <p:cNvSpPr/>
          <p:nvPr/>
        </p:nvSpPr>
        <p:spPr>
          <a:xfrm rot="15373124">
            <a:off x="3871860" y="2585182"/>
            <a:ext cx="605907" cy="227385"/>
          </a:xfrm>
          <a:custGeom>
            <a:avLst/>
            <a:gdLst/>
            <a:ahLst/>
            <a:cxnLst/>
            <a:rect l="l" t="t" r="r" b="b"/>
            <a:pathLst>
              <a:path w="11723" h="4736" extrusionOk="0">
                <a:moveTo>
                  <a:pt x="9427" y="1"/>
                </a:moveTo>
                <a:cubicBezTo>
                  <a:pt x="9268" y="1"/>
                  <a:pt x="9153" y="188"/>
                  <a:pt x="9254" y="333"/>
                </a:cubicBezTo>
                <a:lnTo>
                  <a:pt x="9586" y="809"/>
                </a:lnTo>
                <a:cubicBezTo>
                  <a:pt x="6670" y="2483"/>
                  <a:pt x="3364" y="3364"/>
                  <a:pt x="1" y="3364"/>
                </a:cubicBezTo>
                <a:lnTo>
                  <a:pt x="1" y="4735"/>
                </a:lnTo>
                <a:cubicBezTo>
                  <a:pt x="2657" y="4735"/>
                  <a:pt x="5299" y="4216"/>
                  <a:pt x="7767" y="3234"/>
                </a:cubicBezTo>
                <a:cubicBezTo>
                  <a:pt x="8662" y="2873"/>
                  <a:pt x="9543" y="2440"/>
                  <a:pt x="10365" y="1949"/>
                </a:cubicBezTo>
                <a:lnTo>
                  <a:pt x="10669" y="2368"/>
                </a:lnTo>
                <a:cubicBezTo>
                  <a:pt x="10712" y="2423"/>
                  <a:pt x="10773" y="2450"/>
                  <a:pt x="10834" y="2450"/>
                </a:cubicBezTo>
                <a:cubicBezTo>
                  <a:pt x="10915" y="2450"/>
                  <a:pt x="10996" y="2401"/>
                  <a:pt x="11029" y="2310"/>
                </a:cubicBezTo>
                <a:lnTo>
                  <a:pt x="11679" y="361"/>
                </a:lnTo>
                <a:cubicBezTo>
                  <a:pt x="11722" y="232"/>
                  <a:pt x="11636" y="87"/>
                  <a:pt x="11491" y="73"/>
                </a:cubicBezTo>
                <a:lnTo>
                  <a:pt x="9427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52;p97">
            <a:extLst>
              <a:ext uri="{FF2B5EF4-FFF2-40B4-BE49-F238E27FC236}">
                <a16:creationId xmlns:a16="http://schemas.microsoft.com/office/drawing/2014/main" id="{0A9D4A80-A405-4B5B-D38C-7D43B81306F7}"/>
              </a:ext>
            </a:extLst>
          </p:cNvPr>
          <p:cNvSpPr/>
          <p:nvPr/>
        </p:nvSpPr>
        <p:spPr>
          <a:xfrm rot="16013265">
            <a:off x="4036849" y="2559022"/>
            <a:ext cx="605907" cy="227385"/>
          </a:xfrm>
          <a:custGeom>
            <a:avLst/>
            <a:gdLst/>
            <a:ahLst/>
            <a:cxnLst/>
            <a:rect l="l" t="t" r="r" b="b"/>
            <a:pathLst>
              <a:path w="11723" h="4736" extrusionOk="0">
                <a:moveTo>
                  <a:pt x="9427" y="1"/>
                </a:moveTo>
                <a:cubicBezTo>
                  <a:pt x="9268" y="1"/>
                  <a:pt x="9153" y="188"/>
                  <a:pt x="9254" y="333"/>
                </a:cubicBezTo>
                <a:lnTo>
                  <a:pt x="9586" y="809"/>
                </a:lnTo>
                <a:cubicBezTo>
                  <a:pt x="6670" y="2483"/>
                  <a:pt x="3364" y="3364"/>
                  <a:pt x="1" y="3364"/>
                </a:cubicBezTo>
                <a:lnTo>
                  <a:pt x="1" y="4735"/>
                </a:lnTo>
                <a:cubicBezTo>
                  <a:pt x="2657" y="4735"/>
                  <a:pt x="5299" y="4216"/>
                  <a:pt x="7767" y="3234"/>
                </a:cubicBezTo>
                <a:cubicBezTo>
                  <a:pt x="8662" y="2873"/>
                  <a:pt x="9543" y="2440"/>
                  <a:pt x="10365" y="1949"/>
                </a:cubicBezTo>
                <a:lnTo>
                  <a:pt x="10669" y="2368"/>
                </a:lnTo>
                <a:cubicBezTo>
                  <a:pt x="10712" y="2423"/>
                  <a:pt x="10773" y="2450"/>
                  <a:pt x="10834" y="2450"/>
                </a:cubicBezTo>
                <a:cubicBezTo>
                  <a:pt x="10915" y="2450"/>
                  <a:pt x="10996" y="2401"/>
                  <a:pt x="11029" y="2310"/>
                </a:cubicBezTo>
                <a:lnTo>
                  <a:pt x="11679" y="361"/>
                </a:lnTo>
                <a:cubicBezTo>
                  <a:pt x="11722" y="232"/>
                  <a:pt x="11636" y="87"/>
                  <a:pt x="11491" y="73"/>
                </a:cubicBezTo>
                <a:lnTo>
                  <a:pt x="9427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9652;p97">
            <a:extLst>
              <a:ext uri="{FF2B5EF4-FFF2-40B4-BE49-F238E27FC236}">
                <a16:creationId xmlns:a16="http://schemas.microsoft.com/office/drawing/2014/main" id="{2E00039E-C693-CD49-412E-816639416621}"/>
              </a:ext>
            </a:extLst>
          </p:cNvPr>
          <p:cNvSpPr/>
          <p:nvPr/>
        </p:nvSpPr>
        <p:spPr>
          <a:xfrm rot="5586735" flipH="1">
            <a:off x="4327945" y="2559022"/>
            <a:ext cx="605907" cy="227385"/>
          </a:xfrm>
          <a:custGeom>
            <a:avLst/>
            <a:gdLst/>
            <a:ahLst/>
            <a:cxnLst/>
            <a:rect l="l" t="t" r="r" b="b"/>
            <a:pathLst>
              <a:path w="11723" h="4736" extrusionOk="0">
                <a:moveTo>
                  <a:pt x="9427" y="1"/>
                </a:moveTo>
                <a:cubicBezTo>
                  <a:pt x="9268" y="1"/>
                  <a:pt x="9153" y="188"/>
                  <a:pt x="9254" y="333"/>
                </a:cubicBezTo>
                <a:lnTo>
                  <a:pt x="9586" y="809"/>
                </a:lnTo>
                <a:cubicBezTo>
                  <a:pt x="6670" y="2483"/>
                  <a:pt x="3364" y="3364"/>
                  <a:pt x="1" y="3364"/>
                </a:cubicBezTo>
                <a:lnTo>
                  <a:pt x="1" y="4735"/>
                </a:lnTo>
                <a:cubicBezTo>
                  <a:pt x="2657" y="4735"/>
                  <a:pt x="5299" y="4216"/>
                  <a:pt x="7767" y="3234"/>
                </a:cubicBezTo>
                <a:cubicBezTo>
                  <a:pt x="8662" y="2873"/>
                  <a:pt x="9543" y="2440"/>
                  <a:pt x="10365" y="1949"/>
                </a:cubicBezTo>
                <a:lnTo>
                  <a:pt x="10669" y="2368"/>
                </a:lnTo>
                <a:cubicBezTo>
                  <a:pt x="10712" y="2423"/>
                  <a:pt x="10773" y="2450"/>
                  <a:pt x="10834" y="2450"/>
                </a:cubicBezTo>
                <a:cubicBezTo>
                  <a:pt x="10915" y="2450"/>
                  <a:pt x="10996" y="2401"/>
                  <a:pt x="11029" y="2310"/>
                </a:cubicBezTo>
                <a:lnTo>
                  <a:pt x="11679" y="361"/>
                </a:lnTo>
                <a:cubicBezTo>
                  <a:pt x="11722" y="232"/>
                  <a:pt x="11636" y="87"/>
                  <a:pt x="11491" y="73"/>
                </a:cubicBezTo>
                <a:lnTo>
                  <a:pt x="9427" y="1"/>
                </a:ln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652;p97">
            <a:extLst>
              <a:ext uri="{FF2B5EF4-FFF2-40B4-BE49-F238E27FC236}">
                <a16:creationId xmlns:a16="http://schemas.microsoft.com/office/drawing/2014/main" id="{FED54C87-C764-66F0-0D2C-0CB4A762F259}"/>
              </a:ext>
            </a:extLst>
          </p:cNvPr>
          <p:cNvSpPr/>
          <p:nvPr/>
        </p:nvSpPr>
        <p:spPr>
          <a:xfrm rot="6226876" flipH="1">
            <a:off x="4490057" y="2600820"/>
            <a:ext cx="605907" cy="227385"/>
          </a:xfrm>
          <a:custGeom>
            <a:avLst/>
            <a:gdLst/>
            <a:ahLst/>
            <a:cxnLst/>
            <a:rect l="l" t="t" r="r" b="b"/>
            <a:pathLst>
              <a:path w="11723" h="4736" extrusionOk="0">
                <a:moveTo>
                  <a:pt x="9427" y="1"/>
                </a:moveTo>
                <a:cubicBezTo>
                  <a:pt x="9268" y="1"/>
                  <a:pt x="9153" y="188"/>
                  <a:pt x="9254" y="333"/>
                </a:cubicBezTo>
                <a:lnTo>
                  <a:pt x="9586" y="809"/>
                </a:lnTo>
                <a:cubicBezTo>
                  <a:pt x="6670" y="2483"/>
                  <a:pt x="3364" y="3364"/>
                  <a:pt x="1" y="3364"/>
                </a:cubicBezTo>
                <a:lnTo>
                  <a:pt x="1" y="4735"/>
                </a:lnTo>
                <a:cubicBezTo>
                  <a:pt x="2657" y="4735"/>
                  <a:pt x="5299" y="4216"/>
                  <a:pt x="7767" y="3234"/>
                </a:cubicBezTo>
                <a:cubicBezTo>
                  <a:pt x="8662" y="2873"/>
                  <a:pt x="9543" y="2440"/>
                  <a:pt x="10365" y="1949"/>
                </a:cubicBezTo>
                <a:lnTo>
                  <a:pt x="10669" y="2368"/>
                </a:lnTo>
                <a:cubicBezTo>
                  <a:pt x="10712" y="2423"/>
                  <a:pt x="10773" y="2450"/>
                  <a:pt x="10834" y="2450"/>
                </a:cubicBezTo>
                <a:cubicBezTo>
                  <a:pt x="10915" y="2450"/>
                  <a:pt x="10996" y="2401"/>
                  <a:pt x="11029" y="2310"/>
                </a:cubicBezTo>
                <a:lnTo>
                  <a:pt x="11679" y="361"/>
                </a:lnTo>
                <a:cubicBezTo>
                  <a:pt x="11722" y="232"/>
                  <a:pt x="11636" y="87"/>
                  <a:pt x="11491" y="73"/>
                </a:cubicBezTo>
                <a:lnTo>
                  <a:pt x="9427" y="1"/>
                </a:lnTo>
                <a:close/>
              </a:path>
            </a:pathLst>
          </a:custGeom>
          <a:solidFill>
            <a:srgbClr val="95A6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593679" y="42904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Difference between</a:t>
            </a:r>
            <a:br>
              <a:rPr lang="en-US" dirty="0"/>
            </a:br>
            <a:r>
              <a:rPr lang="en-US" dirty="0"/>
              <a:t>Name vs Trade 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5" name="Google Shape;1515;p53"/>
          <p:cNvSpPr txBox="1">
            <a:spLocks noGrp="1"/>
          </p:cNvSpPr>
          <p:nvPr>
            <p:ph type="title" idx="2"/>
          </p:nvPr>
        </p:nvSpPr>
        <p:spPr>
          <a:xfrm>
            <a:off x="1740778" y="2890949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</a:t>
            </a:r>
            <a:endParaRPr dirty="0"/>
          </a:p>
        </p:txBody>
      </p:sp>
      <p:sp>
        <p:nvSpPr>
          <p:cNvPr id="1516" name="Google Shape;1516;p53"/>
          <p:cNvSpPr txBox="1">
            <a:spLocks noGrp="1"/>
          </p:cNvSpPr>
          <p:nvPr>
            <p:ph type="subTitle" idx="1"/>
          </p:nvPr>
        </p:nvSpPr>
        <p:spPr>
          <a:xfrm>
            <a:off x="1740778" y="333047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name of the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</a:t>
            </a:r>
            <a:r>
              <a:rPr lang="en-US" dirty="0"/>
              <a:t> company</a:t>
            </a:r>
            <a:endParaRPr dirty="0"/>
          </a:p>
        </p:txBody>
      </p:sp>
      <p:sp>
        <p:nvSpPr>
          <p:cNvPr id="1517" name="Google Shape;1517;p53"/>
          <p:cNvSpPr txBox="1">
            <a:spLocks noGrp="1"/>
          </p:cNvSpPr>
          <p:nvPr>
            <p:ph type="title" idx="3"/>
          </p:nvPr>
        </p:nvSpPr>
        <p:spPr>
          <a:xfrm>
            <a:off x="5050162" y="2918645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Trading Name</a:t>
            </a:r>
            <a:endParaRPr dirty="0"/>
          </a:p>
        </p:txBody>
      </p:sp>
      <p:sp>
        <p:nvSpPr>
          <p:cNvPr id="1518" name="Google Shape;1518;p53"/>
          <p:cNvSpPr txBox="1">
            <a:spLocks noGrp="1"/>
          </p:cNvSpPr>
          <p:nvPr>
            <p:ph type="subTitle" idx="4"/>
          </p:nvPr>
        </p:nvSpPr>
        <p:spPr>
          <a:xfrm>
            <a:off x="5050162" y="3333554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</a:t>
            </a:r>
            <a:r>
              <a:rPr lang="en-US" b="1" dirty="0"/>
              <a:t>brand</a:t>
            </a:r>
            <a:r>
              <a:rPr lang="en-US" dirty="0"/>
              <a:t> name owned by the main company</a:t>
            </a:r>
            <a:endParaRPr dirty="0"/>
          </a:p>
        </p:txBody>
      </p:sp>
      <p:sp>
        <p:nvSpPr>
          <p:cNvPr id="1535" name="Google Shape;1535;p53"/>
          <p:cNvSpPr/>
          <p:nvPr/>
        </p:nvSpPr>
        <p:spPr>
          <a:xfrm>
            <a:off x="-398175" y="2079925"/>
            <a:ext cx="58350" cy="59250"/>
          </a:xfrm>
          <a:custGeom>
            <a:avLst/>
            <a:gdLst/>
            <a:ahLst/>
            <a:cxnLst/>
            <a:rect l="l" t="t" r="r" b="b"/>
            <a:pathLst>
              <a:path w="2334" h="2370" extrusionOk="0">
                <a:moveTo>
                  <a:pt x="1294" y="61"/>
                </a:moveTo>
                <a:lnTo>
                  <a:pt x="2285" y="1414"/>
                </a:lnTo>
                <a:lnTo>
                  <a:pt x="1052" y="2309"/>
                </a:lnTo>
                <a:lnTo>
                  <a:pt x="61" y="955"/>
                </a:lnTo>
                <a:lnTo>
                  <a:pt x="1294" y="61"/>
                </a:lnTo>
                <a:close/>
                <a:moveTo>
                  <a:pt x="1306" y="0"/>
                </a:moveTo>
                <a:lnTo>
                  <a:pt x="25" y="931"/>
                </a:lnTo>
                <a:lnTo>
                  <a:pt x="1" y="943"/>
                </a:lnTo>
                <a:lnTo>
                  <a:pt x="1028" y="2357"/>
                </a:lnTo>
                <a:lnTo>
                  <a:pt x="1040" y="2369"/>
                </a:lnTo>
                <a:lnTo>
                  <a:pt x="2321" y="1451"/>
                </a:lnTo>
                <a:lnTo>
                  <a:pt x="2333" y="1439"/>
                </a:lnTo>
                <a:lnTo>
                  <a:pt x="1318" y="24"/>
                </a:lnTo>
                <a:lnTo>
                  <a:pt x="1306" y="0"/>
                </a:lnTo>
                <a:close/>
              </a:path>
            </a:pathLst>
          </a:custGeom>
          <a:solidFill>
            <a:srgbClr val="3F7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135;p71">
            <a:extLst>
              <a:ext uri="{FF2B5EF4-FFF2-40B4-BE49-F238E27FC236}">
                <a16:creationId xmlns:a16="http://schemas.microsoft.com/office/drawing/2014/main" id="{8EACB9CA-5B26-F852-E362-E688EA1B9695}"/>
              </a:ext>
            </a:extLst>
          </p:cNvPr>
          <p:cNvGrpSpPr/>
          <p:nvPr/>
        </p:nvGrpSpPr>
        <p:grpSpPr>
          <a:xfrm>
            <a:off x="2515976" y="2139175"/>
            <a:ext cx="784846" cy="721470"/>
            <a:chOff x="1409018" y="1036375"/>
            <a:chExt cx="1906271" cy="1862643"/>
          </a:xfrm>
          <a:solidFill>
            <a:schemeClr val="tx2"/>
          </a:solidFill>
        </p:grpSpPr>
        <p:sp>
          <p:nvSpPr>
            <p:cNvPr id="4" name="Google Shape;2136;p71">
              <a:extLst>
                <a:ext uri="{FF2B5EF4-FFF2-40B4-BE49-F238E27FC236}">
                  <a16:creationId xmlns:a16="http://schemas.microsoft.com/office/drawing/2014/main" id="{D283BC7E-620C-BD71-0843-9BB507080E17}"/>
                </a:ext>
              </a:extLst>
            </p:cNvPr>
            <p:cNvSpPr/>
            <p:nvPr/>
          </p:nvSpPr>
          <p:spPr>
            <a:xfrm>
              <a:off x="1991640" y="1924251"/>
              <a:ext cx="387949" cy="389077"/>
            </a:xfrm>
            <a:custGeom>
              <a:avLst/>
              <a:gdLst/>
              <a:ahLst/>
              <a:cxnLst/>
              <a:rect l="l" t="t" r="r" b="b"/>
              <a:pathLst>
                <a:path w="10655" h="10686" extrusionOk="0">
                  <a:moveTo>
                    <a:pt x="7040" y="0"/>
                  </a:moveTo>
                  <a:lnTo>
                    <a:pt x="1" y="7114"/>
                  </a:lnTo>
                  <a:lnTo>
                    <a:pt x="3615" y="10686"/>
                  </a:lnTo>
                  <a:lnTo>
                    <a:pt x="10654" y="3572"/>
                  </a:lnTo>
                  <a:lnTo>
                    <a:pt x="704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37;p71">
              <a:extLst>
                <a:ext uri="{FF2B5EF4-FFF2-40B4-BE49-F238E27FC236}">
                  <a16:creationId xmlns:a16="http://schemas.microsoft.com/office/drawing/2014/main" id="{61588FFB-217B-185A-D278-CAFCCED9236B}"/>
                </a:ext>
              </a:extLst>
            </p:cNvPr>
            <p:cNvSpPr/>
            <p:nvPr/>
          </p:nvSpPr>
          <p:spPr>
            <a:xfrm>
              <a:off x="1983230" y="1915550"/>
              <a:ext cx="404770" cy="406226"/>
            </a:xfrm>
            <a:custGeom>
              <a:avLst/>
              <a:gdLst/>
              <a:ahLst/>
              <a:cxnLst/>
              <a:rect l="l" t="t" r="r" b="b"/>
              <a:pathLst>
                <a:path w="11117" h="11157" extrusionOk="0">
                  <a:moveTo>
                    <a:pt x="7281" y="565"/>
                  </a:moveTo>
                  <a:lnTo>
                    <a:pt x="10559" y="3811"/>
                  </a:lnTo>
                  <a:lnTo>
                    <a:pt x="3846" y="10589"/>
                  </a:lnTo>
                  <a:lnTo>
                    <a:pt x="568" y="7353"/>
                  </a:lnTo>
                  <a:lnTo>
                    <a:pt x="7281" y="565"/>
                  </a:lnTo>
                  <a:close/>
                  <a:moveTo>
                    <a:pt x="7272" y="0"/>
                  </a:moveTo>
                  <a:cubicBezTo>
                    <a:pt x="7213" y="0"/>
                    <a:pt x="7155" y="24"/>
                    <a:pt x="7113" y="71"/>
                  </a:cubicBezTo>
                  <a:lnTo>
                    <a:pt x="74" y="7185"/>
                  </a:lnTo>
                  <a:cubicBezTo>
                    <a:pt x="21" y="7227"/>
                    <a:pt x="0" y="7290"/>
                    <a:pt x="0" y="7353"/>
                  </a:cubicBezTo>
                  <a:cubicBezTo>
                    <a:pt x="0" y="7416"/>
                    <a:pt x="32" y="7468"/>
                    <a:pt x="74" y="7521"/>
                  </a:cubicBezTo>
                  <a:lnTo>
                    <a:pt x="3688" y="11093"/>
                  </a:lnTo>
                  <a:cubicBezTo>
                    <a:pt x="3730" y="11135"/>
                    <a:pt x="3793" y="11156"/>
                    <a:pt x="3846" y="11156"/>
                  </a:cubicBezTo>
                  <a:cubicBezTo>
                    <a:pt x="3909" y="11156"/>
                    <a:pt x="3972" y="11135"/>
                    <a:pt x="4014" y="11093"/>
                  </a:cubicBezTo>
                  <a:lnTo>
                    <a:pt x="11054" y="3980"/>
                  </a:lnTo>
                  <a:cubicBezTo>
                    <a:pt x="11096" y="3938"/>
                    <a:pt x="11117" y="3875"/>
                    <a:pt x="11117" y="3811"/>
                  </a:cubicBezTo>
                  <a:cubicBezTo>
                    <a:pt x="11117" y="3748"/>
                    <a:pt x="11096" y="3685"/>
                    <a:pt x="11054" y="3643"/>
                  </a:cubicBezTo>
                  <a:lnTo>
                    <a:pt x="7439" y="71"/>
                  </a:lnTo>
                  <a:cubicBezTo>
                    <a:pt x="7392" y="24"/>
                    <a:pt x="7331" y="0"/>
                    <a:pt x="7272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38;p71">
              <a:extLst>
                <a:ext uri="{FF2B5EF4-FFF2-40B4-BE49-F238E27FC236}">
                  <a16:creationId xmlns:a16="http://schemas.microsoft.com/office/drawing/2014/main" id="{261DF17F-E0A6-3C94-BA38-5D515E502BE5}"/>
                </a:ext>
              </a:extLst>
            </p:cNvPr>
            <p:cNvSpPr/>
            <p:nvPr/>
          </p:nvSpPr>
          <p:spPr>
            <a:xfrm>
              <a:off x="1982465" y="1044822"/>
              <a:ext cx="1332824" cy="1212380"/>
            </a:xfrm>
            <a:custGeom>
              <a:avLst/>
              <a:gdLst/>
              <a:ahLst/>
              <a:cxnLst/>
              <a:rect l="l" t="t" r="r" b="b"/>
              <a:pathLst>
                <a:path w="36606" h="33298" extrusionOk="0">
                  <a:moveTo>
                    <a:pt x="18299" y="1"/>
                  </a:moveTo>
                  <a:cubicBezTo>
                    <a:pt x="14009" y="1"/>
                    <a:pt x="9720" y="1648"/>
                    <a:pt x="6462" y="4938"/>
                  </a:cubicBezTo>
                  <a:cubicBezTo>
                    <a:pt x="0" y="11473"/>
                    <a:pt x="53" y="22011"/>
                    <a:pt x="6588" y="28483"/>
                  </a:cubicBezTo>
                  <a:cubicBezTo>
                    <a:pt x="9832" y="31696"/>
                    <a:pt x="14062" y="33298"/>
                    <a:pt x="18291" y="33298"/>
                  </a:cubicBezTo>
                  <a:cubicBezTo>
                    <a:pt x="22583" y="33298"/>
                    <a:pt x="26874" y="31648"/>
                    <a:pt x="30134" y="28357"/>
                  </a:cubicBezTo>
                  <a:cubicBezTo>
                    <a:pt x="36606" y="21822"/>
                    <a:pt x="36543" y="11284"/>
                    <a:pt x="30008" y="4812"/>
                  </a:cubicBezTo>
                  <a:cubicBezTo>
                    <a:pt x="26763" y="1603"/>
                    <a:pt x="22530" y="1"/>
                    <a:pt x="18299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39;p71">
              <a:extLst>
                <a:ext uri="{FF2B5EF4-FFF2-40B4-BE49-F238E27FC236}">
                  <a16:creationId xmlns:a16="http://schemas.microsoft.com/office/drawing/2014/main" id="{F39DD3D1-452C-6F27-A871-369D12EF6BD4}"/>
                </a:ext>
              </a:extLst>
            </p:cNvPr>
            <p:cNvSpPr/>
            <p:nvPr/>
          </p:nvSpPr>
          <p:spPr>
            <a:xfrm>
              <a:off x="2032965" y="1036375"/>
              <a:ext cx="1231459" cy="1229566"/>
            </a:xfrm>
            <a:custGeom>
              <a:avLst/>
              <a:gdLst/>
              <a:ahLst/>
              <a:cxnLst/>
              <a:rect l="l" t="t" r="r" b="b"/>
              <a:pathLst>
                <a:path w="33822" h="33770" extrusionOk="0">
                  <a:moveTo>
                    <a:pt x="16916" y="463"/>
                  </a:moveTo>
                  <a:cubicBezTo>
                    <a:pt x="21266" y="463"/>
                    <a:pt x="25364" y="2144"/>
                    <a:pt x="28463" y="5212"/>
                  </a:cubicBezTo>
                  <a:cubicBezTo>
                    <a:pt x="31573" y="8301"/>
                    <a:pt x="33307" y="12408"/>
                    <a:pt x="33328" y="16790"/>
                  </a:cubicBezTo>
                  <a:cubicBezTo>
                    <a:pt x="33349" y="21182"/>
                    <a:pt x="31668" y="25311"/>
                    <a:pt x="28579" y="28432"/>
                  </a:cubicBezTo>
                  <a:cubicBezTo>
                    <a:pt x="25490" y="31542"/>
                    <a:pt x="21381" y="33275"/>
                    <a:pt x="17000" y="33296"/>
                  </a:cubicBezTo>
                  <a:lnTo>
                    <a:pt x="16905" y="33296"/>
                  </a:lnTo>
                  <a:cubicBezTo>
                    <a:pt x="12555" y="33296"/>
                    <a:pt x="8458" y="31615"/>
                    <a:pt x="5369" y="28547"/>
                  </a:cubicBezTo>
                  <a:cubicBezTo>
                    <a:pt x="2249" y="25458"/>
                    <a:pt x="515" y="21350"/>
                    <a:pt x="494" y="16968"/>
                  </a:cubicBezTo>
                  <a:cubicBezTo>
                    <a:pt x="473" y="12577"/>
                    <a:pt x="2165" y="8448"/>
                    <a:pt x="5243" y="5327"/>
                  </a:cubicBezTo>
                  <a:cubicBezTo>
                    <a:pt x="8332" y="2217"/>
                    <a:pt x="12440" y="484"/>
                    <a:pt x="16832" y="463"/>
                  </a:cubicBezTo>
                  <a:close/>
                  <a:moveTo>
                    <a:pt x="16821" y="0"/>
                  </a:moveTo>
                  <a:cubicBezTo>
                    <a:pt x="12314" y="21"/>
                    <a:pt x="8080" y="1797"/>
                    <a:pt x="4907" y="5002"/>
                  </a:cubicBezTo>
                  <a:cubicBezTo>
                    <a:pt x="1734" y="8206"/>
                    <a:pt x="0" y="12461"/>
                    <a:pt x="31" y="16968"/>
                  </a:cubicBezTo>
                  <a:cubicBezTo>
                    <a:pt x="52" y="21476"/>
                    <a:pt x="1829" y="25710"/>
                    <a:pt x="5033" y="28883"/>
                  </a:cubicBezTo>
                  <a:cubicBezTo>
                    <a:pt x="8217" y="32035"/>
                    <a:pt x="12429" y="33769"/>
                    <a:pt x="16905" y="33769"/>
                  </a:cubicBezTo>
                  <a:lnTo>
                    <a:pt x="17000" y="33769"/>
                  </a:lnTo>
                  <a:cubicBezTo>
                    <a:pt x="21507" y="33737"/>
                    <a:pt x="25742" y="31962"/>
                    <a:pt x="28915" y="28757"/>
                  </a:cubicBezTo>
                  <a:cubicBezTo>
                    <a:pt x="32088" y="25553"/>
                    <a:pt x="33821" y="21297"/>
                    <a:pt x="33800" y="16790"/>
                  </a:cubicBezTo>
                  <a:cubicBezTo>
                    <a:pt x="33769" y="12282"/>
                    <a:pt x="31993" y="8049"/>
                    <a:pt x="28789" y="4876"/>
                  </a:cubicBezTo>
                  <a:cubicBezTo>
                    <a:pt x="25605" y="1724"/>
                    <a:pt x="21392" y="0"/>
                    <a:pt x="16916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71">
              <a:extLst>
                <a:ext uri="{FF2B5EF4-FFF2-40B4-BE49-F238E27FC236}">
                  <a16:creationId xmlns:a16="http://schemas.microsoft.com/office/drawing/2014/main" id="{5F8FF070-F349-DBF5-7474-2BE8543241B4}"/>
                </a:ext>
              </a:extLst>
            </p:cNvPr>
            <p:cNvSpPr/>
            <p:nvPr/>
          </p:nvSpPr>
          <p:spPr>
            <a:xfrm>
              <a:off x="2080770" y="1134425"/>
              <a:ext cx="1135846" cy="1033170"/>
            </a:xfrm>
            <a:custGeom>
              <a:avLst/>
              <a:gdLst/>
              <a:ahLst/>
              <a:cxnLst/>
              <a:rect l="l" t="t" r="r" b="b"/>
              <a:pathLst>
                <a:path w="31196" h="28376" extrusionOk="0">
                  <a:moveTo>
                    <a:pt x="15599" y="1"/>
                  </a:moveTo>
                  <a:cubicBezTo>
                    <a:pt x="11943" y="1"/>
                    <a:pt x="8289" y="1406"/>
                    <a:pt x="5517" y="4210"/>
                  </a:cubicBezTo>
                  <a:cubicBezTo>
                    <a:pt x="0" y="9779"/>
                    <a:pt x="53" y="18762"/>
                    <a:pt x="5622" y="24268"/>
                  </a:cubicBezTo>
                  <a:cubicBezTo>
                    <a:pt x="8388" y="27007"/>
                    <a:pt x="11996" y="28376"/>
                    <a:pt x="15602" y="28376"/>
                  </a:cubicBezTo>
                  <a:cubicBezTo>
                    <a:pt x="19256" y="28376"/>
                    <a:pt x="22908" y="26971"/>
                    <a:pt x="25679" y="24163"/>
                  </a:cubicBezTo>
                  <a:cubicBezTo>
                    <a:pt x="31195" y="18594"/>
                    <a:pt x="31142" y="9610"/>
                    <a:pt x="25574" y="4105"/>
                  </a:cubicBezTo>
                  <a:cubicBezTo>
                    <a:pt x="22809" y="1367"/>
                    <a:pt x="19203" y="1"/>
                    <a:pt x="15599" y="1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41;p71">
              <a:extLst>
                <a:ext uri="{FF2B5EF4-FFF2-40B4-BE49-F238E27FC236}">
                  <a16:creationId xmlns:a16="http://schemas.microsoft.com/office/drawing/2014/main" id="{352A0FCC-86E6-C60D-AD02-E64B8A049D22}"/>
                </a:ext>
              </a:extLst>
            </p:cNvPr>
            <p:cNvSpPr/>
            <p:nvPr/>
          </p:nvSpPr>
          <p:spPr>
            <a:xfrm>
              <a:off x="2122860" y="1125905"/>
              <a:ext cx="1102932" cy="1050101"/>
            </a:xfrm>
            <a:custGeom>
              <a:avLst/>
              <a:gdLst/>
              <a:ahLst/>
              <a:cxnLst/>
              <a:rect l="l" t="t" r="r" b="b"/>
              <a:pathLst>
                <a:path w="30292" h="28841" extrusionOk="0">
                  <a:moveTo>
                    <a:pt x="14447" y="472"/>
                  </a:moveTo>
                  <a:cubicBezTo>
                    <a:pt x="18146" y="472"/>
                    <a:pt x="21623" y="1901"/>
                    <a:pt x="24260" y="4507"/>
                  </a:cubicBezTo>
                  <a:cubicBezTo>
                    <a:pt x="29724" y="9918"/>
                    <a:pt x="29776" y="18765"/>
                    <a:pt x="24355" y="24239"/>
                  </a:cubicBezTo>
                  <a:cubicBezTo>
                    <a:pt x="21631" y="26989"/>
                    <a:pt x="18037" y="28368"/>
                    <a:pt x="14440" y="28368"/>
                  </a:cubicBezTo>
                  <a:cubicBezTo>
                    <a:pt x="10892" y="28368"/>
                    <a:pt x="7342" y="27026"/>
                    <a:pt x="4623" y="24334"/>
                  </a:cubicBezTo>
                  <a:cubicBezTo>
                    <a:pt x="1975" y="21717"/>
                    <a:pt x="504" y="18219"/>
                    <a:pt x="494" y="14488"/>
                  </a:cubicBezTo>
                  <a:cubicBezTo>
                    <a:pt x="473" y="10769"/>
                    <a:pt x="1902" y="7250"/>
                    <a:pt x="4529" y="4602"/>
                  </a:cubicBezTo>
                  <a:cubicBezTo>
                    <a:pt x="7145" y="1954"/>
                    <a:pt x="10644" y="483"/>
                    <a:pt x="14373" y="472"/>
                  </a:cubicBezTo>
                  <a:close/>
                  <a:moveTo>
                    <a:pt x="14363" y="0"/>
                  </a:moveTo>
                  <a:cubicBezTo>
                    <a:pt x="10518" y="21"/>
                    <a:pt x="6903" y="1534"/>
                    <a:pt x="4193" y="4276"/>
                  </a:cubicBezTo>
                  <a:cubicBezTo>
                    <a:pt x="1482" y="7019"/>
                    <a:pt x="0" y="10643"/>
                    <a:pt x="21" y="14499"/>
                  </a:cubicBezTo>
                  <a:cubicBezTo>
                    <a:pt x="42" y="18345"/>
                    <a:pt x="1555" y="21959"/>
                    <a:pt x="4298" y="24670"/>
                  </a:cubicBezTo>
                  <a:cubicBezTo>
                    <a:pt x="7103" y="27454"/>
                    <a:pt x="10770" y="28841"/>
                    <a:pt x="14447" y="28841"/>
                  </a:cubicBezTo>
                  <a:cubicBezTo>
                    <a:pt x="18156" y="28841"/>
                    <a:pt x="21875" y="27412"/>
                    <a:pt x="24691" y="24565"/>
                  </a:cubicBezTo>
                  <a:cubicBezTo>
                    <a:pt x="30291" y="18912"/>
                    <a:pt x="30238" y="9760"/>
                    <a:pt x="24586" y="4171"/>
                  </a:cubicBezTo>
                  <a:cubicBezTo>
                    <a:pt x="21865" y="1481"/>
                    <a:pt x="18272" y="0"/>
                    <a:pt x="1444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2;p71">
              <a:extLst>
                <a:ext uri="{FF2B5EF4-FFF2-40B4-BE49-F238E27FC236}">
                  <a16:creationId xmlns:a16="http://schemas.microsoft.com/office/drawing/2014/main" id="{E9884CC7-CB80-8AFC-D322-CBAEEEBCEFB1}"/>
                </a:ext>
              </a:extLst>
            </p:cNvPr>
            <p:cNvSpPr/>
            <p:nvPr/>
          </p:nvSpPr>
          <p:spPr>
            <a:xfrm>
              <a:off x="2125518" y="1174985"/>
              <a:ext cx="1046314" cy="951939"/>
            </a:xfrm>
            <a:custGeom>
              <a:avLst/>
              <a:gdLst/>
              <a:ahLst/>
              <a:cxnLst/>
              <a:rect l="l" t="t" r="r" b="b"/>
              <a:pathLst>
                <a:path w="28737" h="26145" extrusionOk="0">
                  <a:moveTo>
                    <a:pt x="14369" y="0"/>
                  </a:moveTo>
                  <a:cubicBezTo>
                    <a:pt x="11001" y="0"/>
                    <a:pt x="7635" y="1293"/>
                    <a:pt x="5075" y="3873"/>
                  </a:cubicBezTo>
                  <a:cubicBezTo>
                    <a:pt x="1" y="9012"/>
                    <a:pt x="43" y="17291"/>
                    <a:pt x="5170" y="22365"/>
                  </a:cubicBezTo>
                  <a:cubicBezTo>
                    <a:pt x="7722" y="24886"/>
                    <a:pt x="11048" y="26144"/>
                    <a:pt x="14373" y="26144"/>
                  </a:cubicBezTo>
                  <a:cubicBezTo>
                    <a:pt x="17741" y="26144"/>
                    <a:pt x="21108" y="24852"/>
                    <a:pt x="23662" y="22271"/>
                  </a:cubicBezTo>
                  <a:cubicBezTo>
                    <a:pt x="28736" y="17133"/>
                    <a:pt x="28694" y="8865"/>
                    <a:pt x="23567" y="3779"/>
                  </a:cubicBezTo>
                  <a:cubicBezTo>
                    <a:pt x="21016" y="1259"/>
                    <a:pt x="17691" y="0"/>
                    <a:pt x="1436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143;p71">
              <a:extLst>
                <a:ext uri="{FF2B5EF4-FFF2-40B4-BE49-F238E27FC236}">
                  <a16:creationId xmlns:a16="http://schemas.microsoft.com/office/drawing/2014/main" id="{88DF79A0-8044-0E29-393B-639F3125177F}"/>
                </a:ext>
              </a:extLst>
            </p:cNvPr>
            <p:cNvSpPr/>
            <p:nvPr/>
          </p:nvSpPr>
          <p:spPr>
            <a:xfrm>
              <a:off x="2116342" y="1166611"/>
              <a:ext cx="1017623" cy="968834"/>
            </a:xfrm>
            <a:custGeom>
              <a:avLst/>
              <a:gdLst/>
              <a:ahLst/>
              <a:cxnLst/>
              <a:rect l="l" t="t" r="r" b="b"/>
              <a:pathLst>
                <a:path w="27949" h="26609" extrusionOk="0">
                  <a:moveTo>
                    <a:pt x="14626" y="468"/>
                  </a:moveTo>
                  <a:cubicBezTo>
                    <a:pt x="17883" y="468"/>
                    <a:pt x="21150" y="1708"/>
                    <a:pt x="23651" y="4177"/>
                  </a:cubicBezTo>
                  <a:cubicBezTo>
                    <a:pt x="26089" y="6594"/>
                    <a:pt x="27444" y="9809"/>
                    <a:pt x="27465" y="13234"/>
                  </a:cubicBezTo>
                  <a:cubicBezTo>
                    <a:pt x="27475" y="16670"/>
                    <a:pt x="26163" y="19896"/>
                    <a:pt x="23746" y="22333"/>
                  </a:cubicBezTo>
                  <a:cubicBezTo>
                    <a:pt x="21329" y="24771"/>
                    <a:pt x="18114" y="26126"/>
                    <a:pt x="14689" y="26147"/>
                  </a:cubicBezTo>
                  <a:lnTo>
                    <a:pt x="14615" y="26147"/>
                  </a:lnTo>
                  <a:cubicBezTo>
                    <a:pt x="11211" y="26147"/>
                    <a:pt x="8007" y="24823"/>
                    <a:pt x="5590" y="22427"/>
                  </a:cubicBezTo>
                  <a:cubicBezTo>
                    <a:pt x="557" y="17447"/>
                    <a:pt x="515" y="9305"/>
                    <a:pt x="5495" y="4272"/>
                  </a:cubicBezTo>
                  <a:cubicBezTo>
                    <a:pt x="8007" y="1740"/>
                    <a:pt x="11316" y="468"/>
                    <a:pt x="14626" y="468"/>
                  </a:cubicBezTo>
                  <a:close/>
                  <a:moveTo>
                    <a:pt x="14626" y="0"/>
                  </a:moveTo>
                  <a:cubicBezTo>
                    <a:pt x="11194" y="0"/>
                    <a:pt x="7762" y="1317"/>
                    <a:pt x="5159" y="3946"/>
                  </a:cubicBezTo>
                  <a:cubicBezTo>
                    <a:pt x="1" y="9158"/>
                    <a:pt x="43" y="17605"/>
                    <a:pt x="5264" y="22763"/>
                  </a:cubicBezTo>
                  <a:cubicBezTo>
                    <a:pt x="7765" y="25243"/>
                    <a:pt x="11096" y="26609"/>
                    <a:pt x="14615" y="26609"/>
                  </a:cubicBezTo>
                  <a:lnTo>
                    <a:pt x="14689" y="26609"/>
                  </a:lnTo>
                  <a:cubicBezTo>
                    <a:pt x="18240" y="26588"/>
                    <a:pt x="21582" y="25191"/>
                    <a:pt x="24082" y="22669"/>
                  </a:cubicBezTo>
                  <a:cubicBezTo>
                    <a:pt x="26583" y="20137"/>
                    <a:pt x="27949" y="16786"/>
                    <a:pt x="27928" y="13234"/>
                  </a:cubicBezTo>
                  <a:cubicBezTo>
                    <a:pt x="27907" y="9683"/>
                    <a:pt x="26509" y="6342"/>
                    <a:pt x="23987" y="3841"/>
                  </a:cubicBezTo>
                  <a:cubicBezTo>
                    <a:pt x="21395" y="1280"/>
                    <a:pt x="18010" y="0"/>
                    <a:pt x="1462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4;p71">
              <a:extLst>
                <a:ext uri="{FF2B5EF4-FFF2-40B4-BE49-F238E27FC236}">
                  <a16:creationId xmlns:a16="http://schemas.microsoft.com/office/drawing/2014/main" id="{A2A433A9-DD34-19FB-222F-8B6E196EB14C}"/>
                </a:ext>
              </a:extLst>
            </p:cNvPr>
            <p:cNvSpPr/>
            <p:nvPr/>
          </p:nvSpPr>
          <p:spPr>
            <a:xfrm>
              <a:off x="2326752" y="1228470"/>
              <a:ext cx="476680" cy="210705"/>
            </a:xfrm>
            <a:custGeom>
              <a:avLst/>
              <a:gdLst/>
              <a:ahLst/>
              <a:cxnLst/>
              <a:rect l="l" t="t" r="r" b="b"/>
              <a:pathLst>
                <a:path w="13092" h="5787" extrusionOk="0">
                  <a:moveTo>
                    <a:pt x="11187" y="196"/>
                  </a:moveTo>
                  <a:cubicBezTo>
                    <a:pt x="10543" y="196"/>
                    <a:pt x="9957" y="637"/>
                    <a:pt x="9803" y="1291"/>
                  </a:cubicBezTo>
                  <a:cubicBezTo>
                    <a:pt x="9688" y="1785"/>
                    <a:pt x="9845" y="2268"/>
                    <a:pt x="10181" y="2604"/>
                  </a:cubicBezTo>
                  <a:cubicBezTo>
                    <a:pt x="10360" y="2783"/>
                    <a:pt x="10591" y="2909"/>
                    <a:pt x="10854" y="2972"/>
                  </a:cubicBezTo>
                  <a:cubicBezTo>
                    <a:pt x="10959" y="3004"/>
                    <a:pt x="11064" y="3025"/>
                    <a:pt x="11169" y="3056"/>
                  </a:cubicBezTo>
                  <a:cubicBezTo>
                    <a:pt x="11290" y="3088"/>
                    <a:pt x="11412" y="3103"/>
                    <a:pt x="11531" y="3103"/>
                  </a:cubicBezTo>
                  <a:cubicBezTo>
                    <a:pt x="12157" y="3103"/>
                    <a:pt x="12725" y="2684"/>
                    <a:pt x="12892" y="2058"/>
                  </a:cubicBezTo>
                  <a:cubicBezTo>
                    <a:pt x="13092" y="1312"/>
                    <a:pt x="12651" y="534"/>
                    <a:pt x="11894" y="335"/>
                  </a:cubicBezTo>
                  <a:cubicBezTo>
                    <a:pt x="11768" y="303"/>
                    <a:pt x="11631" y="261"/>
                    <a:pt x="11495" y="230"/>
                  </a:cubicBezTo>
                  <a:cubicBezTo>
                    <a:pt x="11392" y="207"/>
                    <a:pt x="11288" y="196"/>
                    <a:pt x="11187" y="196"/>
                  </a:cubicBezTo>
                  <a:close/>
                  <a:moveTo>
                    <a:pt x="7607" y="0"/>
                  </a:moveTo>
                  <a:cubicBezTo>
                    <a:pt x="7555" y="0"/>
                    <a:pt x="7502" y="3"/>
                    <a:pt x="7449" y="9"/>
                  </a:cubicBezTo>
                  <a:cubicBezTo>
                    <a:pt x="4844" y="324"/>
                    <a:pt x="2396" y="1522"/>
                    <a:pt x="547" y="3392"/>
                  </a:cubicBezTo>
                  <a:cubicBezTo>
                    <a:pt x="1" y="3949"/>
                    <a:pt x="1" y="4832"/>
                    <a:pt x="557" y="5378"/>
                  </a:cubicBezTo>
                  <a:cubicBezTo>
                    <a:pt x="829" y="5650"/>
                    <a:pt x="1187" y="5787"/>
                    <a:pt x="1545" y="5787"/>
                  </a:cubicBezTo>
                  <a:cubicBezTo>
                    <a:pt x="1906" y="5787"/>
                    <a:pt x="2269" y="5647"/>
                    <a:pt x="2543" y="5367"/>
                  </a:cubicBezTo>
                  <a:cubicBezTo>
                    <a:pt x="3972" y="3928"/>
                    <a:pt x="5779" y="3046"/>
                    <a:pt x="7786" y="2804"/>
                  </a:cubicBezTo>
                  <a:cubicBezTo>
                    <a:pt x="8563" y="2710"/>
                    <a:pt x="9109" y="2016"/>
                    <a:pt x="9015" y="1239"/>
                  </a:cubicBezTo>
                  <a:cubicBezTo>
                    <a:pt x="8927" y="524"/>
                    <a:pt x="8319" y="0"/>
                    <a:pt x="760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8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5;p71">
              <a:extLst>
                <a:ext uri="{FF2B5EF4-FFF2-40B4-BE49-F238E27FC236}">
                  <a16:creationId xmlns:a16="http://schemas.microsoft.com/office/drawing/2014/main" id="{1E6E7BBC-3CB3-EBCE-C53A-5B00DC8833CC}"/>
                </a:ext>
              </a:extLst>
            </p:cNvPr>
            <p:cNvSpPr/>
            <p:nvPr/>
          </p:nvSpPr>
          <p:spPr>
            <a:xfrm>
              <a:off x="1409018" y="2038394"/>
              <a:ext cx="869180" cy="852067"/>
            </a:xfrm>
            <a:custGeom>
              <a:avLst/>
              <a:gdLst/>
              <a:ahLst/>
              <a:cxnLst/>
              <a:rect l="l" t="t" r="r" b="b"/>
              <a:pathLst>
                <a:path w="23872" h="23402" extrusionOk="0">
                  <a:moveTo>
                    <a:pt x="16817" y="0"/>
                  </a:moveTo>
                  <a:cubicBezTo>
                    <a:pt x="16073" y="0"/>
                    <a:pt x="15329" y="286"/>
                    <a:pt x="14763" y="858"/>
                  </a:cubicBezTo>
                  <a:lnTo>
                    <a:pt x="1114" y="14643"/>
                  </a:lnTo>
                  <a:cubicBezTo>
                    <a:pt x="0" y="15777"/>
                    <a:pt x="0" y="17606"/>
                    <a:pt x="1135" y="18730"/>
                  </a:cubicBezTo>
                  <a:lnTo>
                    <a:pt x="5023" y="22565"/>
                  </a:lnTo>
                  <a:cubicBezTo>
                    <a:pt x="5586" y="23123"/>
                    <a:pt x="6320" y="23401"/>
                    <a:pt x="7055" y="23401"/>
                  </a:cubicBezTo>
                  <a:cubicBezTo>
                    <a:pt x="7799" y="23401"/>
                    <a:pt x="8544" y="23115"/>
                    <a:pt x="9110" y="22544"/>
                  </a:cubicBezTo>
                  <a:lnTo>
                    <a:pt x="22748" y="8759"/>
                  </a:lnTo>
                  <a:cubicBezTo>
                    <a:pt x="23872" y="7624"/>
                    <a:pt x="23872" y="5796"/>
                    <a:pt x="22727" y="4672"/>
                  </a:cubicBezTo>
                  <a:lnTo>
                    <a:pt x="18850" y="837"/>
                  </a:lnTo>
                  <a:cubicBezTo>
                    <a:pt x="18286" y="279"/>
                    <a:pt x="17552" y="0"/>
                    <a:pt x="1681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Google Shape;2146;p71">
              <a:extLst>
                <a:ext uri="{FF2B5EF4-FFF2-40B4-BE49-F238E27FC236}">
                  <a16:creationId xmlns:a16="http://schemas.microsoft.com/office/drawing/2014/main" id="{3AED90C0-3D79-7E00-2BA4-A20D34AA7FA7}"/>
                </a:ext>
              </a:extLst>
            </p:cNvPr>
            <p:cNvSpPr/>
            <p:nvPr/>
          </p:nvSpPr>
          <p:spPr>
            <a:xfrm>
              <a:off x="1410548" y="2029693"/>
              <a:ext cx="877226" cy="869325"/>
            </a:xfrm>
            <a:custGeom>
              <a:avLst/>
              <a:gdLst/>
              <a:ahLst/>
              <a:cxnLst/>
              <a:rect l="l" t="t" r="r" b="b"/>
              <a:pathLst>
                <a:path w="24093" h="23876" extrusionOk="0">
                  <a:moveTo>
                    <a:pt x="16780" y="466"/>
                  </a:moveTo>
                  <a:cubicBezTo>
                    <a:pt x="17453" y="466"/>
                    <a:pt x="18125" y="729"/>
                    <a:pt x="18639" y="1234"/>
                  </a:cubicBezTo>
                  <a:lnTo>
                    <a:pt x="22527" y="5079"/>
                  </a:lnTo>
                  <a:cubicBezTo>
                    <a:pt x="23567" y="6109"/>
                    <a:pt x="23578" y="7790"/>
                    <a:pt x="22548" y="8830"/>
                  </a:cubicBezTo>
                  <a:lnTo>
                    <a:pt x="8900" y="22626"/>
                  </a:lnTo>
                  <a:cubicBezTo>
                    <a:pt x="8396" y="23130"/>
                    <a:pt x="7733" y="23403"/>
                    <a:pt x="7030" y="23413"/>
                  </a:cubicBezTo>
                  <a:lnTo>
                    <a:pt x="7009" y="23413"/>
                  </a:lnTo>
                  <a:cubicBezTo>
                    <a:pt x="6305" y="23413"/>
                    <a:pt x="5643" y="23140"/>
                    <a:pt x="5139" y="22636"/>
                  </a:cubicBezTo>
                  <a:lnTo>
                    <a:pt x="1261" y="18801"/>
                  </a:lnTo>
                  <a:cubicBezTo>
                    <a:pt x="757" y="18297"/>
                    <a:pt x="474" y="17634"/>
                    <a:pt x="474" y="16931"/>
                  </a:cubicBezTo>
                  <a:cubicBezTo>
                    <a:pt x="474" y="16216"/>
                    <a:pt x="747" y="15544"/>
                    <a:pt x="1240" y="15040"/>
                  </a:cubicBezTo>
                  <a:lnTo>
                    <a:pt x="14889" y="1255"/>
                  </a:lnTo>
                  <a:cubicBezTo>
                    <a:pt x="15403" y="729"/>
                    <a:pt x="16087" y="466"/>
                    <a:pt x="16780" y="466"/>
                  </a:cubicBezTo>
                  <a:close/>
                  <a:moveTo>
                    <a:pt x="16776" y="0"/>
                  </a:moveTo>
                  <a:cubicBezTo>
                    <a:pt x="15971" y="0"/>
                    <a:pt x="15166" y="310"/>
                    <a:pt x="14553" y="929"/>
                  </a:cubicBezTo>
                  <a:lnTo>
                    <a:pt x="915" y="14713"/>
                  </a:lnTo>
                  <a:cubicBezTo>
                    <a:pt x="327" y="15302"/>
                    <a:pt x="1" y="16090"/>
                    <a:pt x="11" y="16931"/>
                  </a:cubicBezTo>
                  <a:cubicBezTo>
                    <a:pt x="11" y="17760"/>
                    <a:pt x="337" y="18549"/>
                    <a:pt x="936" y="19137"/>
                  </a:cubicBezTo>
                  <a:lnTo>
                    <a:pt x="4813" y="22972"/>
                  </a:lnTo>
                  <a:cubicBezTo>
                    <a:pt x="5401" y="23560"/>
                    <a:pt x="6178" y="23875"/>
                    <a:pt x="7009" y="23875"/>
                  </a:cubicBezTo>
                  <a:lnTo>
                    <a:pt x="7030" y="23875"/>
                  </a:lnTo>
                  <a:cubicBezTo>
                    <a:pt x="7860" y="23875"/>
                    <a:pt x="8648" y="23539"/>
                    <a:pt x="9236" y="22951"/>
                  </a:cubicBezTo>
                  <a:lnTo>
                    <a:pt x="22874" y="9166"/>
                  </a:lnTo>
                  <a:cubicBezTo>
                    <a:pt x="24093" y="7937"/>
                    <a:pt x="24082" y="5962"/>
                    <a:pt x="22853" y="4743"/>
                  </a:cubicBezTo>
                  <a:lnTo>
                    <a:pt x="18976" y="908"/>
                  </a:lnTo>
                  <a:cubicBezTo>
                    <a:pt x="18365" y="302"/>
                    <a:pt x="17571" y="0"/>
                    <a:pt x="16776" y="0"/>
                  </a:cubicBez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512;p69">
            <a:extLst>
              <a:ext uri="{FF2B5EF4-FFF2-40B4-BE49-F238E27FC236}">
                <a16:creationId xmlns:a16="http://schemas.microsoft.com/office/drawing/2014/main" id="{50EFEF77-BFD1-B979-6230-00DF2DBBC4B8}"/>
              </a:ext>
            </a:extLst>
          </p:cNvPr>
          <p:cNvGrpSpPr/>
          <p:nvPr/>
        </p:nvGrpSpPr>
        <p:grpSpPr>
          <a:xfrm>
            <a:off x="5836480" y="2248828"/>
            <a:ext cx="734542" cy="631667"/>
            <a:chOff x="2241200" y="2012475"/>
            <a:chExt cx="4353450" cy="2643025"/>
          </a:xfrm>
        </p:grpSpPr>
        <p:sp>
          <p:nvSpPr>
            <p:cNvPr id="20" name="Google Shape;2513;p69">
              <a:extLst>
                <a:ext uri="{FF2B5EF4-FFF2-40B4-BE49-F238E27FC236}">
                  <a16:creationId xmlns:a16="http://schemas.microsoft.com/office/drawing/2014/main" id="{0AA81899-D171-148C-5D83-910FD9A16B4C}"/>
                </a:ext>
              </a:extLst>
            </p:cNvPr>
            <p:cNvSpPr/>
            <p:nvPr/>
          </p:nvSpPr>
          <p:spPr>
            <a:xfrm>
              <a:off x="3562650" y="4043650"/>
              <a:ext cx="480275" cy="347300"/>
            </a:xfrm>
            <a:custGeom>
              <a:avLst/>
              <a:gdLst/>
              <a:ahLst/>
              <a:cxnLst/>
              <a:rect l="l" t="t" r="r" b="b"/>
              <a:pathLst>
                <a:path w="19211" h="13892" extrusionOk="0">
                  <a:moveTo>
                    <a:pt x="0" y="1"/>
                  </a:moveTo>
                  <a:lnTo>
                    <a:pt x="0" y="13892"/>
                  </a:lnTo>
                  <a:lnTo>
                    <a:pt x="19210" y="13892"/>
                  </a:lnTo>
                  <a:lnTo>
                    <a:pt x="1921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2514;p69">
              <a:extLst>
                <a:ext uri="{FF2B5EF4-FFF2-40B4-BE49-F238E27FC236}">
                  <a16:creationId xmlns:a16="http://schemas.microsoft.com/office/drawing/2014/main" id="{F09028CD-E583-88C7-30AF-F930200A5686}"/>
                </a:ext>
              </a:extLst>
            </p:cNvPr>
            <p:cNvSpPr/>
            <p:nvPr/>
          </p:nvSpPr>
          <p:spPr>
            <a:xfrm>
              <a:off x="3562650" y="4043650"/>
              <a:ext cx="480275" cy="150500"/>
            </a:xfrm>
            <a:custGeom>
              <a:avLst/>
              <a:gdLst/>
              <a:ahLst/>
              <a:cxnLst/>
              <a:rect l="l" t="t" r="r" b="b"/>
              <a:pathLst>
                <a:path w="19211" h="6020" extrusionOk="0">
                  <a:moveTo>
                    <a:pt x="0" y="1"/>
                  </a:moveTo>
                  <a:lnTo>
                    <a:pt x="0" y="4104"/>
                  </a:lnTo>
                  <a:lnTo>
                    <a:pt x="19210" y="6019"/>
                  </a:lnTo>
                  <a:lnTo>
                    <a:pt x="1921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2515;p69">
              <a:extLst>
                <a:ext uri="{FF2B5EF4-FFF2-40B4-BE49-F238E27FC236}">
                  <a16:creationId xmlns:a16="http://schemas.microsoft.com/office/drawing/2014/main" id="{879A1B9B-47F1-8D59-244D-4766C2494867}"/>
                </a:ext>
              </a:extLst>
            </p:cNvPr>
            <p:cNvSpPr/>
            <p:nvPr/>
          </p:nvSpPr>
          <p:spPr>
            <a:xfrm>
              <a:off x="3259450" y="4379525"/>
              <a:ext cx="1086675" cy="111725"/>
            </a:xfrm>
            <a:custGeom>
              <a:avLst/>
              <a:gdLst/>
              <a:ahLst/>
              <a:cxnLst/>
              <a:rect l="l" t="t" r="r" b="b"/>
              <a:pathLst>
                <a:path w="43467" h="4469" extrusionOk="0">
                  <a:moveTo>
                    <a:pt x="2250" y="1"/>
                  </a:moveTo>
                  <a:cubicBezTo>
                    <a:pt x="1003" y="1"/>
                    <a:pt x="0" y="1004"/>
                    <a:pt x="0" y="2220"/>
                  </a:cubicBezTo>
                  <a:lnTo>
                    <a:pt x="0" y="4469"/>
                  </a:lnTo>
                  <a:lnTo>
                    <a:pt x="43466" y="4469"/>
                  </a:lnTo>
                  <a:lnTo>
                    <a:pt x="43466" y="2220"/>
                  </a:lnTo>
                  <a:cubicBezTo>
                    <a:pt x="43466" y="1004"/>
                    <a:pt x="42463" y="1"/>
                    <a:pt x="41217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2516;p69">
              <a:extLst>
                <a:ext uri="{FF2B5EF4-FFF2-40B4-BE49-F238E27FC236}">
                  <a16:creationId xmlns:a16="http://schemas.microsoft.com/office/drawing/2014/main" id="{44374E3B-B3DF-2D83-EBE3-CC1F25E1A254}"/>
                </a:ext>
              </a:extLst>
            </p:cNvPr>
            <p:cNvSpPr/>
            <p:nvPr/>
          </p:nvSpPr>
          <p:spPr>
            <a:xfrm>
              <a:off x="2241200" y="2012475"/>
              <a:ext cx="3123175" cy="2101875"/>
            </a:xfrm>
            <a:custGeom>
              <a:avLst/>
              <a:gdLst/>
              <a:ahLst/>
              <a:cxnLst/>
              <a:rect l="l" t="t" r="r" b="b"/>
              <a:pathLst>
                <a:path w="124927" h="84075" extrusionOk="0">
                  <a:moveTo>
                    <a:pt x="2371" y="1"/>
                  </a:moveTo>
                  <a:cubicBezTo>
                    <a:pt x="1064" y="1"/>
                    <a:pt x="0" y="1064"/>
                    <a:pt x="0" y="2341"/>
                  </a:cubicBezTo>
                  <a:lnTo>
                    <a:pt x="0" y="81734"/>
                  </a:lnTo>
                  <a:cubicBezTo>
                    <a:pt x="0" y="83041"/>
                    <a:pt x="1064" y="84075"/>
                    <a:pt x="2371" y="84075"/>
                  </a:cubicBezTo>
                  <a:lnTo>
                    <a:pt x="122556" y="84075"/>
                  </a:lnTo>
                  <a:cubicBezTo>
                    <a:pt x="123863" y="84075"/>
                    <a:pt x="124926" y="83041"/>
                    <a:pt x="124926" y="81734"/>
                  </a:cubicBezTo>
                  <a:lnTo>
                    <a:pt x="124926" y="2341"/>
                  </a:lnTo>
                  <a:cubicBezTo>
                    <a:pt x="124926" y="1064"/>
                    <a:pt x="123863" y="1"/>
                    <a:pt x="122556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2517;p69">
              <a:extLst>
                <a:ext uri="{FF2B5EF4-FFF2-40B4-BE49-F238E27FC236}">
                  <a16:creationId xmlns:a16="http://schemas.microsoft.com/office/drawing/2014/main" id="{9886F849-444E-C0C2-D789-5ED139033BB1}"/>
                </a:ext>
              </a:extLst>
            </p:cNvPr>
            <p:cNvSpPr/>
            <p:nvPr/>
          </p:nvSpPr>
          <p:spPr>
            <a:xfrm>
              <a:off x="2290575" y="2071000"/>
              <a:ext cx="3024400" cy="1805500"/>
            </a:xfrm>
            <a:custGeom>
              <a:avLst/>
              <a:gdLst/>
              <a:ahLst/>
              <a:cxnLst/>
              <a:rect l="l" t="t" r="r" b="b"/>
              <a:pathLst>
                <a:path w="120976" h="72220" extrusionOk="0">
                  <a:moveTo>
                    <a:pt x="913" y="0"/>
                  </a:moveTo>
                  <a:cubicBezTo>
                    <a:pt x="426" y="0"/>
                    <a:pt x="1" y="426"/>
                    <a:pt x="1" y="942"/>
                  </a:cubicBezTo>
                  <a:lnTo>
                    <a:pt x="1" y="71278"/>
                  </a:lnTo>
                  <a:cubicBezTo>
                    <a:pt x="1" y="71794"/>
                    <a:pt x="426" y="72220"/>
                    <a:pt x="913" y="72220"/>
                  </a:cubicBezTo>
                  <a:lnTo>
                    <a:pt x="120064" y="72220"/>
                  </a:lnTo>
                  <a:cubicBezTo>
                    <a:pt x="120581" y="72220"/>
                    <a:pt x="120976" y="71794"/>
                    <a:pt x="120976" y="71278"/>
                  </a:cubicBezTo>
                  <a:lnTo>
                    <a:pt x="120976" y="942"/>
                  </a:lnTo>
                  <a:cubicBezTo>
                    <a:pt x="120976" y="426"/>
                    <a:pt x="120581" y="0"/>
                    <a:pt x="1200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2518;p69">
              <a:extLst>
                <a:ext uri="{FF2B5EF4-FFF2-40B4-BE49-F238E27FC236}">
                  <a16:creationId xmlns:a16="http://schemas.microsoft.com/office/drawing/2014/main" id="{C8BE3156-98C0-8D99-5AB4-3E4E26B1EB0A}"/>
                </a:ext>
              </a:extLst>
            </p:cNvPr>
            <p:cNvSpPr/>
            <p:nvPr/>
          </p:nvSpPr>
          <p:spPr>
            <a:xfrm>
              <a:off x="3745025" y="3929675"/>
              <a:ext cx="115525" cy="116300"/>
            </a:xfrm>
            <a:custGeom>
              <a:avLst/>
              <a:gdLst/>
              <a:ahLst/>
              <a:cxnLst/>
              <a:rect l="l" t="t" r="r" b="b"/>
              <a:pathLst>
                <a:path w="4621" h="4652" extrusionOk="0">
                  <a:moveTo>
                    <a:pt x="2310" y="1"/>
                  </a:moveTo>
                  <a:cubicBezTo>
                    <a:pt x="1034" y="1"/>
                    <a:pt x="0" y="1034"/>
                    <a:pt x="0" y="2341"/>
                  </a:cubicBezTo>
                  <a:cubicBezTo>
                    <a:pt x="0" y="3618"/>
                    <a:pt x="1034" y="4651"/>
                    <a:pt x="2310" y="4651"/>
                  </a:cubicBezTo>
                  <a:cubicBezTo>
                    <a:pt x="3587" y="4651"/>
                    <a:pt x="4620" y="3618"/>
                    <a:pt x="4620" y="2341"/>
                  </a:cubicBezTo>
                  <a:cubicBezTo>
                    <a:pt x="4620" y="1034"/>
                    <a:pt x="3587" y="1"/>
                    <a:pt x="2310" y="1"/>
                  </a:cubicBezTo>
                  <a:close/>
                </a:path>
              </a:pathLst>
            </a:custGeom>
            <a:solidFill>
              <a:srgbClr val="F1E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2519;p69">
              <a:extLst>
                <a:ext uri="{FF2B5EF4-FFF2-40B4-BE49-F238E27FC236}">
                  <a16:creationId xmlns:a16="http://schemas.microsoft.com/office/drawing/2014/main" id="{398CDFB9-72A5-13A6-D636-F7604508A3F1}"/>
                </a:ext>
              </a:extLst>
            </p:cNvPr>
            <p:cNvSpPr/>
            <p:nvPr/>
          </p:nvSpPr>
          <p:spPr>
            <a:xfrm>
              <a:off x="2362000" y="2509450"/>
              <a:ext cx="383775" cy="1268275"/>
            </a:xfrm>
            <a:custGeom>
              <a:avLst/>
              <a:gdLst/>
              <a:ahLst/>
              <a:cxnLst/>
              <a:rect l="l" t="t" r="r" b="b"/>
              <a:pathLst>
                <a:path w="15351" h="50731" extrusionOk="0">
                  <a:moveTo>
                    <a:pt x="1126" y="0"/>
                  </a:moveTo>
                  <a:cubicBezTo>
                    <a:pt x="518" y="0"/>
                    <a:pt x="1" y="517"/>
                    <a:pt x="1" y="1125"/>
                  </a:cubicBezTo>
                  <a:lnTo>
                    <a:pt x="1" y="49606"/>
                  </a:lnTo>
                  <a:cubicBezTo>
                    <a:pt x="1" y="50214"/>
                    <a:pt x="518" y="50731"/>
                    <a:pt x="1126" y="50731"/>
                  </a:cubicBezTo>
                  <a:lnTo>
                    <a:pt x="14226" y="50731"/>
                  </a:lnTo>
                  <a:cubicBezTo>
                    <a:pt x="14834" y="50731"/>
                    <a:pt x="15351" y="50214"/>
                    <a:pt x="15351" y="49606"/>
                  </a:cubicBezTo>
                  <a:lnTo>
                    <a:pt x="15351" y="1125"/>
                  </a:lnTo>
                  <a:cubicBezTo>
                    <a:pt x="15351" y="517"/>
                    <a:pt x="14834" y="0"/>
                    <a:pt x="14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2520;p69">
              <a:extLst>
                <a:ext uri="{FF2B5EF4-FFF2-40B4-BE49-F238E27FC236}">
                  <a16:creationId xmlns:a16="http://schemas.microsoft.com/office/drawing/2014/main" id="{2DF47D84-5923-6155-7400-5346EA163841}"/>
                </a:ext>
              </a:extLst>
            </p:cNvPr>
            <p:cNvSpPr/>
            <p:nvPr/>
          </p:nvSpPr>
          <p:spPr>
            <a:xfrm>
              <a:off x="2951700" y="2958550"/>
              <a:ext cx="383750" cy="819175"/>
            </a:xfrm>
            <a:custGeom>
              <a:avLst/>
              <a:gdLst/>
              <a:ahLst/>
              <a:cxnLst/>
              <a:rect l="l" t="t" r="r" b="b"/>
              <a:pathLst>
                <a:path w="15350" h="32767" extrusionOk="0">
                  <a:moveTo>
                    <a:pt x="1125" y="0"/>
                  </a:moveTo>
                  <a:cubicBezTo>
                    <a:pt x="517" y="0"/>
                    <a:pt x="0" y="486"/>
                    <a:pt x="0" y="1125"/>
                  </a:cubicBezTo>
                  <a:lnTo>
                    <a:pt x="0" y="31642"/>
                  </a:lnTo>
                  <a:cubicBezTo>
                    <a:pt x="0" y="32250"/>
                    <a:pt x="517" y="32767"/>
                    <a:pt x="1125" y="32767"/>
                  </a:cubicBezTo>
                  <a:lnTo>
                    <a:pt x="14225" y="32767"/>
                  </a:lnTo>
                  <a:cubicBezTo>
                    <a:pt x="14833" y="32767"/>
                    <a:pt x="15350" y="32250"/>
                    <a:pt x="15350" y="31642"/>
                  </a:cubicBezTo>
                  <a:lnTo>
                    <a:pt x="15350" y="1125"/>
                  </a:lnTo>
                  <a:cubicBezTo>
                    <a:pt x="15350" y="486"/>
                    <a:pt x="14833" y="0"/>
                    <a:pt x="14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2521;p69">
              <a:extLst>
                <a:ext uri="{FF2B5EF4-FFF2-40B4-BE49-F238E27FC236}">
                  <a16:creationId xmlns:a16="http://schemas.microsoft.com/office/drawing/2014/main" id="{10E2E397-7B2D-71E2-73BD-3A5323F1278E}"/>
                </a:ext>
              </a:extLst>
            </p:cNvPr>
            <p:cNvSpPr/>
            <p:nvPr/>
          </p:nvSpPr>
          <p:spPr>
            <a:xfrm>
              <a:off x="3541375" y="2740450"/>
              <a:ext cx="383750" cy="1037275"/>
            </a:xfrm>
            <a:custGeom>
              <a:avLst/>
              <a:gdLst/>
              <a:ahLst/>
              <a:cxnLst/>
              <a:rect l="l" t="t" r="r" b="b"/>
              <a:pathLst>
                <a:path w="15350" h="41491" extrusionOk="0">
                  <a:moveTo>
                    <a:pt x="1125" y="1"/>
                  </a:moveTo>
                  <a:cubicBezTo>
                    <a:pt x="517" y="1"/>
                    <a:pt x="0" y="517"/>
                    <a:pt x="0" y="1125"/>
                  </a:cubicBezTo>
                  <a:lnTo>
                    <a:pt x="0" y="40366"/>
                  </a:lnTo>
                  <a:cubicBezTo>
                    <a:pt x="0" y="40974"/>
                    <a:pt x="517" y="41491"/>
                    <a:pt x="1125" y="41491"/>
                  </a:cubicBezTo>
                  <a:lnTo>
                    <a:pt x="14225" y="41491"/>
                  </a:lnTo>
                  <a:cubicBezTo>
                    <a:pt x="14833" y="41491"/>
                    <a:pt x="15350" y="40974"/>
                    <a:pt x="15350" y="40366"/>
                  </a:cubicBezTo>
                  <a:lnTo>
                    <a:pt x="15350" y="1125"/>
                  </a:lnTo>
                  <a:cubicBezTo>
                    <a:pt x="15350" y="517"/>
                    <a:pt x="14833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2522;p69">
              <a:extLst>
                <a:ext uri="{FF2B5EF4-FFF2-40B4-BE49-F238E27FC236}">
                  <a16:creationId xmlns:a16="http://schemas.microsoft.com/office/drawing/2014/main" id="{205CC202-42BA-341E-92E2-4F8BD0FB3033}"/>
                </a:ext>
              </a:extLst>
            </p:cNvPr>
            <p:cNvSpPr/>
            <p:nvPr/>
          </p:nvSpPr>
          <p:spPr>
            <a:xfrm>
              <a:off x="4131050" y="2961575"/>
              <a:ext cx="383775" cy="816150"/>
            </a:xfrm>
            <a:custGeom>
              <a:avLst/>
              <a:gdLst/>
              <a:ahLst/>
              <a:cxnLst/>
              <a:rect l="l" t="t" r="r" b="b"/>
              <a:pathLst>
                <a:path w="15351" h="32646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lnTo>
                    <a:pt x="0" y="31521"/>
                  </a:lnTo>
                  <a:cubicBezTo>
                    <a:pt x="0" y="32129"/>
                    <a:pt x="487" y="32646"/>
                    <a:pt x="1125" y="32646"/>
                  </a:cubicBezTo>
                  <a:lnTo>
                    <a:pt x="14195" y="32646"/>
                  </a:lnTo>
                  <a:cubicBezTo>
                    <a:pt x="14833" y="32646"/>
                    <a:pt x="15350" y="32129"/>
                    <a:pt x="15320" y="31521"/>
                  </a:cubicBezTo>
                  <a:lnTo>
                    <a:pt x="15320" y="1125"/>
                  </a:lnTo>
                  <a:cubicBezTo>
                    <a:pt x="15320" y="487"/>
                    <a:pt x="14833" y="1"/>
                    <a:pt x="14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2523;p69">
              <a:extLst>
                <a:ext uri="{FF2B5EF4-FFF2-40B4-BE49-F238E27FC236}">
                  <a16:creationId xmlns:a16="http://schemas.microsoft.com/office/drawing/2014/main" id="{AF098AED-F069-3660-8532-62F54D356585}"/>
                </a:ext>
              </a:extLst>
            </p:cNvPr>
            <p:cNvSpPr/>
            <p:nvPr/>
          </p:nvSpPr>
          <p:spPr>
            <a:xfrm>
              <a:off x="4720725" y="3241975"/>
              <a:ext cx="383000" cy="535750"/>
            </a:xfrm>
            <a:custGeom>
              <a:avLst/>
              <a:gdLst/>
              <a:ahLst/>
              <a:cxnLst/>
              <a:rect l="l" t="t" r="r" b="b"/>
              <a:pathLst>
                <a:path w="15320" h="21430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lnTo>
                    <a:pt x="0" y="20730"/>
                  </a:lnTo>
                  <a:cubicBezTo>
                    <a:pt x="0" y="21095"/>
                    <a:pt x="304" y="21430"/>
                    <a:pt x="699" y="21430"/>
                  </a:cubicBezTo>
                  <a:lnTo>
                    <a:pt x="14621" y="21430"/>
                  </a:lnTo>
                  <a:cubicBezTo>
                    <a:pt x="15016" y="21430"/>
                    <a:pt x="15320" y="21095"/>
                    <a:pt x="15320" y="20730"/>
                  </a:cubicBezTo>
                  <a:lnTo>
                    <a:pt x="15320" y="700"/>
                  </a:lnTo>
                  <a:cubicBezTo>
                    <a:pt x="15320" y="305"/>
                    <a:pt x="15016" y="1"/>
                    <a:pt x="1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2524;p69">
              <a:extLst>
                <a:ext uri="{FF2B5EF4-FFF2-40B4-BE49-F238E27FC236}">
                  <a16:creationId xmlns:a16="http://schemas.microsoft.com/office/drawing/2014/main" id="{615E3451-8687-F638-4536-94BAF377FDF4}"/>
                </a:ext>
              </a:extLst>
            </p:cNvPr>
            <p:cNvSpPr/>
            <p:nvPr/>
          </p:nvSpPr>
          <p:spPr>
            <a:xfrm>
              <a:off x="2554275" y="2258675"/>
              <a:ext cx="2357950" cy="838200"/>
            </a:xfrm>
            <a:custGeom>
              <a:avLst/>
              <a:gdLst/>
              <a:ahLst/>
              <a:cxnLst/>
              <a:rect l="l" t="t" r="r" b="b"/>
              <a:pathLst>
                <a:path w="94318" h="33528" fill="none" extrusionOk="0">
                  <a:moveTo>
                    <a:pt x="0" y="1"/>
                  </a:moveTo>
                  <a:lnTo>
                    <a:pt x="23618" y="21946"/>
                  </a:lnTo>
                  <a:lnTo>
                    <a:pt x="47721" y="12311"/>
                  </a:lnTo>
                  <a:lnTo>
                    <a:pt x="71187" y="21065"/>
                  </a:lnTo>
                  <a:lnTo>
                    <a:pt x="94318" y="33527"/>
                  </a:lnTo>
                </a:path>
              </a:pathLst>
            </a:custGeom>
            <a:solidFill>
              <a:srgbClr val="0F9535"/>
            </a:solidFill>
            <a:ln w="50150" cap="flat" cmpd="sng">
              <a:solidFill>
                <a:srgbClr val="66B88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2525;p69">
              <a:extLst>
                <a:ext uri="{FF2B5EF4-FFF2-40B4-BE49-F238E27FC236}">
                  <a16:creationId xmlns:a16="http://schemas.microsoft.com/office/drawing/2014/main" id="{8E784B87-5C6F-5AD5-92B4-3BB333880876}"/>
                </a:ext>
              </a:extLst>
            </p:cNvPr>
            <p:cNvSpPr/>
            <p:nvPr/>
          </p:nvSpPr>
          <p:spPr>
            <a:xfrm>
              <a:off x="2488925" y="2192575"/>
              <a:ext cx="132225" cy="132250"/>
            </a:xfrm>
            <a:custGeom>
              <a:avLst/>
              <a:gdLst/>
              <a:ahLst/>
              <a:cxnLst/>
              <a:rect l="l" t="t" r="r" b="b"/>
              <a:pathLst>
                <a:path w="5289" h="5290" extrusionOk="0">
                  <a:moveTo>
                    <a:pt x="2645" y="0"/>
                  </a:moveTo>
                  <a:cubicBezTo>
                    <a:pt x="1186" y="0"/>
                    <a:pt x="0" y="1186"/>
                    <a:pt x="0" y="2645"/>
                  </a:cubicBezTo>
                  <a:cubicBezTo>
                    <a:pt x="0" y="4104"/>
                    <a:pt x="1186" y="5289"/>
                    <a:pt x="2645" y="5289"/>
                  </a:cubicBezTo>
                  <a:cubicBezTo>
                    <a:pt x="4103" y="5289"/>
                    <a:pt x="5289" y="4104"/>
                    <a:pt x="5289" y="2645"/>
                  </a:cubicBezTo>
                  <a:cubicBezTo>
                    <a:pt x="5289" y="1186"/>
                    <a:pt x="4103" y="0"/>
                    <a:pt x="2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2526;p69">
              <a:extLst>
                <a:ext uri="{FF2B5EF4-FFF2-40B4-BE49-F238E27FC236}">
                  <a16:creationId xmlns:a16="http://schemas.microsoft.com/office/drawing/2014/main" id="{A7C1DF97-BB79-B862-EA6E-E380BF2A5211}"/>
                </a:ext>
              </a:extLst>
            </p:cNvPr>
            <p:cNvSpPr/>
            <p:nvPr/>
          </p:nvSpPr>
          <p:spPr>
            <a:xfrm>
              <a:off x="2463850" y="2167500"/>
              <a:ext cx="182375" cy="182400"/>
            </a:xfrm>
            <a:custGeom>
              <a:avLst/>
              <a:gdLst/>
              <a:ahLst/>
              <a:cxnLst/>
              <a:rect l="l" t="t" r="r" b="b"/>
              <a:pathLst>
                <a:path w="7295" h="7296" extrusionOk="0">
                  <a:moveTo>
                    <a:pt x="3648" y="2006"/>
                  </a:moveTo>
                  <a:cubicBezTo>
                    <a:pt x="4529" y="2006"/>
                    <a:pt x="5289" y="2736"/>
                    <a:pt x="5289" y="3648"/>
                  </a:cubicBezTo>
                  <a:cubicBezTo>
                    <a:pt x="5289" y="4560"/>
                    <a:pt x="4529" y="5289"/>
                    <a:pt x="3648" y="5289"/>
                  </a:cubicBezTo>
                  <a:cubicBezTo>
                    <a:pt x="2736" y="5289"/>
                    <a:pt x="2006" y="4560"/>
                    <a:pt x="2006" y="3648"/>
                  </a:cubicBezTo>
                  <a:cubicBezTo>
                    <a:pt x="2006" y="2736"/>
                    <a:pt x="2736" y="2006"/>
                    <a:pt x="3648" y="2006"/>
                  </a:cubicBezTo>
                  <a:close/>
                  <a:moveTo>
                    <a:pt x="3648" y="0"/>
                  </a:moveTo>
                  <a:cubicBezTo>
                    <a:pt x="1611" y="0"/>
                    <a:pt x="0" y="1642"/>
                    <a:pt x="0" y="3648"/>
                  </a:cubicBezTo>
                  <a:cubicBezTo>
                    <a:pt x="0" y="5654"/>
                    <a:pt x="1611" y="7295"/>
                    <a:pt x="3648" y="7295"/>
                  </a:cubicBezTo>
                  <a:cubicBezTo>
                    <a:pt x="5654" y="7295"/>
                    <a:pt x="7295" y="5654"/>
                    <a:pt x="7295" y="3648"/>
                  </a:cubicBezTo>
                  <a:cubicBezTo>
                    <a:pt x="7295" y="1642"/>
                    <a:pt x="5654" y="0"/>
                    <a:pt x="3648" y="0"/>
                  </a:cubicBezTo>
                  <a:close/>
                </a:path>
              </a:pathLst>
            </a:custGeom>
            <a:solidFill>
              <a:srgbClr val="0F9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2527;p69">
              <a:extLst>
                <a:ext uri="{FF2B5EF4-FFF2-40B4-BE49-F238E27FC236}">
                  <a16:creationId xmlns:a16="http://schemas.microsoft.com/office/drawing/2014/main" id="{77383847-B4A5-07D6-04FC-7E119E600174}"/>
                </a:ext>
              </a:extLst>
            </p:cNvPr>
            <p:cNvSpPr/>
            <p:nvPr/>
          </p:nvSpPr>
          <p:spPr>
            <a:xfrm>
              <a:off x="3078600" y="2738925"/>
              <a:ext cx="131475" cy="132250"/>
            </a:xfrm>
            <a:custGeom>
              <a:avLst/>
              <a:gdLst/>
              <a:ahLst/>
              <a:cxnLst/>
              <a:rect l="l" t="t" r="r" b="b"/>
              <a:pathLst>
                <a:path w="5259" h="5290" extrusionOk="0">
                  <a:moveTo>
                    <a:pt x="2645" y="1"/>
                  </a:moveTo>
                  <a:cubicBezTo>
                    <a:pt x="1155" y="1"/>
                    <a:pt x="0" y="1186"/>
                    <a:pt x="0" y="2645"/>
                  </a:cubicBezTo>
                  <a:cubicBezTo>
                    <a:pt x="0" y="4104"/>
                    <a:pt x="1155" y="5290"/>
                    <a:pt x="2645" y="5290"/>
                  </a:cubicBezTo>
                  <a:cubicBezTo>
                    <a:pt x="4104" y="5290"/>
                    <a:pt x="5259" y="4104"/>
                    <a:pt x="5259" y="2645"/>
                  </a:cubicBezTo>
                  <a:cubicBezTo>
                    <a:pt x="5259" y="1186"/>
                    <a:pt x="4104" y="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2528;p69">
              <a:extLst>
                <a:ext uri="{FF2B5EF4-FFF2-40B4-BE49-F238E27FC236}">
                  <a16:creationId xmlns:a16="http://schemas.microsoft.com/office/drawing/2014/main" id="{3599E81B-5E21-E8EC-6EB5-62D75B33A7A6}"/>
                </a:ext>
              </a:extLst>
            </p:cNvPr>
            <p:cNvSpPr/>
            <p:nvPr/>
          </p:nvSpPr>
          <p:spPr>
            <a:xfrm>
              <a:off x="3052750" y="2713850"/>
              <a:ext cx="183175" cy="182400"/>
            </a:xfrm>
            <a:custGeom>
              <a:avLst/>
              <a:gdLst/>
              <a:ahLst/>
              <a:cxnLst/>
              <a:rect l="l" t="t" r="r" b="b"/>
              <a:pathLst>
                <a:path w="7327" h="7296" extrusionOk="0">
                  <a:moveTo>
                    <a:pt x="3679" y="2007"/>
                  </a:moveTo>
                  <a:cubicBezTo>
                    <a:pt x="4560" y="2007"/>
                    <a:pt x="5290" y="2736"/>
                    <a:pt x="5290" y="3648"/>
                  </a:cubicBezTo>
                  <a:cubicBezTo>
                    <a:pt x="5290" y="4560"/>
                    <a:pt x="4560" y="5290"/>
                    <a:pt x="3679" y="5290"/>
                  </a:cubicBezTo>
                  <a:cubicBezTo>
                    <a:pt x="2767" y="5290"/>
                    <a:pt x="2037" y="4560"/>
                    <a:pt x="2037" y="3648"/>
                  </a:cubicBezTo>
                  <a:cubicBezTo>
                    <a:pt x="2037" y="2736"/>
                    <a:pt x="2767" y="2007"/>
                    <a:pt x="3679" y="2007"/>
                  </a:cubicBezTo>
                  <a:close/>
                  <a:moveTo>
                    <a:pt x="3679" y="1"/>
                  </a:moveTo>
                  <a:cubicBezTo>
                    <a:pt x="1642" y="1"/>
                    <a:pt x="1" y="1642"/>
                    <a:pt x="1" y="3648"/>
                  </a:cubicBezTo>
                  <a:cubicBezTo>
                    <a:pt x="1" y="5654"/>
                    <a:pt x="1642" y="7296"/>
                    <a:pt x="3679" y="7296"/>
                  </a:cubicBezTo>
                  <a:cubicBezTo>
                    <a:pt x="5685" y="7296"/>
                    <a:pt x="7326" y="5654"/>
                    <a:pt x="7326" y="3648"/>
                  </a:cubicBezTo>
                  <a:cubicBezTo>
                    <a:pt x="7326" y="1642"/>
                    <a:pt x="5685" y="1"/>
                    <a:pt x="3679" y="1"/>
                  </a:cubicBezTo>
                  <a:close/>
                </a:path>
              </a:pathLst>
            </a:custGeom>
            <a:solidFill>
              <a:srgbClr val="0F9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2529;p69">
              <a:extLst>
                <a:ext uri="{FF2B5EF4-FFF2-40B4-BE49-F238E27FC236}">
                  <a16:creationId xmlns:a16="http://schemas.microsoft.com/office/drawing/2014/main" id="{00A326C7-5236-C71A-E7FE-CDE0179BB95B}"/>
                </a:ext>
              </a:extLst>
            </p:cNvPr>
            <p:cNvSpPr/>
            <p:nvPr/>
          </p:nvSpPr>
          <p:spPr>
            <a:xfrm>
              <a:off x="3680425" y="2500325"/>
              <a:ext cx="132250" cy="132250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45" y="1"/>
                  </a:moveTo>
                  <a:cubicBezTo>
                    <a:pt x="1186" y="1"/>
                    <a:pt x="1" y="1186"/>
                    <a:pt x="1" y="2645"/>
                  </a:cubicBezTo>
                  <a:cubicBezTo>
                    <a:pt x="1" y="4104"/>
                    <a:pt x="1186" y="5289"/>
                    <a:pt x="2645" y="5289"/>
                  </a:cubicBezTo>
                  <a:cubicBezTo>
                    <a:pt x="4104" y="5289"/>
                    <a:pt x="5289" y="4104"/>
                    <a:pt x="5289" y="2645"/>
                  </a:cubicBezTo>
                  <a:cubicBezTo>
                    <a:pt x="5289" y="1186"/>
                    <a:pt x="4104" y="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2530;p69">
              <a:extLst>
                <a:ext uri="{FF2B5EF4-FFF2-40B4-BE49-F238E27FC236}">
                  <a16:creationId xmlns:a16="http://schemas.microsoft.com/office/drawing/2014/main" id="{AA0DD2E5-4A84-14E3-1B30-C4981415E7EF}"/>
                </a:ext>
              </a:extLst>
            </p:cNvPr>
            <p:cNvSpPr/>
            <p:nvPr/>
          </p:nvSpPr>
          <p:spPr>
            <a:xfrm>
              <a:off x="3655350" y="2475250"/>
              <a:ext cx="182400" cy="182400"/>
            </a:xfrm>
            <a:custGeom>
              <a:avLst/>
              <a:gdLst/>
              <a:ahLst/>
              <a:cxnLst/>
              <a:rect l="l" t="t" r="r" b="b"/>
              <a:pathLst>
                <a:path w="7296" h="7296" extrusionOk="0">
                  <a:moveTo>
                    <a:pt x="3648" y="2007"/>
                  </a:moveTo>
                  <a:cubicBezTo>
                    <a:pt x="4560" y="2007"/>
                    <a:pt x="5289" y="2767"/>
                    <a:pt x="5289" y="3648"/>
                  </a:cubicBezTo>
                  <a:cubicBezTo>
                    <a:pt x="5289" y="4560"/>
                    <a:pt x="4560" y="5289"/>
                    <a:pt x="3648" y="5289"/>
                  </a:cubicBezTo>
                  <a:cubicBezTo>
                    <a:pt x="2766" y="5289"/>
                    <a:pt x="2007" y="4560"/>
                    <a:pt x="2007" y="3648"/>
                  </a:cubicBezTo>
                  <a:cubicBezTo>
                    <a:pt x="2007" y="2767"/>
                    <a:pt x="2766" y="2007"/>
                    <a:pt x="3648" y="2007"/>
                  </a:cubicBezTo>
                  <a:close/>
                  <a:moveTo>
                    <a:pt x="3648" y="1"/>
                  </a:moveTo>
                  <a:cubicBezTo>
                    <a:pt x="1642" y="1"/>
                    <a:pt x="0" y="1642"/>
                    <a:pt x="0" y="3648"/>
                  </a:cubicBezTo>
                  <a:cubicBezTo>
                    <a:pt x="0" y="5685"/>
                    <a:pt x="1642" y="7295"/>
                    <a:pt x="3648" y="7295"/>
                  </a:cubicBezTo>
                  <a:cubicBezTo>
                    <a:pt x="5684" y="7295"/>
                    <a:pt x="7295" y="5685"/>
                    <a:pt x="7295" y="3648"/>
                  </a:cubicBezTo>
                  <a:cubicBezTo>
                    <a:pt x="7295" y="1642"/>
                    <a:pt x="5684" y="1"/>
                    <a:pt x="3648" y="1"/>
                  </a:cubicBezTo>
                  <a:close/>
                </a:path>
              </a:pathLst>
            </a:custGeom>
            <a:solidFill>
              <a:srgbClr val="0F9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2531;p69">
              <a:extLst>
                <a:ext uri="{FF2B5EF4-FFF2-40B4-BE49-F238E27FC236}">
                  <a16:creationId xmlns:a16="http://schemas.microsoft.com/office/drawing/2014/main" id="{E33C2FC1-FC91-ADD9-1E91-5C6A582FBF72}"/>
                </a:ext>
              </a:extLst>
            </p:cNvPr>
            <p:cNvSpPr/>
            <p:nvPr/>
          </p:nvSpPr>
          <p:spPr>
            <a:xfrm>
              <a:off x="4269350" y="2720700"/>
              <a:ext cx="132250" cy="132250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45" y="0"/>
                  </a:moveTo>
                  <a:cubicBezTo>
                    <a:pt x="1186" y="0"/>
                    <a:pt x="0" y="1186"/>
                    <a:pt x="0" y="2645"/>
                  </a:cubicBezTo>
                  <a:cubicBezTo>
                    <a:pt x="0" y="4104"/>
                    <a:pt x="1186" y="5289"/>
                    <a:pt x="2645" y="5289"/>
                  </a:cubicBezTo>
                  <a:cubicBezTo>
                    <a:pt x="4104" y="5289"/>
                    <a:pt x="5289" y="4104"/>
                    <a:pt x="5289" y="2645"/>
                  </a:cubicBezTo>
                  <a:cubicBezTo>
                    <a:pt x="5289" y="1186"/>
                    <a:pt x="4104" y="0"/>
                    <a:pt x="2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2532;p69">
              <a:extLst>
                <a:ext uri="{FF2B5EF4-FFF2-40B4-BE49-F238E27FC236}">
                  <a16:creationId xmlns:a16="http://schemas.microsoft.com/office/drawing/2014/main" id="{10D0CE76-E08E-40E6-FFE7-5B30F50DBEC3}"/>
                </a:ext>
              </a:extLst>
            </p:cNvPr>
            <p:cNvSpPr/>
            <p:nvPr/>
          </p:nvSpPr>
          <p:spPr>
            <a:xfrm>
              <a:off x="4244275" y="2695625"/>
              <a:ext cx="182400" cy="182400"/>
            </a:xfrm>
            <a:custGeom>
              <a:avLst/>
              <a:gdLst/>
              <a:ahLst/>
              <a:cxnLst/>
              <a:rect l="l" t="t" r="r" b="b"/>
              <a:pathLst>
                <a:path w="7296" h="7296" extrusionOk="0">
                  <a:moveTo>
                    <a:pt x="3648" y="2006"/>
                  </a:moveTo>
                  <a:cubicBezTo>
                    <a:pt x="4560" y="2006"/>
                    <a:pt x="5289" y="2736"/>
                    <a:pt x="5289" y="3648"/>
                  </a:cubicBezTo>
                  <a:cubicBezTo>
                    <a:pt x="5289" y="4560"/>
                    <a:pt x="4560" y="5289"/>
                    <a:pt x="3648" y="5289"/>
                  </a:cubicBezTo>
                  <a:cubicBezTo>
                    <a:pt x="2736" y="5289"/>
                    <a:pt x="2006" y="4560"/>
                    <a:pt x="2006" y="3648"/>
                  </a:cubicBezTo>
                  <a:cubicBezTo>
                    <a:pt x="2006" y="2736"/>
                    <a:pt x="2736" y="2006"/>
                    <a:pt x="3648" y="2006"/>
                  </a:cubicBezTo>
                  <a:close/>
                  <a:moveTo>
                    <a:pt x="3648" y="0"/>
                  </a:moveTo>
                  <a:cubicBezTo>
                    <a:pt x="1642" y="0"/>
                    <a:pt x="0" y="1642"/>
                    <a:pt x="0" y="3648"/>
                  </a:cubicBezTo>
                  <a:cubicBezTo>
                    <a:pt x="0" y="5654"/>
                    <a:pt x="1642" y="7295"/>
                    <a:pt x="3648" y="7295"/>
                  </a:cubicBezTo>
                  <a:cubicBezTo>
                    <a:pt x="5654" y="7295"/>
                    <a:pt x="7295" y="5654"/>
                    <a:pt x="7295" y="3648"/>
                  </a:cubicBezTo>
                  <a:cubicBezTo>
                    <a:pt x="7295" y="1642"/>
                    <a:pt x="5654" y="0"/>
                    <a:pt x="3648" y="0"/>
                  </a:cubicBezTo>
                  <a:close/>
                </a:path>
              </a:pathLst>
            </a:custGeom>
            <a:solidFill>
              <a:srgbClr val="0F9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2533;p69">
              <a:extLst>
                <a:ext uri="{FF2B5EF4-FFF2-40B4-BE49-F238E27FC236}">
                  <a16:creationId xmlns:a16="http://schemas.microsoft.com/office/drawing/2014/main" id="{7A90C957-D45B-5FAF-778B-517AD9E25EA5}"/>
                </a:ext>
              </a:extLst>
            </p:cNvPr>
            <p:cNvSpPr/>
            <p:nvPr/>
          </p:nvSpPr>
          <p:spPr>
            <a:xfrm>
              <a:off x="4846850" y="3030725"/>
              <a:ext cx="132250" cy="132250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45" y="1"/>
                  </a:moveTo>
                  <a:cubicBezTo>
                    <a:pt x="1186" y="1"/>
                    <a:pt x="1" y="1186"/>
                    <a:pt x="1" y="2645"/>
                  </a:cubicBezTo>
                  <a:cubicBezTo>
                    <a:pt x="1" y="4104"/>
                    <a:pt x="1186" y="5290"/>
                    <a:pt x="2645" y="5290"/>
                  </a:cubicBezTo>
                  <a:cubicBezTo>
                    <a:pt x="4104" y="5290"/>
                    <a:pt x="5290" y="4104"/>
                    <a:pt x="5290" y="2645"/>
                  </a:cubicBezTo>
                  <a:cubicBezTo>
                    <a:pt x="5290" y="1186"/>
                    <a:pt x="4104" y="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2534;p69">
              <a:extLst>
                <a:ext uri="{FF2B5EF4-FFF2-40B4-BE49-F238E27FC236}">
                  <a16:creationId xmlns:a16="http://schemas.microsoft.com/office/drawing/2014/main" id="{B67A9191-B480-187A-3EEA-6ECC8F4E46E9}"/>
                </a:ext>
              </a:extLst>
            </p:cNvPr>
            <p:cNvSpPr/>
            <p:nvPr/>
          </p:nvSpPr>
          <p:spPr>
            <a:xfrm>
              <a:off x="4821775" y="3005650"/>
              <a:ext cx="182400" cy="182400"/>
            </a:xfrm>
            <a:custGeom>
              <a:avLst/>
              <a:gdLst/>
              <a:ahLst/>
              <a:cxnLst/>
              <a:rect l="l" t="t" r="r" b="b"/>
              <a:pathLst>
                <a:path w="7296" h="7296" extrusionOk="0">
                  <a:moveTo>
                    <a:pt x="3648" y="2007"/>
                  </a:moveTo>
                  <a:cubicBezTo>
                    <a:pt x="4560" y="2007"/>
                    <a:pt x="5290" y="2736"/>
                    <a:pt x="5290" y="3648"/>
                  </a:cubicBezTo>
                  <a:cubicBezTo>
                    <a:pt x="5290" y="4560"/>
                    <a:pt x="4560" y="5289"/>
                    <a:pt x="3648" y="5289"/>
                  </a:cubicBezTo>
                  <a:cubicBezTo>
                    <a:pt x="2736" y="5289"/>
                    <a:pt x="2007" y="4560"/>
                    <a:pt x="2007" y="3648"/>
                  </a:cubicBezTo>
                  <a:cubicBezTo>
                    <a:pt x="2007" y="2736"/>
                    <a:pt x="2736" y="2007"/>
                    <a:pt x="3648" y="2007"/>
                  </a:cubicBezTo>
                  <a:close/>
                  <a:moveTo>
                    <a:pt x="3648" y="1"/>
                  </a:moveTo>
                  <a:cubicBezTo>
                    <a:pt x="1642" y="1"/>
                    <a:pt x="1" y="1642"/>
                    <a:pt x="1" y="3648"/>
                  </a:cubicBezTo>
                  <a:cubicBezTo>
                    <a:pt x="1" y="5654"/>
                    <a:pt x="1642" y="7296"/>
                    <a:pt x="3648" y="7296"/>
                  </a:cubicBezTo>
                  <a:cubicBezTo>
                    <a:pt x="5654" y="7296"/>
                    <a:pt x="7296" y="5654"/>
                    <a:pt x="7296" y="3648"/>
                  </a:cubicBezTo>
                  <a:cubicBezTo>
                    <a:pt x="7296" y="1642"/>
                    <a:pt x="5654" y="1"/>
                    <a:pt x="3648" y="1"/>
                  </a:cubicBezTo>
                  <a:close/>
                </a:path>
              </a:pathLst>
            </a:custGeom>
            <a:solidFill>
              <a:srgbClr val="0F9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2535;p69">
              <a:extLst>
                <a:ext uri="{FF2B5EF4-FFF2-40B4-BE49-F238E27FC236}">
                  <a16:creationId xmlns:a16="http://schemas.microsoft.com/office/drawing/2014/main" id="{35005F4C-AF6B-4ABE-C68F-8E0C93B7BD4C}"/>
                </a:ext>
              </a:extLst>
            </p:cNvPr>
            <p:cNvSpPr/>
            <p:nvPr/>
          </p:nvSpPr>
          <p:spPr>
            <a:xfrm>
              <a:off x="5001875" y="2381775"/>
              <a:ext cx="654300" cy="438500"/>
            </a:xfrm>
            <a:custGeom>
              <a:avLst/>
              <a:gdLst/>
              <a:ahLst/>
              <a:cxnLst/>
              <a:rect l="l" t="t" r="r" b="b"/>
              <a:pathLst>
                <a:path w="26172" h="17540" extrusionOk="0">
                  <a:moveTo>
                    <a:pt x="1186" y="1"/>
                  </a:moveTo>
                  <a:cubicBezTo>
                    <a:pt x="517" y="1"/>
                    <a:pt x="1" y="518"/>
                    <a:pt x="1" y="1186"/>
                  </a:cubicBezTo>
                  <a:lnTo>
                    <a:pt x="1" y="16384"/>
                  </a:lnTo>
                  <a:cubicBezTo>
                    <a:pt x="1" y="17022"/>
                    <a:pt x="517" y="17539"/>
                    <a:pt x="1186" y="17539"/>
                  </a:cubicBezTo>
                  <a:lnTo>
                    <a:pt x="24986" y="17539"/>
                  </a:lnTo>
                  <a:cubicBezTo>
                    <a:pt x="25655" y="17539"/>
                    <a:pt x="26171" y="17022"/>
                    <a:pt x="26171" y="16384"/>
                  </a:cubicBezTo>
                  <a:lnTo>
                    <a:pt x="26171" y="1186"/>
                  </a:lnTo>
                  <a:cubicBezTo>
                    <a:pt x="26171" y="518"/>
                    <a:pt x="25655" y="1"/>
                    <a:pt x="24986" y="1"/>
                  </a:cubicBezTo>
                  <a:close/>
                </a:path>
              </a:pathLst>
            </a:custGeom>
            <a:solidFill>
              <a:srgbClr val="39B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2536;p69">
              <a:extLst>
                <a:ext uri="{FF2B5EF4-FFF2-40B4-BE49-F238E27FC236}">
                  <a16:creationId xmlns:a16="http://schemas.microsoft.com/office/drawing/2014/main" id="{42497FD5-6D7D-0754-F740-14C6ED259E15}"/>
                </a:ext>
              </a:extLst>
            </p:cNvPr>
            <p:cNvSpPr/>
            <p:nvPr/>
          </p:nvSpPr>
          <p:spPr>
            <a:xfrm>
              <a:off x="502467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2537;p69">
              <a:extLst>
                <a:ext uri="{FF2B5EF4-FFF2-40B4-BE49-F238E27FC236}">
                  <a16:creationId xmlns:a16="http://schemas.microsoft.com/office/drawing/2014/main" id="{65079CB3-1554-F724-6216-30CE29D3F381}"/>
                </a:ext>
              </a:extLst>
            </p:cNvPr>
            <p:cNvSpPr/>
            <p:nvPr/>
          </p:nvSpPr>
          <p:spPr>
            <a:xfrm>
              <a:off x="507560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0" y="0"/>
                  </a:moveTo>
                  <a:lnTo>
                    <a:pt x="0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2538;p69">
              <a:extLst>
                <a:ext uri="{FF2B5EF4-FFF2-40B4-BE49-F238E27FC236}">
                  <a16:creationId xmlns:a16="http://schemas.microsoft.com/office/drawing/2014/main" id="{6DDFB95E-C430-29AB-E908-DD7369B42436}"/>
                </a:ext>
              </a:extLst>
            </p:cNvPr>
            <p:cNvSpPr/>
            <p:nvPr/>
          </p:nvSpPr>
          <p:spPr>
            <a:xfrm>
              <a:off x="512575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0" y="0"/>
                  </a:moveTo>
                  <a:lnTo>
                    <a:pt x="0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2539;p69">
              <a:extLst>
                <a:ext uri="{FF2B5EF4-FFF2-40B4-BE49-F238E27FC236}">
                  <a16:creationId xmlns:a16="http://schemas.microsoft.com/office/drawing/2014/main" id="{095106DC-17CD-1CCC-F7E3-FC7F4B24939A}"/>
                </a:ext>
              </a:extLst>
            </p:cNvPr>
            <p:cNvSpPr/>
            <p:nvPr/>
          </p:nvSpPr>
          <p:spPr>
            <a:xfrm>
              <a:off x="517590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0" y="0"/>
                  </a:moveTo>
                  <a:lnTo>
                    <a:pt x="0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2540;p69">
              <a:extLst>
                <a:ext uri="{FF2B5EF4-FFF2-40B4-BE49-F238E27FC236}">
                  <a16:creationId xmlns:a16="http://schemas.microsoft.com/office/drawing/2014/main" id="{331DD02B-755F-0610-7569-CF06F3CC9931}"/>
                </a:ext>
              </a:extLst>
            </p:cNvPr>
            <p:cNvSpPr/>
            <p:nvPr/>
          </p:nvSpPr>
          <p:spPr>
            <a:xfrm>
              <a:off x="522680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2541;p69">
              <a:extLst>
                <a:ext uri="{FF2B5EF4-FFF2-40B4-BE49-F238E27FC236}">
                  <a16:creationId xmlns:a16="http://schemas.microsoft.com/office/drawing/2014/main" id="{7A4F1654-88A8-24B6-362B-9FDCD52F1921}"/>
                </a:ext>
              </a:extLst>
            </p:cNvPr>
            <p:cNvSpPr/>
            <p:nvPr/>
          </p:nvSpPr>
          <p:spPr>
            <a:xfrm>
              <a:off x="527695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2542;p69">
              <a:extLst>
                <a:ext uri="{FF2B5EF4-FFF2-40B4-BE49-F238E27FC236}">
                  <a16:creationId xmlns:a16="http://schemas.microsoft.com/office/drawing/2014/main" id="{65ECED2C-2B75-EDB4-F3A9-70FB45D97B4A}"/>
                </a:ext>
              </a:extLst>
            </p:cNvPr>
            <p:cNvSpPr/>
            <p:nvPr/>
          </p:nvSpPr>
          <p:spPr>
            <a:xfrm>
              <a:off x="532712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0" y="0"/>
                  </a:moveTo>
                  <a:lnTo>
                    <a:pt x="0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2543;p69">
              <a:extLst>
                <a:ext uri="{FF2B5EF4-FFF2-40B4-BE49-F238E27FC236}">
                  <a16:creationId xmlns:a16="http://schemas.microsoft.com/office/drawing/2014/main" id="{A1BFCFC0-044E-F54A-6AC2-AAB2333980D5}"/>
                </a:ext>
              </a:extLst>
            </p:cNvPr>
            <p:cNvSpPr/>
            <p:nvPr/>
          </p:nvSpPr>
          <p:spPr>
            <a:xfrm>
              <a:off x="537802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2544;p69">
              <a:extLst>
                <a:ext uri="{FF2B5EF4-FFF2-40B4-BE49-F238E27FC236}">
                  <a16:creationId xmlns:a16="http://schemas.microsoft.com/office/drawing/2014/main" id="{88B23867-9402-6FCE-AB39-A12C66D248A6}"/>
                </a:ext>
              </a:extLst>
            </p:cNvPr>
            <p:cNvSpPr/>
            <p:nvPr/>
          </p:nvSpPr>
          <p:spPr>
            <a:xfrm>
              <a:off x="542817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2545;p69">
              <a:extLst>
                <a:ext uri="{FF2B5EF4-FFF2-40B4-BE49-F238E27FC236}">
                  <a16:creationId xmlns:a16="http://schemas.microsoft.com/office/drawing/2014/main" id="{C9E20789-BC75-0658-C990-C3258C5A90EF}"/>
                </a:ext>
              </a:extLst>
            </p:cNvPr>
            <p:cNvSpPr/>
            <p:nvPr/>
          </p:nvSpPr>
          <p:spPr>
            <a:xfrm>
              <a:off x="547832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2546;p69">
              <a:extLst>
                <a:ext uri="{FF2B5EF4-FFF2-40B4-BE49-F238E27FC236}">
                  <a16:creationId xmlns:a16="http://schemas.microsoft.com/office/drawing/2014/main" id="{727240C1-44D7-6065-F912-3E82AAA787F3}"/>
                </a:ext>
              </a:extLst>
            </p:cNvPr>
            <p:cNvSpPr/>
            <p:nvPr/>
          </p:nvSpPr>
          <p:spPr>
            <a:xfrm>
              <a:off x="5528475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2547;p69">
              <a:extLst>
                <a:ext uri="{FF2B5EF4-FFF2-40B4-BE49-F238E27FC236}">
                  <a16:creationId xmlns:a16="http://schemas.microsoft.com/office/drawing/2014/main" id="{FBFF0933-EE6E-989D-C20D-44CC603D2343}"/>
                </a:ext>
              </a:extLst>
            </p:cNvPr>
            <p:cNvSpPr/>
            <p:nvPr/>
          </p:nvSpPr>
          <p:spPr>
            <a:xfrm>
              <a:off x="557940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0" y="0"/>
                  </a:moveTo>
                  <a:lnTo>
                    <a:pt x="0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2548;p69">
              <a:extLst>
                <a:ext uri="{FF2B5EF4-FFF2-40B4-BE49-F238E27FC236}">
                  <a16:creationId xmlns:a16="http://schemas.microsoft.com/office/drawing/2014/main" id="{A6D253E2-08CC-092F-3180-D5AD9EB2AB4F}"/>
                </a:ext>
              </a:extLst>
            </p:cNvPr>
            <p:cNvSpPr/>
            <p:nvPr/>
          </p:nvSpPr>
          <p:spPr>
            <a:xfrm>
              <a:off x="5629550" y="2493500"/>
              <a:ext cx="25" cy="289525"/>
            </a:xfrm>
            <a:custGeom>
              <a:avLst/>
              <a:gdLst/>
              <a:ahLst/>
              <a:cxnLst/>
              <a:rect l="l" t="t" r="r" b="b"/>
              <a:pathLst>
                <a:path w="1" h="11581" fill="none" extrusionOk="0">
                  <a:moveTo>
                    <a:pt x="1" y="0"/>
                  </a:moveTo>
                  <a:lnTo>
                    <a:pt x="1" y="11581"/>
                  </a:lnTo>
                </a:path>
              </a:pathLst>
            </a:custGeom>
            <a:solidFill>
              <a:srgbClr val="FFFFFF"/>
            </a:solidFill>
            <a:ln w="53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2549;p69">
              <a:extLst>
                <a:ext uri="{FF2B5EF4-FFF2-40B4-BE49-F238E27FC236}">
                  <a16:creationId xmlns:a16="http://schemas.microsoft.com/office/drawing/2014/main" id="{396456A9-DF4A-2224-B63A-96AE771FECD8}"/>
                </a:ext>
              </a:extLst>
            </p:cNvPr>
            <p:cNvSpPr/>
            <p:nvPr/>
          </p:nvSpPr>
          <p:spPr>
            <a:xfrm>
              <a:off x="5023925" y="2457775"/>
              <a:ext cx="605650" cy="25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solidFill>
              <a:srgbClr val="FFFFFF"/>
            </a:solidFill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2550;p69">
              <a:extLst>
                <a:ext uri="{FF2B5EF4-FFF2-40B4-BE49-F238E27FC236}">
                  <a16:creationId xmlns:a16="http://schemas.microsoft.com/office/drawing/2014/main" id="{93EA411E-E7E1-D321-5256-3F9F3994D338}"/>
                </a:ext>
              </a:extLst>
            </p:cNvPr>
            <p:cNvSpPr/>
            <p:nvPr/>
          </p:nvSpPr>
          <p:spPr>
            <a:xfrm>
              <a:off x="5597625" y="240077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" y="1"/>
                  </a:moveTo>
                  <a:lnTo>
                    <a:pt x="1278" y="1277"/>
                  </a:lnTo>
                </a:path>
              </a:pathLst>
            </a:custGeom>
            <a:noFill/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2551;p69">
              <a:extLst>
                <a:ext uri="{FF2B5EF4-FFF2-40B4-BE49-F238E27FC236}">
                  <a16:creationId xmlns:a16="http://schemas.microsoft.com/office/drawing/2014/main" id="{2C5E7D16-2C0A-80C0-8D93-6F8A1C339697}"/>
                </a:ext>
              </a:extLst>
            </p:cNvPr>
            <p:cNvSpPr/>
            <p:nvPr/>
          </p:nvSpPr>
          <p:spPr>
            <a:xfrm>
              <a:off x="5597625" y="240077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fill="none" extrusionOk="0">
                  <a:moveTo>
                    <a:pt x="1278" y="1"/>
                  </a:moveTo>
                  <a:lnTo>
                    <a:pt x="1" y="1277"/>
                  </a:lnTo>
                </a:path>
              </a:pathLst>
            </a:custGeom>
            <a:solidFill>
              <a:srgbClr val="FFFFFF"/>
            </a:solidFill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2552;p69">
              <a:extLst>
                <a:ext uri="{FF2B5EF4-FFF2-40B4-BE49-F238E27FC236}">
                  <a16:creationId xmlns:a16="http://schemas.microsoft.com/office/drawing/2014/main" id="{10F4E11D-D5C5-B764-4055-C726795D5BDC}"/>
                </a:ext>
              </a:extLst>
            </p:cNvPr>
            <p:cNvSpPr/>
            <p:nvPr/>
          </p:nvSpPr>
          <p:spPr>
            <a:xfrm>
              <a:off x="5540650" y="2400775"/>
              <a:ext cx="31925" cy="31950"/>
            </a:xfrm>
            <a:custGeom>
              <a:avLst/>
              <a:gdLst/>
              <a:ahLst/>
              <a:cxnLst/>
              <a:rect l="l" t="t" r="r" b="b"/>
              <a:pathLst>
                <a:path w="1277" h="1278" fill="none" extrusionOk="0">
                  <a:moveTo>
                    <a:pt x="122" y="1277"/>
                  </a:moveTo>
                  <a:lnTo>
                    <a:pt x="1155" y="1277"/>
                  </a:lnTo>
                  <a:cubicBezTo>
                    <a:pt x="1216" y="1277"/>
                    <a:pt x="1277" y="1217"/>
                    <a:pt x="1277" y="1156"/>
                  </a:cubicBezTo>
                  <a:lnTo>
                    <a:pt x="1277" y="122"/>
                  </a:lnTo>
                  <a:cubicBezTo>
                    <a:pt x="1277" y="62"/>
                    <a:pt x="1216" y="1"/>
                    <a:pt x="1155" y="1"/>
                  </a:cubicBezTo>
                  <a:lnTo>
                    <a:pt x="122" y="1"/>
                  </a:lnTo>
                  <a:cubicBezTo>
                    <a:pt x="61" y="1"/>
                    <a:pt x="0" y="62"/>
                    <a:pt x="0" y="122"/>
                  </a:cubicBezTo>
                  <a:lnTo>
                    <a:pt x="0" y="1156"/>
                  </a:lnTo>
                  <a:cubicBezTo>
                    <a:pt x="0" y="1217"/>
                    <a:pt x="61" y="1277"/>
                    <a:pt x="122" y="1277"/>
                  </a:cubicBezTo>
                  <a:close/>
                </a:path>
              </a:pathLst>
            </a:custGeom>
            <a:solidFill>
              <a:srgbClr val="FFFFFF"/>
            </a:solidFill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2553;p69">
              <a:extLst>
                <a:ext uri="{FF2B5EF4-FFF2-40B4-BE49-F238E27FC236}">
                  <a16:creationId xmlns:a16="http://schemas.microsoft.com/office/drawing/2014/main" id="{BFD18042-CBD6-3388-5B98-CA35FD8EDFF2}"/>
                </a:ext>
              </a:extLst>
            </p:cNvPr>
            <p:cNvSpPr/>
            <p:nvPr/>
          </p:nvSpPr>
          <p:spPr>
            <a:xfrm>
              <a:off x="5482125" y="2432700"/>
              <a:ext cx="31950" cy="25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0"/>
                  </a:moveTo>
                  <a:lnTo>
                    <a:pt x="1277" y="0"/>
                  </a:lnTo>
                </a:path>
              </a:pathLst>
            </a:custGeom>
            <a:solidFill>
              <a:srgbClr val="FFFFFF"/>
            </a:solidFill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2554;p69">
              <a:extLst>
                <a:ext uri="{FF2B5EF4-FFF2-40B4-BE49-F238E27FC236}">
                  <a16:creationId xmlns:a16="http://schemas.microsoft.com/office/drawing/2014/main" id="{44E82CC1-4FB2-5D03-5D0D-45FBD665B440}"/>
                </a:ext>
              </a:extLst>
            </p:cNvPr>
            <p:cNvSpPr/>
            <p:nvPr/>
          </p:nvSpPr>
          <p:spPr>
            <a:xfrm>
              <a:off x="5023925" y="2498800"/>
              <a:ext cx="605650" cy="203675"/>
            </a:xfrm>
            <a:custGeom>
              <a:avLst/>
              <a:gdLst/>
              <a:ahLst/>
              <a:cxnLst/>
              <a:rect l="l" t="t" r="r" b="b"/>
              <a:pathLst>
                <a:path w="24226" h="8147" fill="none" extrusionOk="0">
                  <a:moveTo>
                    <a:pt x="0" y="2311"/>
                  </a:moveTo>
                  <a:cubicBezTo>
                    <a:pt x="0" y="2311"/>
                    <a:pt x="2158" y="1"/>
                    <a:pt x="5167" y="852"/>
                  </a:cubicBezTo>
                  <a:cubicBezTo>
                    <a:pt x="8177" y="1703"/>
                    <a:pt x="9028" y="5563"/>
                    <a:pt x="12645" y="6809"/>
                  </a:cubicBezTo>
                  <a:cubicBezTo>
                    <a:pt x="15016" y="7630"/>
                    <a:pt x="17235" y="5624"/>
                    <a:pt x="20213" y="5624"/>
                  </a:cubicBezTo>
                  <a:cubicBezTo>
                    <a:pt x="22949" y="5594"/>
                    <a:pt x="24226" y="8147"/>
                    <a:pt x="24226" y="8147"/>
                  </a:cubicBezTo>
                </a:path>
              </a:pathLst>
            </a:custGeom>
            <a:solidFill>
              <a:srgbClr val="FFFFFF"/>
            </a:solidFill>
            <a:ln w="9125" cap="rnd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2555;p69">
              <a:extLst>
                <a:ext uri="{FF2B5EF4-FFF2-40B4-BE49-F238E27FC236}">
                  <a16:creationId xmlns:a16="http://schemas.microsoft.com/office/drawing/2014/main" id="{33DB3672-E653-F774-DFEC-1EF45705E728}"/>
                </a:ext>
              </a:extLst>
            </p:cNvPr>
            <p:cNvSpPr/>
            <p:nvPr/>
          </p:nvSpPr>
          <p:spPr>
            <a:xfrm>
              <a:off x="5010250" y="254135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0" y="275"/>
                    <a:pt x="0" y="578"/>
                  </a:cubicBezTo>
                  <a:cubicBezTo>
                    <a:pt x="0" y="913"/>
                    <a:pt x="274" y="1156"/>
                    <a:pt x="578" y="1156"/>
                  </a:cubicBezTo>
                  <a:cubicBezTo>
                    <a:pt x="912" y="1156"/>
                    <a:pt x="1155" y="913"/>
                    <a:pt x="1155" y="578"/>
                  </a:cubicBezTo>
                  <a:cubicBezTo>
                    <a:pt x="1155" y="275"/>
                    <a:pt x="912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2556;p69">
              <a:extLst>
                <a:ext uri="{FF2B5EF4-FFF2-40B4-BE49-F238E27FC236}">
                  <a16:creationId xmlns:a16="http://schemas.microsoft.com/office/drawing/2014/main" id="{BCEE520B-2599-9B56-9627-3C2B253265C4}"/>
                </a:ext>
              </a:extLst>
            </p:cNvPr>
            <p:cNvSpPr/>
            <p:nvPr/>
          </p:nvSpPr>
          <p:spPr>
            <a:xfrm>
              <a:off x="5312675" y="264850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74"/>
                    <a:pt x="1" y="578"/>
                  </a:cubicBezTo>
                  <a:cubicBezTo>
                    <a:pt x="1" y="913"/>
                    <a:pt x="244" y="1156"/>
                    <a:pt x="578" y="1156"/>
                  </a:cubicBezTo>
                  <a:cubicBezTo>
                    <a:pt x="882" y="1156"/>
                    <a:pt x="1156" y="913"/>
                    <a:pt x="1156" y="578"/>
                  </a:cubicBezTo>
                  <a:cubicBezTo>
                    <a:pt x="1156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2" name="Google Shape;2557;p69">
              <a:extLst>
                <a:ext uri="{FF2B5EF4-FFF2-40B4-BE49-F238E27FC236}">
                  <a16:creationId xmlns:a16="http://schemas.microsoft.com/office/drawing/2014/main" id="{39BA74AC-C441-0B30-AF94-3B997B6C0298}"/>
                </a:ext>
              </a:extLst>
            </p:cNvPr>
            <p:cNvSpPr/>
            <p:nvPr/>
          </p:nvSpPr>
          <p:spPr>
            <a:xfrm>
              <a:off x="5615100" y="2688025"/>
              <a:ext cx="28925" cy="29650"/>
            </a:xfrm>
            <a:custGeom>
              <a:avLst/>
              <a:gdLst/>
              <a:ahLst/>
              <a:cxnLst/>
              <a:rect l="l" t="t" r="r" b="b"/>
              <a:pathLst>
                <a:path w="1157" h="1186" extrusionOk="0">
                  <a:moveTo>
                    <a:pt x="579" y="0"/>
                  </a:moveTo>
                  <a:cubicBezTo>
                    <a:pt x="275" y="0"/>
                    <a:pt x="1" y="274"/>
                    <a:pt x="1" y="578"/>
                  </a:cubicBezTo>
                  <a:cubicBezTo>
                    <a:pt x="1" y="912"/>
                    <a:pt x="275" y="1186"/>
                    <a:pt x="579" y="1186"/>
                  </a:cubicBezTo>
                  <a:cubicBezTo>
                    <a:pt x="913" y="1186"/>
                    <a:pt x="1156" y="912"/>
                    <a:pt x="1156" y="578"/>
                  </a:cubicBezTo>
                  <a:cubicBezTo>
                    <a:pt x="1156" y="274"/>
                    <a:pt x="913" y="0"/>
                    <a:pt x="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3" name="Google Shape;2558;p69">
              <a:extLst>
                <a:ext uri="{FF2B5EF4-FFF2-40B4-BE49-F238E27FC236}">
                  <a16:creationId xmlns:a16="http://schemas.microsoft.com/office/drawing/2014/main" id="{DC8F4064-7072-C894-84F7-4876EC9C5E72}"/>
                </a:ext>
              </a:extLst>
            </p:cNvPr>
            <p:cNvSpPr/>
            <p:nvPr/>
          </p:nvSpPr>
          <p:spPr>
            <a:xfrm>
              <a:off x="5145500" y="3909925"/>
              <a:ext cx="127675" cy="584375"/>
            </a:xfrm>
            <a:custGeom>
              <a:avLst/>
              <a:gdLst/>
              <a:ahLst/>
              <a:cxnLst/>
              <a:rect l="l" t="t" r="r" b="b"/>
              <a:pathLst>
                <a:path w="5107" h="23375" extrusionOk="0">
                  <a:moveTo>
                    <a:pt x="0" y="0"/>
                  </a:moveTo>
                  <a:lnTo>
                    <a:pt x="0" y="23375"/>
                  </a:lnTo>
                  <a:lnTo>
                    <a:pt x="5107" y="23375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9B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4" name="Google Shape;2559;p69">
              <a:extLst>
                <a:ext uri="{FF2B5EF4-FFF2-40B4-BE49-F238E27FC236}">
                  <a16:creationId xmlns:a16="http://schemas.microsoft.com/office/drawing/2014/main" id="{F112E0EC-0064-F7D0-A821-480CA777FBB1}"/>
                </a:ext>
              </a:extLst>
            </p:cNvPr>
            <p:cNvSpPr/>
            <p:nvPr/>
          </p:nvSpPr>
          <p:spPr>
            <a:xfrm>
              <a:off x="4939575" y="4003400"/>
              <a:ext cx="127675" cy="490900"/>
            </a:xfrm>
            <a:custGeom>
              <a:avLst/>
              <a:gdLst/>
              <a:ahLst/>
              <a:cxnLst/>
              <a:rect l="l" t="t" r="r" b="b"/>
              <a:pathLst>
                <a:path w="5107" h="19636" extrusionOk="0">
                  <a:moveTo>
                    <a:pt x="0" y="0"/>
                  </a:moveTo>
                  <a:lnTo>
                    <a:pt x="0" y="19636"/>
                  </a:lnTo>
                  <a:lnTo>
                    <a:pt x="5107" y="19636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39B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5" name="Google Shape;2560;p69">
              <a:extLst>
                <a:ext uri="{FF2B5EF4-FFF2-40B4-BE49-F238E27FC236}">
                  <a16:creationId xmlns:a16="http://schemas.microsoft.com/office/drawing/2014/main" id="{6B6EB6BE-A996-AC9C-1469-1248DA35A110}"/>
                </a:ext>
              </a:extLst>
            </p:cNvPr>
            <p:cNvSpPr/>
            <p:nvPr/>
          </p:nvSpPr>
          <p:spPr>
            <a:xfrm>
              <a:off x="5349150" y="4083925"/>
              <a:ext cx="127675" cy="410375"/>
            </a:xfrm>
            <a:custGeom>
              <a:avLst/>
              <a:gdLst/>
              <a:ahLst/>
              <a:cxnLst/>
              <a:rect l="l" t="t" r="r" b="b"/>
              <a:pathLst>
                <a:path w="5107" h="16415" extrusionOk="0">
                  <a:moveTo>
                    <a:pt x="1" y="1"/>
                  </a:moveTo>
                  <a:lnTo>
                    <a:pt x="1" y="16415"/>
                  </a:lnTo>
                  <a:lnTo>
                    <a:pt x="5107" y="16415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39B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6" name="Google Shape;2561;p69">
              <a:extLst>
                <a:ext uri="{FF2B5EF4-FFF2-40B4-BE49-F238E27FC236}">
                  <a16:creationId xmlns:a16="http://schemas.microsoft.com/office/drawing/2014/main" id="{3E0E19FB-63AA-F43A-0D58-7C870972D6EA}"/>
                </a:ext>
              </a:extLst>
            </p:cNvPr>
            <p:cNvSpPr/>
            <p:nvPr/>
          </p:nvSpPr>
          <p:spPr>
            <a:xfrm>
              <a:off x="4733625" y="3832425"/>
              <a:ext cx="128450" cy="661875"/>
            </a:xfrm>
            <a:custGeom>
              <a:avLst/>
              <a:gdLst/>
              <a:ahLst/>
              <a:cxnLst/>
              <a:rect l="l" t="t" r="r" b="b"/>
              <a:pathLst>
                <a:path w="5138" h="26475" extrusionOk="0">
                  <a:moveTo>
                    <a:pt x="1" y="0"/>
                  </a:moveTo>
                  <a:lnTo>
                    <a:pt x="1" y="26475"/>
                  </a:lnTo>
                  <a:lnTo>
                    <a:pt x="5138" y="26475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39B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7" name="Google Shape;2562;p69">
              <a:extLst>
                <a:ext uri="{FF2B5EF4-FFF2-40B4-BE49-F238E27FC236}">
                  <a16:creationId xmlns:a16="http://schemas.microsoft.com/office/drawing/2014/main" id="{09BDF4E3-432F-E9F6-99A3-4F975792D32C}"/>
                </a:ext>
              </a:extLst>
            </p:cNvPr>
            <p:cNvSpPr/>
            <p:nvPr/>
          </p:nvSpPr>
          <p:spPr>
            <a:xfrm>
              <a:off x="4798225" y="3684225"/>
              <a:ext cx="614775" cy="319200"/>
            </a:xfrm>
            <a:custGeom>
              <a:avLst/>
              <a:gdLst/>
              <a:ahLst/>
              <a:cxnLst/>
              <a:rect l="l" t="t" r="r" b="b"/>
              <a:pathLst>
                <a:path w="24591" h="12768" fill="none" extrusionOk="0">
                  <a:moveTo>
                    <a:pt x="24591" y="12767"/>
                  </a:moveTo>
                  <a:lnTo>
                    <a:pt x="16445" y="4925"/>
                  </a:lnTo>
                  <a:lnTo>
                    <a:pt x="8207" y="9819"/>
                  </a:lnTo>
                  <a:lnTo>
                    <a:pt x="1" y="1"/>
                  </a:lnTo>
                </a:path>
              </a:pathLst>
            </a:custGeom>
            <a:noFill/>
            <a:ln w="13675" cap="flat" cmpd="sng">
              <a:solidFill>
                <a:srgbClr val="38383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8" name="Google Shape;2563;p69">
              <a:extLst>
                <a:ext uri="{FF2B5EF4-FFF2-40B4-BE49-F238E27FC236}">
                  <a16:creationId xmlns:a16="http://schemas.microsoft.com/office/drawing/2014/main" id="{E10ABD65-4E6F-0DAA-3D28-9AFC6BB508A4}"/>
                </a:ext>
              </a:extLst>
            </p:cNvPr>
            <p:cNvSpPr/>
            <p:nvPr/>
          </p:nvSpPr>
          <p:spPr>
            <a:xfrm>
              <a:off x="5390175" y="3980600"/>
              <a:ext cx="44875" cy="44100"/>
            </a:xfrm>
            <a:custGeom>
              <a:avLst/>
              <a:gdLst/>
              <a:ahLst/>
              <a:cxnLst/>
              <a:rect l="l" t="t" r="r" b="b"/>
              <a:pathLst>
                <a:path w="1795" h="176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68"/>
                    <a:pt x="396" y="1763"/>
                    <a:pt x="882" y="1763"/>
                  </a:cubicBezTo>
                  <a:cubicBezTo>
                    <a:pt x="1399" y="1763"/>
                    <a:pt x="1794" y="1368"/>
                    <a:pt x="1794" y="882"/>
                  </a:cubicBezTo>
                  <a:cubicBezTo>
                    <a:pt x="1794" y="395"/>
                    <a:pt x="1399" y="0"/>
                    <a:pt x="882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9" name="Google Shape;2564;p69">
              <a:extLst>
                <a:ext uri="{FF2B5EF4-FFF2-40B4-BE49-F238E27FC236}">
                  <a16:creationId xmlns:a16="http://schemas.microsoft.com/office/drawing/2014/main" id="{A2F6B8DF-0C4A-E050-A9BC-EBAB17536D3C}"/>
                </a:ext>
              </a:extLst>
            </p:cNvPr>
            <p:cNvSpPr/>
            <p:nvPr/>
          </p:nvSpPr>
          <p:spPr>
            <a:xfrm>
              <a:off x="5187300" y="3787575"/>
              <a:ext cx="44100" cy="44875"/>
            </a:xfrm>
            <a:custGeom>
              <a:avLst/>
              <a:gdLst/>
              <a:ahLst/>
              <a:cxnLst/>
              <a:rect l="l" t="t" r="r" b="b"/>
              <a:pathLst>
                <a:path w="1764" h="1795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99"/>
                    <a:pt x="395" y="1794"/>
                    <a:pt x="882" y="1794"/>
                  </a:cubicBezTo>
                  <a:cubicBezTo>
                    <a:pt x="1368" y="1794"/>
                    <a:pt x="1763" y="1399"/>
                    <a:pt x="1763" y="882"/>
                  </a:cubicBezTo>
                  <a:cubicBezTo>
                    <a:pt x="176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0" name="Google Shape;2565;p69">
              <a:extLst>
                <a:ext uri="{FF2B5EF4-FFF2-40B4-BE49-F238E27FC236}">
                  <a16:creationId xmlns:a16="http://schemas.microsoft.com/office/drawing/2014/main" id="{78EDE897-B47E-4E8B-F936-FA0D50D61D66}"/>
                </a:ext>
              </a:extLst>
            </p:cNvPr>
            <p:cNvSpPr/>
            <p:nvPr/>
          </p:nvSpPr>
          <p:spPr>
            <a:xfrm>
              <a:off x="4981350" y="3904600"/>
              <a:ext cx="44875" cy="44850"/>
            </a:xfrm>
            <a:custGeom>
              <a:avLst/>
              <a:gdLst/>
              <a:ahLst/>
              <a:cxnLst/>
              <a:rect l="l" t="t" r="r" b="b"/>
              <a:pathLst>
                <a:path w="1795" h="1794" extrusionOk="0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882" y="1794"/>
                  </a:cubicBezTo>
                  <a:cubicBezTo>
                    <a:pt x="1369" y="1794"/>
                    <a:pt x="1794" y="1399"/>
                    <a:pt x="1794" y="882"/>
                  </a:cubicBezTo>
                  <a:cubicBezTo>
                    <a:pt x="1794" y="396"/>
                    <a:pt x="1369" y="1"/>
                    <a:pt x="882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1" name="Google Shape;2566;p69">
              <a:extLst>
                <a:ext uri="{FF2B5EF4-FFF2-40B4-BE49-F238E27FC236}">
                  <a16:creationId xmlns:a16="http://schemas.microsoft.com/office/drawing/2014/main" id="{3C0AA241-9395-2FA1-55F4-3E9D133B008B}"/>
                </a:ext>
              </a:extLst>
            </p:cNvPr>
            <p:cNvSpPr/>
            <p:nvPr/>
          </p:nvSpPr>
          <p:spPr>
            <a:xfrm>
              <a:off x="4775425" y="3662200"/>
              <a:ext cx="44875" cy="44850"/>
            </a:xfrm>
            <a:custGeom>
              <a:avLst/>
              <a:gdLst/>
              <a:ahLst/>
              <a:cxnLst/>
              <a:rect l="l" t="t" r="r" b="b"/>
              <a:pathLst>
                <a:path w="1795" h="1794" extrusionOk="0">
                  <a:moveTo>
                    <a:pt x="913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794" y="1399"/>
                    <a:pt x="1794" y="882"/>
                  </a:cubicBezTo>
                  <a:cubicBezTo>
                    <a:pt x="1794" y="396"/>
                    <a:pt x="1399" y="0"/>
                    <a:pt x="913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2" name="Google Shape;2567;p69">
              <a:extLst>
                <a:ext uri="{FF2B5EF4-FFF2-40B4-BE49-F238E27FC236}">
                  <a16:creationId xmlns:a16="http://schemas.microsoft.com/office/drawing/2014/main" id="{B86D959B-C5D1-6410-0DC6-EA10C67A3E0F}"/>
                </a:ext>
              </a:extLst>
            </p:cNvPr>
            <p:cNvSpPr/>
            <p:nvPr/>
          </p:nvSpPr>
          <p:spPr>
            <a:xfrm>
              <a:off x="5717700" y="4488950"/>
              <a:ext cx="66900" cy="113175"/>
            </a:xfrm>
            <a:custGeom>
              <a:avLst/>
              <a:gdLst/>
              <a:ahLst/>
              <a:cxnLst/>
              <a:rect l="l" t="t" r="r" b="b"/>
              <a:pathLst>
                <a:path w="2676" h="4527" extrusionOk="0">
                  <a:moveTo>
                    <a:pt x="2675" y="1"/>
                  </a:moveTo>
                  <a:lnTo>
                    <a:pt x="0" y="487"/>
                  </a:lnTo>
                  <a:lnTo>
                    <a:pt x="0" y="4378"/>
                  </a:lnTo>
                  <a:cubicBezTo>
                    <a:pt x="0" y="4378"/>
                    <a:pt x="527" y="4526"/>
                    <a:pt x="1266" y="4526"/>
                  </a:cubicBezTo>
                  <a:cubicBezTo>
                    <a:pt x="1635" y="4526"/>
                    <a:pt x="2057" y="4489"/>
                    <a:pt x="2493" y="4378"/>
                  </a:cubicBezTo>
                  <a:lnTo>
                    <a:pt x="2675" y="1"/>
                  </a:ln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3" name="Google Shape;2568;p69">
              <a:extLst>
                <a:ext uri="{FF2B5EF4-FFF2-40B4-BE49-F238E27FC236}">
                  <a16:creationId xmlns:a16="http://schemas.microsoft.com/office/drawing/2014/main" id="{842A45DB-4993-47B9-AA94-1AC9E3ED7665}"/>
                </a:ext>
              </a:extLst>
            </p:cNvPr>
            <p:cNvSpPr/>
            <p:nvPr/>
          </p:nvSpPr>
          <p:spPr>
            <a:xfrm>
              <a:off x="5592325" y="4584025"/>
              <a:ext cx="206700" cy="71475"/>
            </a:xfrm>
            <a:custGeom>
              <a:avLst/>
              <a:gdLst/>
              <a:ahLst/>
              <a:cxnLst/>
              <a:rect l="l" t="t" r="r" b="b"/>
              <a:pathLst>
                <a:path w="8268" h="2859" extrusionOk="0">
                  <a:moveTo>
                    <a:pt x="4957" y="0"/>
                  </a:moveTo>
                  <a:cubicBezTo>
                    <a:pt x="4804" y="0"/>
                    <a:pt x="4639" y="25"/>
                    <a:pt x="4468" y="88"/>
                  </a:cubicBezTo>
                  <a:cubicBezTo>
                    <a:pt x="4468" y="88"/>
                    <a:pt x="3222" y="1152"/>
                    <a:pt x="2371" y="1335"/>
                  </a:cubicBezTo>
                  <a:cubicBezTo>
                    <a:pt x="1490" y="1517"/>
                    <a:pt x="486" y="1608"/>
                    <a:pt x="243" y="2003"/>
                  </a:cubicBezTo>
                  <a:cubicBezTo>
                    <a:pt x="0" y="2399"/>
                    <a:pt x="91" y="2642"/>
                    <a:pt x="91" y="2642"/>
                  </a:cubicBezTo>
                  <a:cubicBezTo>
                    <a:pt x="91" y="2642"/>
                    <a:pt x="31" y="2794"/>
                    <a:pt x="1094" y="2854"/>
                  </a:cubicBezTo>
                  <a:cubicBezTo>
                    <a:pt x="1192" y="2857"/>
                    <a:pt x="1309" y="2858"/>
                    <a:pt x="1442" y="2858"/>
                  </a:cubicBezTo>
                  <a:cubicBezTo>
                    <a:pt x="2626" y="2858"/>
                    <a:pt x="5054" y="2759"/>
                    <a:pt x="5914" y="2759"/>
                  </a:cubicBezTo>
                  <a:cubicBezTo>
                    <a:pt x="6010" y="2759"/>
                    <a:pt x="6087" y="2760"/>
                    <a:pt x="6140" y="2763"/>
                  </a:cubicBezTo>
                  <a:cubicBezTo>
                    <a:pt x="6412" y="2777"/>
                    <a:pt x="6720" y="2790"/>
                    <a:pt x="7011" y="2790"/>
                  </a:cubicBezTo>
                  <a:cubicBezTo>
                    <a:pt x="7370" y="2790"/>
                    <a:pt x="7701" y="2770"/>
                    <a:pt x="7903" y="2702"/>
                  </a:cubicBezTo>
                  <a:cubicBezTo>
                    <a:pt x="8268" y="2581"/>
                    <a:pt x="8237" y="727"/>
                    <a:pt x="7538" y="58"/>
                  </a:cubicBezTo>
                  <a:cubicBezTo>
                    <a:pt x="7538" y="58"/>
                    <a:pt x="7232" y="364"/>
                    <a:pt x="6115" y="364"/>
                  </a:cubicBezTo>
                  <a:cubicBezTo>
                    <a:pt x="6064" y="364"/>
                    <a:pt x="6012" y="363"/>
                    <a:pt x="5958" y="362"/>
                  </a:cubicBezTo>
                  <a:cubicBezTo>
                    <a:pt x="5958" y="362"/>
                    <a:pt x="5539" y="0"/>
                    <a:pt x="4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4" name="Google Shape;2569;p69">
              <a:extLst>
                <a:ext uri="{FF2B5EF4-FFF2-40B4-BE49-F238E27FC236}">
                  <a16:creationId xmlns:a16="http://schemas.microsoft.com/office/drawing/2014/main" id="{27FC8817-B1AA-3F68-FED0-65DE5F5BE778}"/>
                </a:ext>
              </a:extLst>
            </p:cNvPr>
            <p:cNvSpPr/>
            <p:nvPr/>
          </p:nvSpPr>
          <p:spPr>
            <a:xfrm>
              <a:off x="6162225" y="4452475"/>
              <a:ext cx="85900" cy="120850"/>
            </a:xfrm>
            <a:custGeom>
              <a:avLst/>
              <a:gdLst/>
              <a:ahLst/>
              <a:cxnLst/>
              <a:rect l="l" t="t" r="r" b="b"/>
              <a:pathLst>
                <a:path w="3436" h="4834" extrusionOk="0">
                  <a:moveTo>
                    <a:pt x="2341" y="1"/>
                  </a:moveTo>
                  <a:lnTo>
                    <a:pt x="1" y="1217"/>
                  </a:lnTo>
                  <a:lnTo>
                    <a:pt x="1126" y="4834"/>
                  </a:lnTo>
                  <a:cubicBezTo>
                    <a:pt x="1126" y="4834"/>
                    <a:pt x="2311" y="4803"/>
                    <a:pt x="3436" y="4104"/>
                  </a:cubicBezTo>
                  <a:lnTo>
                    <a:pt x="2341" y="1"/>
                  </a:ln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5" name="Google Shape;2570;p69">
              <a:extLst>
                <a:ext uri="{FF2B5EF4-FFF2-40B4-BE49-F238E27FC236}">
                  <a16:creationId xmlns:a16="http://schemas.microsoft.com/office/drawing/2014/main" id="{B820DFF5-A6F6-D209-84C9-A4E2F7DE045C}"/>
                </a:ext>
              </a:extLst>
            </p:cNvPr>
            <p:cNvSpPr/>
            <p:nvPr/>
          </p:nvSpPr>
          <p:spPr>
            <a:xfrm>
              <a:off x="6106000" y="4540625"/>
              <a:ext cx="183150" cy="114775"/>
            </a:xfrm>
            <a:custGeom>
              <a:avLst/>
              <a:gdLst/>
              <a:ahLst/>
              <a:cxnLst/>
              <a:rect l="l" t="t" r="r" b="b"/>
              <a:pathLst>
                <a:path w="7326" h="4591" extrusionOk="0">
                  <a:moveTo>
                    <a:pt x="5533" y="1"/>
                  </a:moveTo>
                  <a:cubicBezTo>
                    <a:pt x="5533" y="1"/>
                    <a:pt x="5381" y="457"/>
                    <a:pt x="4317" y="973"/>
                  </a:cubicBezTo>
                  <a:cubicBezTo>
                    <a:pt x="4317" y="973"/>
                    <a:pt x="4231" y="958"/>
                    <a:pt x="4096" y="958"/>
                  </a:cubicBezTo>
                  <a:cubicBezTo>
                    <a:pt x="3813" y="958"/>
                    <a:pt x="3310" y="1027"/>
                    <a:pt x="2919" y="1460"/>
                  </a:cubicBezTo>
                  <a:cubicBezTo>
                    <a:pt x="2919" y="1460"/>
                    <a:pt x="2706" y="1885"/>
                    <a:pt x="2402" y="2341"/>
                  </a:cubicBezTo>
                  <a:cubicBezTo>
                    <a:pt x="2098" y="2827"/>
                    <a:pt x="1672" y="3223"/>
                    <a:pt x="1125" y="3435"/>
                  </a:cubicBezTo>
                  <a:cubicBezTo>
                    <a:pt x="1004" y="3466"/>
                    <a:pt x="882" y="3527"/>
                    <a:pt x="791" y="3527"/>
                  </a:cubicBezTo>
                  <a:cubicBezTo>
                    <a:pt x="305" y="3618"/>
                    <a:pt x="31" y="3922"/>
                    <a:pt x="1" y="4256"/>
                  </a:cubicBezTo>
                  <a:cubicBezTo>
                    <a:pt x="1" y="4378"/>
                    <a:pt x="92" y="4590"/>
                    <a:pt x="396" y="4590"/>
                  </a:cubicBezTo>
                  <a:lnTo>
                    <a:pt x="2037" y="4590"/>
                  </a:lnTo>
                  <a:cubicBezTo>
                    <a:pt x="2463" y="4590"/>
                    <a:pt x="2919" y="4469"/>
                    <a:pt x="3314" y="4256"/>
                  </a:cubicBezTo>
                  <a:cubicBezTo>
                    <a:pt x="4286" y="3679"/>
                    <a:pt x="5320" y="3101"/>
                    <a:pt x="5593" y="2979"/>
                  </a:cubicBezTo>
                  <a:cubicBezTo>
                    <a:pt x="6110" y="2706"/>
                    <a:pt x="6809" y="2372"/>
                    <a:pt x="7052" y="2098"/>
                  </a:cubicBezTo>
                  <a:cubicBezTo>
                    <a:pt x="7326" y="1824"/>
                    <a:pt x="6445" y="244"/>
                    <a:pt x="5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6" name="Google Shape;2571;p69">
              <a:extLst>
                <a:ext uri="{FF2B5EF4-FFF2-40B4-BE49-F238E27FC236}">
                  <a16:creationId xmlns:a16="http://schemas.microsoft.com/office/drawing/2014/main" id="{42E50447-4F11-5B71-EF49-DD3D0B3AC234}"/>
                </a:ext>
              </a:extLst>
            </p:cNvPr>
            <p:cNvSpPr/>
            <p:nvPr/>
          </p:nvSpPr>
          <p:spPr>
            <a:xfrm>
              <a:off x="5673625" y="3392800"/>
              <a:ext cx="239400" cy="1168000"/>
            </a:xfrm>
            <a:custGeom>
              <a:avLst/>
              <a:gdLst/>
              <a:ahLst/>
              <a:cxnLst/>
              <a:rect l="l" t="t" r="r" b="b"/>
              <a:pathLst>
                <a:path w="9576" h="46720" extrusionOk="0">
                  <a:moveTo>
                    <a:pt x="5043" y="1"/>
                  </a:moveTo>
                  <a:cubicBezTo>
                    <a:pt x="3772" y="1"/>
                    <a:pt x="2486" y="382"/>
                    <a:pt x="1855" y="624"/>
                  </a:cubicBezTo>
                  <a:cubicBezTo>
                    <a:pt x="1307" y="837"/>
                    <a:pt x="335" y="4059"/>
                    <a:pt x="31" y="23816"/>
                  </a:cubicBezTo>
                  <a:cubicBezTo>
                    <a:pt x="0" y="24181"/>
                    <a:pt x="1247" y="39135"/>
                    <a:pt x="1733" y="46461"/>
                  </a:cubicBezTo>
                  <a:cubicBezTo>
                    <a:pt x="2019" y="46563"/>
                    <a:pt x="2483" y="46720"/>
                    <a:pt x="3189" y="46720"/>
                  </a:cubicBezTo>
                  <a:cubicBezTo>
                    <a:pt x="3535" y="46720"/>
                    <a:pt x="3939" y="46682"/>
                    <a:pt x="4408" y="46582"/>
                  </a:cubicBezTo>
                  <a:cubicBezTo>
                    <a:pt x="4803" y="45245"/>
                    <a:pt x="7995" y="29348"/>
                    <a:pt x="5654" y="24515"/>
                  </a:cubicBezTo>
                  <a:cubicBezTo>
                    <a:pt x="6262" y="22570"/>
                    <a:pt x="7356" y="19166"/>
                    <a:pt x="8177" y="16278"/>
                  </a:cubicBezTo>
                  <a:cubicBezTo>
                    <a:pt x="8663" y="14606"/>
                    <a:pt x="9058" y="13117"/>
                    <a:pt x="9210" y="12175"/>
                  </a:cubicBezTo>
                  <a:cubicBezTo>
                    <a:pt x="9271" y="11719"/>
                    <a:pt x="9332" y="11172"/>
                    <a:pt x="9393" y="10533"/>
                  </a:cubicBezTo>
                  <a:cubicBezTo>
                    <a:pt x="9575" y="7706"/>
                    <a:pt x="9332" y="3330"/>
                    <a:pt x="7903" y="1232"/>
                  </a:cubicBezTo>
                  <a:cubicBezTo>
                    <a:pt x="7264" y="294"/>
                    <a:pt x="6159" y="1"/>
                    <a:pt x="5043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7" name="Google Shape;2572;p69">
              <a:extLst>
                <a:ext uri="{FF2B5EF4-FFF2-40B4-BE49-F238E27FC236}">
                  <a16:creationId xmlns:a16="http://schemas.microsoft.com/office/drawing/2014/main" id="{44423C43-9EC4-E219-7740-0AE9D3523326}"/>
                </a:ext>
              </a:extLst>
            </p:cNvPr>
            <p:cNvSpPr/>
            <p:nvPr/>
          </p:nvSpPr>
          <p:spPr>
            <a:xfrm>
              <a:off x="5765450" y="3393950"/>
              <a:ext cx="474325" cy="1138425"/>
            </a:xfrm>
            <a:custGeom>
              <a:avLst/>
              <a:gdLst/>
              <a:ahLst/>
              <a:cxnLst/>
              <a:rect l="l" t="t" r="r" b="b"/>
              <a:pathLst>
                <a:path w="18973" h="45537" extrusionOk="0">
                  <a:moveTo>
                    <a:pt x="8151" y="1"/>
                  </a:moveTo>
                  <a:cubicBezTo>
                    <a:pt x="8151" y="1"/>
                    <a:pt x="5237" y="1166"/>
                    <a:pt x="2513" y="1544"/>
                  </a:cubicBezTo>
                  <a:lnTo>
                    <a:pt x="2513" y="1544"/>
                  </a:lnTo>
                  <a:lnTo>
                    <a:pt x="2467" y="1338"/>
                  </a:lnTo>
                  <a:cubicBezTo>
                    <a:pt x="2467" y="1338"/>
                    <a:pt x="1" y="1664"/>
                    <a:pt x="931" y="1664"/>
                  </a:cubicBezTo>
                  <a:cubicBezTo>
                    <a:pt x="1064" y="1664"/>
                    <a:pt x="1267" y="1657"/>
                    <a:pt x="1556" y="1642"/>
                  </a:cubicBezTo>
                  <a:cubicBezTo>
                    <a:pt x="1869" y="1623"/>
                    <a:pt x="2189" y="1589"/>
                    <a:pt x="2513" y="1544"/>
                  </a:cubicBezTo>
                  <a:lnTo>
                    <a:pt x="2513" y="1544"/>
                  </a:lnTo>
                  <a:lnTo>
                    <a:pt x="4838" y="12037"/>
                  </a:lnTo>
                  <a:cubicBezTo>
                    <a:pt x="5659" y="15381"/>
                    <a:pt x="7422" y="23892"/>
                    <a:pt x="7939" y="25563"/>
                  </a:cubicBezTo>
                  <a:cubicBezTo>
                    <a:pt x="8030" y="25837"/>
                    <a:pt x="8334" y="26688"/>
                    <a:pt x="8395" y="26901"/>
                  </a:cubicBezTo>
                  <a:cubicBezTo>
                    <a:pt x="9530" y="30037"/>
                    <a:pt x="16301" y="45267"/>
                    <a:pt x="16332" y="45533"/>
                  </a:cubicBezTo>
                  <a:lnTo>
                    <a:pt x="16332" y="45533"/>
                  </a:lnTo>
                  <a:cubicBezTo>
                    <a:pt x="16361" y="45533"/>
                    <a:pt x="16392" y="45533"/>
                    <a:pt x="16427" y="45533"/>
                  </a:cubicBezTo>
                  <a:cubicBezTo>
                    <a:pt x="16924" y="45533"/>
                    <a:pt x="18067" y="45507"/>
                    <a:pt x="18972" y="44743"/>
                  </a:cubicBezTo>
                  <a:cubicBezTo>
                    <a:pt x="18881" y="43983"/>
                    <a:pt x="18516" y="41460"/>
                    <a:pt x="18364" y="39606"/>
                  </a:cubicBezTo>
                  <a:cubicBezTo>
                    <a:pt x="18000" y="35168"/>
                    <a:pt x="17301" y="29515"/>
                    <a:pt x="13562" y="24348"/>
                  </a:cubicBezTo>
                  <a:cubicBezTo>
                    <a:pt x="13440" y="21946"/>
                    <a:pt x="13197" y="12341"/>
                    <a:pt x="13288" y="11369"/>
                  </a:cubicBezTo>
                  <a:cubicBezTo>
                    <a:pt x="13471" y="8967"/>
                    <a:pt x="13045" y="4165"/>
                    <a:pt x="8151" y="1"/>
                  </a:cubicBezTo>
                  <a:close/>
                  <a:moveTo>
                    <a:pt x="16328" y="45533"/>
                  </a:moveTo>
                  <a:cubicBezTo>
                    <a:pt x="16330" y="45536"/>
                    <a:pt x="16331" y="45537"/>
                    <a:pt x="16332" y="45537"/>
                  </a:cubicBezTo>
                  <a:cubicBezTo>
                    <a:pt x="16333" y="45537"/>
                    <a:pt x="16333" y="45536"/>
                    <a:pt x="16332" y="45533"/>
                  </a:cubicBezTo>
                  <a:lnTo>
                    <a:pt x="16332" y="45533"/>
                  </a:lnTo>
                  <a:cubicBezTo>
                    <a:pt x="16331" y="45533"/>
                    <a:pt x="16329" y="45533"/>
                    <a:pt x="16328" y="45533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8" name="Google Shape;2573;p69">
              <a:extLst>
                <a:ext uri="{FF2B5EF4-FFF2-40B4-BE49-F238E27FC236}">
                  <a16:creationId xmlns:a16="http://schemas.microsoft.com/office/drawing/2014/main" id="{116918BD-7EC1-496D-8424-55EE72EC585D}"/>
                </a:ext>
              </a:extLst>
            </p:cNvPr>
            <p:cNvSpPr/>
            <p:nvPr/>
          </p:nvSpPr>
          <p:spPr>
            <a:xfrm>
              <a:off x="5700975" y="2853875"/>
              <a:ext cx="379225" cy="617625"/>
            </a:xfrm>
            <a:custGeom>
              <a:avLst/>
              <a:gdLst/>
              <a:ahLst/>
              <a:cxnLst/>
              <a:rect l="l" t="t" r="r" b="b"/>
              <a:pathLst>
                <a:path w="15169" h="24705" extrusionOk="0">
                  <a:moveTo>
                    <a:pt x="4430" y="1"/>
                  </a:moveTo>
                  <a:cubicBezTo>
                    <a:pt x="4063" y="1"/>
                    <a:pt x="3752" y="18"/>
                    <a:pt x="3527" y="53"/>
                  </a:cubicBezTo>
                  <a:cubicBezTo>
                    <a:pt x="2432" y="540"/>
                    <a:pt x="2220" y="752"/>
                    <a:pt x="1612" y="1300"/>
                  </a:cubicBezTo>
                  <a:cubicBezTo>
                    <a:pt x="852" y="2151"/>
                    <a:pt x="548" y="19810"/>
                    <a:pt x="457" y="20753"/>
                  </a:cubicBezTo>
                  <a:cubicBezTo>
                    <a:pt x="365" y="21695"/>
                    <a:pt x="122" y="22576"/>
                    <a:pt x="1" y="23731"/>
                  </a:cubicBezTo>
                  <a:cubicBezTo>
                    <a:pt x="365" y="24309"/>
                    <a:pt x="3679" y="24704"/>
                    <a:pt x="5594" y="24704"/>
                  </a:cubicBezTo>
                  <a:cubicBezTo>
                    <a:pt x="7691" y="24704"/>
                    <a:pt x="12189" y="24066"/>
                    <a:pt x="12858" y="23306"/>
                  </a:cubicBezTo>
                  <a:cubicBezTo>
                    <a:pt x="12980" y="23184"/>
                    <a:pt x="12615" y="21725"/>
                    <a:pt x="12919" y="19385"/>
                  </a:cubicBezTo>
                  <a:cubicBezTo>
                    <a:pt x="13344" y="15889"/>
                    <a:pt x="14439" y="10935"/>
                    <a:pt x="14651" y="9780"/>
                  </a:cubicBezTo>
                  <a:cubicBezTo>
                    <a:pt x="15168" y="7135"/>
                    <a:pt x="13983" y="3032"/>
                    <a:pt x="13648" y="2303"/>
                  </a:cubicBezTo>
                  <a:cubicBezTo>
                    <a:pt x="13284" y="1512"/>
                    <a:pt x="10882" y="1056"/>
                    <a:pt x="8815" y="540"/>
                  </a:cubicBezTo>
                  <a:cubicBezTo>
                    <a:pt x="7462" y="190"/>
                    <a:pt x="5642" y="1"/>
                    <a:pt x="443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9" name="Google Shape;2574;p69">
              <a:extLst>
                <a:ext uri="{FF2B5EF4-FFF2-40B4-BE49-F238E27FC236}">
                  <a16:creationId xmlns:a16="http://schemas.microsoft.com/office/drawing/2014/main" id="{49E3F4D9-F033-4DDC-4EF6-F02F771F4301}"/>
                </a:ext>
              </a:extLst>
            </p:cNvPr>
            <p:cNvSpPr/>
            <p:nvPr/>
          </p:nvSpPr>
          <p:spPr>
            <a:xfrm>
              <a:off x="5122375" y="3041275"/>
              <a:ext cx="156125" cy="91300"/>
            </a:xfrm>
            <a:custGeom>
              <a:avLst/>
              <a:gdLst/>
              <a:ahLst/>
              <a:cxnLst/>
              <a:rect l="l" t="t" r="r" b="b"/>
              <a:pathLst>
                <a:path w="6245" h="3652" extrusionOk="0">
                  <a:moveTo>
                    <a:pt x="2265" y="0"/>
                  </a:moveTo>
                  <a:cubicBezTo>
                    <a:pt x="2178" y="0"/>
                    <a:pt x="2113" y="4"/>
                    <a:pt x="2080" y="4"/>
                  </a:cubicBezTo>
                  <a:cubicBezTo>
                    <a:pt x="1898" y="4"/>
                    <a:pt x="1898" y="247"/>
                    <a:pt x="2202" y="430"/>
                  </a:cubicBezTo>
                  <a:cubicBezTo>
                    <a:pt x="2384" y="582"/>
                    <a:pt x="2749" y="521"/>
                    <a:pt x="2871" y="1007"/>
                  </a:cubicBezTo>
                  <a:cubicBezTo>
                    <a:pt x="2908" y="1136"/>
                    <a:pt x="2700" y="1187"/>
                    <a:pt x="2463" y="1187"/>
                  </a:cubicBezTo>
                  <a:cubicBezTo>
                    <a:pt x="2308" y="1187"/>
                    <a:pt x="2140" y="1165"/>
                    <a:pt x="2020" y="1129"/>
                  </a:cubicBezTo>
                  <a:cubicBezTo>
                    <a:pt x="1716" y="1007"/>
                    <a:pt x="652" y="491"/>
                    <a:pt x="378" y="399"/>
                  </a:cubicBezTo>
                  <a:cubicBezTo>
                    <a:pt x="324" y="375"/>
                    <a:pt x="271" y="363"/>
                    <a:pt x="226" y="363"/>
                  </a:cubicBezTo>
                  <a:cubicBezTo>
                    <a:pt x="45" y="363"/>
                    <a:pt x="0" y="562"/>
                    <a:pt x="561" y="977"/>
                  </a:cubicBezTo>
                  <a:cubicBezTo>
                    <a:pt x="1229" y="1463"/>
                    <a:pt x="1473" y="1554"/>
                    <a:pt x="1716" y="1706"/>
                  </a:cubicBezTo>
                  <a:cubicBezTo>
                    <a:pt x="1716" y="1706"/>
                    <a:pt x="1868" y="2010"/>
                    <a:pt x="1959" y="2132"/>
                  </a:cubicBezTo>
                  <a:cubicBezTo>
                    <a:pt x="1989" y="2162"/>
                    <a:pt x="2020" y="2193"/>
                    <a:pt x="2080" y="2223"/>
                  </a:cubicBezTo>
                  <a:cubicBezTo>
                    <a:pt x="2111" y="2314"/>
                    <a:pt x="2232" y="2527"/>
                    <a:pt x="2324" y="2649"/>
                  </a:cubicBezTo>
                  <a:cubicBezTo>
                    <a:pt x="2324" y="2649"/>
                    <a:pt x="2354" y="2679"/>
                    <a:pt x="2384" y="2679"/>
                  </a:cubicBezTo>
                  <a:cubicBezTo>
                    <a:pt x="2445" y="2831"/>
                    <a:pt x="2506" y="2953"/>
                    <a:pt x="2567" y="3074"/>
                  </a:cubicBezTo>
                  <a:cubicBezTo>
                    <a:pt x="2694" y="3328"/>
                    <a:pt x="3048" y="3387"/>
                    <a:pt x="3390" y="3387"/>
                  </a:cubicBezTo>
                  <a:cubicBezTo>
                    <a:pt x="3622" y="3387"/>
                    <a:pt x="3848" y="3360"/>
                    <a:pt x="3995" y="3348"/>
                  </a:cubicBezTo>
                  <a:cubicBezTo>
                    <a:pt x="4023" y="3343"/>
                    <a:pt x="4059" y="3341"/>
                    <a:pt x="4100" y="3341"/>
                  </a:cubicBezTo>
                  <a:cubicBezTo>
                    <a:pt x="4598" y="3341"/>
                    <a:pt x="5971" y="3652"/>
                    <a:pt x="5971" y="3652"/>
                  </a:cubicBezTo>
                  <a:lnTo>
                    <a:pt x="6245" y="1828"/>
                  </a:lnTo>
                  <a:lnTo>
                    <a:pt x="4573" y="1433"/>
                  </a:lnTo>
                  <a:cubicBezTo>
                    <a:pt x="4573" y="1433"/>
                    <a:pt x="4239" y="1220"/>
                    <a:pt x="3661" y="582"/>
                  </a:cubicBezTo>
                  <a:cubicBezTo>
                    <a:pt x="3207" y="56"/>
                    <a:pt x="2585" y="0"/>
                    <a:pt x="2265" y="0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0" name="Google Shape;2575;p69">
              <a:extLst>
                <a:ext uri="{FF2B5EF4-FFF2-40B4-BE49-F238E27FC236}">
                  <a16:creationId xmlns:a16="http://schemas.microsoft.com/office/drawing/2014/main" id="{5F5DCA42-E831-AC27-F325-9D1DCE925E23}"/>
                </a:ext>
              </a:extLst>
            </p:cNvPr>
            <p:cNvSpPr/>
            <p:nvPr/>
          </p:nvSpPr>
          <p:spPr>
            <a:xfrm>
              <a:off x="5105250" y="3061050"/>
              <a:ext cx="76000" cy="38100"/>
            </a:xfrm>
            <a:custGeom>
              <a:avLst/>
              <a:gdLst/>
              <a:ahLst/>
              <a:cxnLst/>
              <a:rect l="l" t="t" r="r" b="b"/>
              <a:pathLst>
                <a:path w="3040" h="1524" extrusionOk="0">
                  <a:moveTo>
                    <a:pt x="149" y="1"/>
                  </a:moveTo>
                  <a:cubicBezTo>
                    <a:pt x="0" y="1"/>
                    <a:pt x="11" y="196"/>
                    <a:pt x="182" y="338"/>
                  </a:cubicBezTo>
                  <a:cubicBezTo>
                    <a:pt x="364" y="520"/>
                    <a:pt x="881" y="824"/>
                    <a:pt x="1185" y="946"/>
                  </a:cubicBezTo>
                  <a:cubicBezTo>
                    <a:pt x="1519" y="1128"/>
                    <a:pt x="3039" y="1523"/>
                    <a:pt x="3039" y="1523"/>
                  </a:cubicBezTo>
                  <a:lnTo>
                    <a:pt x="2857" y="885"/>
                  </a:lnTo>
                  <a:cubicBezTo>
                    <a:pt x="2857" y="885"/>
                    <a:pt x="2401" y="885"/>
                    <a:pt x="1762" y="672"/>
                  </a:cubicBezTo>
                  <a:cubicBezTo>
                    <a:pt x="1155" y="459"/>
                    <a:pt x="334" y="4"/>
                    <a:pt x="182" y="4"/>
                  </a:cubicBezTo>
                  <a:cubicBezTo>
                    <a:pt x="170" y="2"/>
                    <a:pt x="159" y="1"/>
                    <a:pt x="149" y="1"/>
                  </a:cubicBezTo>
                  <a:close/>
                </a:path>
              </a:pathLst>
            </a:custGeom>
            <a:solidFill>
              <a:srgbClr val="FE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1" name="Google Shape;2576;p69">
              <a:extLst>
                <a:ext uri="{FF2B5EF4-FFF2-40B4-BE49-F238E27FC236}">
                  <a16:creationId xmlns:a16="http://schemas.microsoft.com/office/drawing/2014/main" id="{8CAD3B87-56DA-6351-33C7-0E439EF1AF51}"/>
                </a:ext>
              </a:extLst>
            </p:cNvPr>
            <p:cNvSpPr/>
            <p:nvPr/>
          </p:nvSpPr>
          <p:spPr>
            <a:xfrm>
              <a:off x="5109025" y="3079375"/>
              <a:ext cx="79800" cy="34200"/>
            </a:xfrm>
            <a:custGeom>
              <a:avLst/>
              <a:gdLst/>
              <a:ahLst/>
              <a:cxnLst/>
              <a:rect l="l" t="t" r="r" b="b"/>
              <a:pathLst>
                <a:path w="3192" h="1368" extrusionOk="0">
                  <a:moveTo>
                    <a:pt x="152" y="0"/>
                  </a:moveTo>
                  <a:cubicBezTo>
                    <a:pt x="0" y="0"/>
                    <a:pt x="0" y="213"/>
                    <a:pt x="213" y="365"/>
                  </a:cubicBezTo>
                  <a:cubicBezTo>
                    <a:pt x="396" y="517"/>
                    <a:pt x="943" y="760"/>
                    <a:pt x="1247" y="851"/>
                  </a:cubicBezTo>
                  <a:cubicBezTo>
                    <a:pt x="1642" y="1003"/>
                    <a:pt x="3192" y="1368"/>
                    <a:pt x="3192" y="1368"/>
                  </a:cubicBezTo>
                  <a:lnTo>
                    <a:pt x="2918" y="608"/>
                  </a:lnTo>
                  <a:cubicBezTo>
                    <a:pt x="2918" y="608"/>
                    <a:pt x="2881" y="610"/>
                    <a:pt x="2813" y="610"/>
                  </a:cubicBezTo>
                  <a:cubicBezTo>
                    <a:pt x="2643" y="610"/>
                    <a:pt x="2280" y="595"/>
                    <a:pt x="1824" y="486"/>
                  </a:cubicBezTo>
                  <a:cubicBezTo>
                    <a:pt x="1186" y="365"/>
                    <a:pt x="335" y="0"/>
                    <a:pt x="152" y="0"/>
                  </a:cubicBezTo>
                  <a:close/>
                </a:path>
              </a:pathLst>
            </a:custGeom>
            <a:solidFill>
              <a:srgbClr val="FE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2" name="Google Shape;2577;p69">
              <a:extLst>
                <a:ext uri="{FF2B5EF4-FFF2-40B4-BE49-F238E27FC236}">
                  <a16:creationId xmlns:a16="http://schemas.microsoft.com/office/drawing/2014/main" id="{2BC056B8-A207-8B27-CF40-74BCA03B63F3}"/>
                </a:ext>
              </a:extLst>
            </p:cNvPr>
            <p:cNvSpPr/>
            <p:nvPr/>
          </p:nvSpPr>
          <p:spPr>
            <a:xfrm>
              <a:off x="5121950" y="3096075"/>
              <a:ext cx="79800" cy="29675"/>
            </a:xfrm>
            <a:custGeom>
              <a:avLst/>
              <a:gdLst/>
              <a:ahLst/>
              <a:cxnLst/>
              <a:rect l="l" t="t" r="r" b="b"/>
              <a:pathLst>
                <a:path w="3192" h="1187" extrusionOk="0">
                  <a:moveTo>
                    <a:pt x="183" y="1"/>
                  </a:moveTo>
                  <a:cubicBezTo>
                    <a:pt x="0" y="1"/>
                    <a:pt x="31" y="213"/>
                    <a:pt x="213" y="335"/>
                  </a:cubicBezTo>
                  <a:cubicBezTo>
                    <a:pt x="426" y="487"/>
                    <a:pt x="973" y="730"/>
                    <a:pt x="1277" y="852"/>
                  </a:cubicBezTo>
                  <a:cubicBezTo>
                    <a:pt x="1642" y="973"/>
                    <a:pt x="3192" y="1186"/>
                    <a:pt x="3192" y="1186"/>
                  </a:cubicBezTo>
                  <a:lnTo>
                    <a:pt x="2918" y="578"/>
                  </a:lnTo>
                  <a:cubicBezTo>
                    <a:pt x="2918" y="578"/>
                    <a:pt x="2871" y="582"/>
                    <a:pt x="2784" y="582"/>
                  </a:cubicBezTo>
                  <a:cubicBezTo>
                    <a:pt x="2611" y="582"/>
                    <a:pt x="2280" y="568"/>
                    <a:pt x="1854" y="487"/>
                  </a:cubicBezTo>
                  <a:cubicBezTo>
                    <a:pt x="1186" y="335"/>
                    <a:pt x="335" y="1"/>
                    <a:pt x="183" y="1"/>
                  </a:cubicBezTo>
                  <a:close/>
                </a:path>
              </a:pathLst>
            </a:custGeom>
            <a:solidFill>
              <a:srgbClr val="FE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3" name="Google Shape;2578;p69">
              <a:extLst>
                <a:ext uri="{FF2B5EF4-FFF2-40B4-BE49-F238E27FC236}">
                  <a16:creationId xmlns:a16="http://schemas.microsoft.com/office/drawing/2014/main" id="{0E471C79-7020-9B92-A29C-B63AD0845C78}"/>
                </a:ext>
              </a:extLst>
            </p:cNvPr>
            <p:cNvSpPr/>
            <p:nvPr/>
          </p:nvSpPr>
          <p:spPr>
            <a:xfrm>
              <a:off x="5508725" y="2886350"/>
              <a:ext cx="232550" cy="284975"/>
            </a:xfrm>
            <a:custGeom>
              <a:avLst/>
              <a:gdLst/>
              <a:ahLst/>
              <a:cxnLst/>
              <a:rect l="l" t="t" r="r" b="b"/>
              <a:pathLst>
                <a:path w="9302" h="11399" extrusionOk="0">
                  <a:moveTo>
                    <a:pt x="9302" y="1"/>
                  </a:moveTo>
                  <a:cubicBezTo>
                    <a:pt x="9301" y="1"/>
                    <a:pt x="1946" y="6475"/>
                    <a:pt x="1" y="8876"/>
                  </a:cubicBezTo>
                  <a:cubicBezTo>
                    <a:pt x="1" y="8876"/>
                    <a:pt x="821" y="10639"/>
                    <a:pt x="2280" y="11399"/>
                  </a:cubicBezTo>
                  <a:cubicBezTo>
                    <a:pt x="2280" y="11399"/>
                    <a:pt x="6627" y="9362"/>
                    <a:pt x="8876" y="7782"/>
                  </a:cubicBezTo>
                  <a:lnTo>
                    <a:pt x="9302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4" name="Google Shape;2579;p69">
              <a:extLst>
                <a:ext uri="{FF2B5EF4-FFF2-40B4-BE49-F238E27FC236}">
                  <a16:creationId xmlns:a16="http://schemas.microsoft.com/office/drawing/2014/main" id="{DD2CE79E-3BE6-AC4D-C2BF-6D226179CB61}"/>
                </a:ext>
              </a:extLst>
            </p:cNvPr>
            <p:cNvSpPr/>
            <p:nvPr/>
          </p:nvSpPr>
          <p:spPr>
            <a:xfrm>
              <a:off x="5255675" y="3075575"/>
              <a:ext cx="495475" cy="133950"/>
            </a:xfrm>
            <a:custGeom>
              <a:avLst/>
              <a:gdLst/>
              <a:ahLst/>
              <a:cxnLst/>
              <a:rect l="l" t="t" r="r" b="b"/>
              <a:pathLst>
                <a:path w="19819" h="5358" extrusionOk="0">
                  <a:moveTo>
                    <a:pt x="19819" y="0"/>
                  </a:moveTo>
                  <a:lnTo>
                    <a:pt x="10305" y="1094"/>
                  </a:lnTo>
                  <a:lnTo>
                    <a:pt x="366" y="213"/>
                  </a:lnTo>
                  <a:lnTo>
                    <a:pt x="1" y="2280"/>
                  </a:lnTo>
                  <a:cubicBezTo>
                    <a:pt x="1" y="2280"/>
                    <a:pt x="7450" y="5357"/>
                    <a:pt x="10458" y="5357"/>
                  </a:cubicBezTo>
                  <a:cubicBezTo>
                    <a:pt x="10542" y="5357"/>
                    <a:pt x="10623" y="5355"/>
                    <a:pt x="10700" y="5350"/>
                  </a:cubicBezTo>
                  <a:cubicBezTo>
                    <a:pt x="13496" y="5167"/>
                    <a:pt x="19819" y="0"/>
                    <a:pt x="1981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5" name="Google Shape;2580;p69">
              <a:extLst>
                <a:ext uri="{FF2B5EF4-FFF2-40B4-BE49-F238E27FC236}">
                  <a16:creationId xmlns:a16="http://schemas.microsoft.com/office/drawing/2014/main" id="{6C859943-84BE-2F03-57B3-12AC25ED2C2F}"/>
                </a:ext>
              </a:extLst>
            </p:cNvPr>
            <p:cNvSpPr/>
            <p:nvPr/>
          </p:nvSpPr>
          <p:spPr>
            <a:xfrm>
              <a:off x="5942625" y="2872675"/>
              <a:ext cx="355650" cy="336650"/>
            </a:xfrm>
            <a:custGeom>
              <a:avLst/>
              <a:gdLst/>
              <a:ahLst/>
              <a:cxnLst/>
              <a:rect l="l" t="t" r="r" b="b"/>
              <a:pathLst>
                <a:path w="14226" h="13466" extrusionOk="0">
                  <a:moveTo>
                    <a:pt x="1" y="0"/>
                  </a:moveTo>
                  <a:lnTo>
                    <a:pt x="2736" y="6535"/>
                  </a:lnTo>
                  <a:cubicBezTo>
                    <a:pt x="3587" y="8815"/>
                    <a:pt x="9302" y="13466"/>
                    <a:pt x="9302" y="13466"/>
                  </a:cubicBezTo>
                  <a:lnTo>
                    <a:pt x="14226" y="11490"/>
                  </a:lnTo>
                  <a:cubicBezTo>
                    <a:pt x="13314" y="9058"/>
                    <a:pt x="8542" y="3374"/>
                    <a:pt x="4864" y="1307"/>
                  </a:cubicBezTo>
                  <a:cubicBezTo>
                    <a:pt x="3314" y="45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6" name="Google Shape;2581;p69">
              <a:extLst>
                <a:ext uri="{FF2B5EF4-FFF2-40B4-BE49-F238E27FC236}">
                  <a16:creationId xmlns:a16="http://schemas.microsoft.com/office/drawing/2014/main" id="{B86EF970-1D9E-8C0C-DF65-C0CB71370503}"/>
                </a:ext>
              </a:extLst>
            </p:cNvPr>
            <p:cNvSpPr/>
            <p:nvPr/>
          </p:nvSpPr>
          <p:spPr>
            <a:xfrm>
              <a:off x="6457075" y="2884950"/>
              <a:ext cx="137575" cy="149600"/>
            </a:xfrm>
            <a:custGeom>
              <a:avLst/>
              <a:gdLst/>
              <a:ahLst/>
              <a:cxnLst/>
              <a:rect l="l" t="t" r="r" b="b"/>
              <a:pathLst>
                <a:path w="5503" h="5984" extrusionOk="0">
                  <a:moveTo>
                    <a:pt x="5225" y="1"/>
                  </a:moveTo>
                  <a:cubicBezTo>
                    <a:pt x="5096" y="1"/>
                    <a:pt x="4955" y="149"/>
                    <a:pt x="4864" y="330"/>
                  </a:cubicBezTo>
                  <a:cubicBezTo>
                    <a:pt x="4864" y="360"/>
                    <a:pt x="4864" y="391"/>
                    <a:pt x="4833" y="452"/>
                  </a:cubicBezTo>
                  <a:cubicBezTo>
                    <a:pt x="4822" y="450"/>
                    <a:pt x="4810" y="450"/>
                    <a:pt x="4798" y="450"/>
                  </a:cubicBezTo>
                  <a:cubicBezTo>
                    <a:pt x="4539" y="450"/>
                    <a:pt x="4315" y="763"/>
                    <a:pt x="4286" y="938"/>
                  </a:cubicBezTo>
                  <a:cubicBezTo>
                    <a:pt x="4225" y="1120"/>
                    <a:pt x="3648" y="2519"/>
                    <a:pt x="3314" y="2640"/>
                  </a:cubicBezTo>
                  <a:cubicBezTo>
                    <a:pt x="3125" y="2709"/>
                    <a:pt x="2829" y="2768"/>
                    <a:pt x="2602" y="2768"/>
                  </a:cubicBezTo>
                  <a:cubicBezTo>
                    <a:pt x="2427" y="2768"/>
                    <a:pt x="2293" y="2733"/>
                    <a:pt x="2280" y="2640"/>
                  </a:cubicBezTo>
                  <a:cubicBezTo>
                    <a:pt x="2280" y="2427"/>
                    <a:pt x="2675" y="1789"/>
                    <a:pt x="2858" y="1455"/>
                  </a:cubicBezTo>
                  <a:cubicBezTo>
                    <a:pt x="2998" y="1174"/>
                    <a:pt x="2940" y="839"/>
                    <a:pt x="2809" y="839"/>
                  </a:cubicBezTo>
                  <a:cubicBezTo>
                    <a:pt x="2770" y="839"/>
                    <a:pt x="2724" y="868"/>
                    <a:pt x="2675" y="938"/>
                  </a:cubicBezTo>
                  <a:cubicBezTo>
                    <a:pt x="2493" y="1212"/>
                    <a:pt x="1703" y="1971"/>
                    <a:pt x="1399" y="2336"/>
                  </a:cubicBezTo>
                  <a:cubicBezTo>
                    <a:pt x="1095" y="2731"/>
                    <a:pt x="973" y="3491"/>
                    <a:pt x="821" y="3704"/>
                  </a:cubicBezTo>
                  <a:cubicBezTo>
                    <a:pt x="639" y="3917"/>
                    <a:pt x="0" y="4433"/>
                    <a:pt x="0" y="4433"/>
                  </a:cubicBezTo>
                  <a:lnTo>
                    <a:pt x="943" y="5832"/>
                  </a:lnTo>
                  <a:lnTo>
                    <a:pt x="791" y="5984"/>
                  </a:lnTo>
                  <a:cubicBezTo>
                    <a:pt x="791" y="5984"/>
                    <a:pt x="3496" y="4282"/>
                    <a:pt x="4013" y="3886"/>
                  </a:cubicBezTo>
                  <a:cubicBezTo>
                    <a:pt x="4408" y="3370"/>
                    <a:pt x="4833" y="2883"/>
                    <a:pt x="4864" y="2823"/>
                  </a:cubicBezTo>
                  <a:cubicBezTo>
                    <a:pt x="4985" y="2671"/>
                    <a:pt x="5502" y="239"/>
                    <a:pt x="5350" y="57"/>
                  </a:cubicBezTo>
                  <a:cubicBezTo>
                    <a:pt x="5312" y="18"/>
                    <a:pt x="5269" y="1"/>
                    <a:pt x="5225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7" name="Google Shape;2582;p69">
              <a:extLst>
                <a:ext uri="{FF2B5EF4-FFF2-40B4-BE49-F238E27FC236}">
                  <a16:creationId xmlns:a16="http://schemas.microsoft.com/office/drawing/2014/main" id="{72688AC3-D5B2-064B-9E5B-0778E8E65336}"/>
                </a:ext>
              </a:extLst>
            </p:cNvPr>
            <p:cNvSpPr/>
            <p:nvPr/>
          </p:nvSpPr>
          <p:spPr>
            <a:xfrm>
              <a:off x="6175925" y="2988925"/>
              <a:ext cx="313850" cy="241050"/>
            </a:xfrm>
            <a:custGeom>
              <a:avLst/>
              <a:gdLst/>
              <a:ahLst/>
              <a:cxnLst/>
              <a:rect l="l" t="t" r="r" b="b"/>
              <a:pathLst>
                <a:path w="12554" h="9642" extrusionOk="0">
                  <a:moveTo>
                    <a:pt x="11338" y="1"/>
                  </a:moveTo>
                  <a:cubicBezTo>
                    <a:pt x="11338" y="1"/>
                    <a:pt x="2249" y="4469"/>
                    <a:pt x="0" y="6445"/>
                  </a:cubicBezTo>
                  <a:cubicBezTo>
                    <a:pt x="0" y="6445"/>
                    <a:pt x="2221" y="9641"/>
                    <a:pt x="3416" y="9641"/>
                  </a:cubicBezTo>
                  <a:cubicBezTo>
                    <a:pt x="3487" y="9641"/>
                    <a:pt x="3554" y="9630"/>
                    <a:pt x="3617" y="9606"/>
                  </a:cubicBezTo>
                  <a:cubicBezTo>
                    <a:pt x="6565" y="8542"/>
                    <a:pt x="12553" y="2068"/>
                    <a:pt x="12553" y="2068"/>
                  </a:cubicBezTo>
                  <a:cubicBezTo>
                    <a:pt x="12553" y="2068"/>
                    <a:pt x="12553" y="1673"/>
                    <a:pt x="12249" y="1065"/>
                  </a:cubicBezTo>
                  <a:cubicBezTo>
                    <a:pt x="11946" y="487"/>
                    <a:pt x="11338" y="1"/>
                    <a:pt x="1133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8" name="Google Shape;2583;p69">
              <a:extLst>
                <a:ext uri="{FF2B5EF4-FFF2-40B4-BE49-F238E27FC236}">
                  <a16:creationId xmlns:a16="http://schemas.microsoft.com/office/drawing/2014/main" id="{F28C8121-D2DA-3123-5C4E-8B8B1B462774}"/>
                </a:ext>
              </a:extLst>
            </p:cNvPr>
            <p:cNvSpPr/>
            <p:nvPr/>
          </p:nvSpPr>
          <p:spPr>
            <a:xfrm>
              <a:off x="5874225" y="2704725"/>
              <a:ext cx="133775" cy="216275"/>
            </a:xfrm>
            <a:custGeom>
              <a:avLst/>
              <a:gdLst/>
              <a:ahLst/>
              <a:cxnLst/>
              <a:rect l="l" t="t" r="r" b="b"/>
              <a:pathLst>
                <a:path w="5351" h="8651" extrusionOk="0">
                  <a:moveTo>
                    <a:pt x="5351" y="1"/>
                  </a:moveTo>
                  <a:lnTo>
                    <a:pt x="4925" y="305"/>
                  </a:lnTo>
                  <a:lnTo>
                    <a:pt x="1156" y="3010"/>
                  </a:lnTo>
                  <a:lnTo>
                    <a:pt x="943" y="3162"/>
                  </a:lnTo>
                  <a:cubicBezTo>
                    <a:pt x="1004" y="3679"/>
                    <a:pt x="974" y="4104"/>
                    <a:pt x="913" y="4530"/>
                  </a:cubicBezTo>
                  <a:cubicBezTo>
                    <a:pt x="882" y="4743"/>
                    <a:pt x="852" y="4986"/>
                    <a:pt x="791" y="5168"/>
                  </a:cubicBezTo>
                  <a:cubicBezTo>
                    <a:pt x="791" y="5229"/>
                    <a:pt x="761" y="5259"/>
                    <a:pt x="761" y="5320"/>
                  </a:cubicBezTo>
                  <a:cubicBezTo>
                    <a:pt x="578" y="5989"/>
                    <a:pt x="305" y="6445"/>
                    <a:pt x="153" y="6658"/>
                  </a:cubicBezTo>
                  <a:cubicBezTo>
                    <a:pt x="153" y="6688"/>
                    <a:pt x="92" y="6779"/>
                    <a:pt x="31" y="6901"/>
                  </a:cubicBezTo>
                  <a:cubicBezTo>
                    <a:pt x="1" y="7114"/>
                    <a:pt x="518" y="8421"/>
                    <a:pt x="1521" y="8603"/>
                  </a:cubicBezTo>
                  <a:cubicBezTo>
                    <a:pt x="1699" y="8636"/>
                    <a:pt x="1874" y="8651"/>
                    <a:pt x="2043" y="8651"/>
                  </a:cubicBezTo>
                  <a:cubicBezTo>
                    <a:pt x="2971" y="8651"/>
                    <a:pt x="3740" y="8208"/>
                    <a:pt x="4074" y="7873"/>
                  </a:cubicBezTo>
                  <a:cubicBezTo>
                    <a:pt x="4226" y="6718"/>
                    <a:pt x="4348" y="5107"/>
                    <a:pt x="4621" y="3648"/>
                  </a:cubicBezTo>
                  <a:cubicBezTo>
                    <a:pt x="4743" y="2949"/>
                    <a:pt x="4895" y="2281"/>
                    <a:pt x="5016" y="1703"/>
                  </a:cubicBezTo>
                  <a:cubicBezTo>
                    <a:pt x="5199" y="700"/>
                    <a:pt x="5351" y="1"/>
                    <a:pt x="5351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9" name="Google Shape;2584;p69">
              <a:extLst>
                <a:ext uri="{FF2B5EF4-FFF2-40B4-BE49-F238E27FC236}">
                  <a16:creationId xmlns:a16="http://schemas.microsoft.com/office/drawing/2014/main" id="{E6761F61-5373-9636-B7F6-1CEDFC6A52C0}"/>
                </a:ext>
              </a:extLst>
            </p:cNvPr>
            <p:cNvSpPr/>
            <p:nvPr/>
          </p:nvSpPr>
          <p:spPr>
            <a:xfrm>
              <a:off x="5807375" y="2642425"/>
              <a:ext cx="44100" cy="68425"/>
            </a:xfrm>
            <a:custGeom>
              <a:avLst/>
              <a:gdLst/>
              <a:ahLst/>
              <a:cxnLst/>
              <a:rect l="l" t="t" r="r" b="b"/>
              <a:pathLst>
                <a:path w="1764" h="2737" extrusionOk="0">
                  <a:moveTo>
                    <a:pt x="730" y="1"/>
                  </a:moveTo>
                  <a:lnTo>
                    <a:pt x="730" y="1"/>
                  </a:lnTo>
                  <a:cubicBezTo>
                    <a:pt x="730" y="1"/>
                    <a:pt x="0" y="1703"/>
                    <a:pt x="1094" y="2736"/>
                  </a:cubicBezTo>
                  <a:lnTo>
                    <a:pt x="1763" y="122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0" name="Google Shape;2585;p69">
              <a:extLst>
                <a:ext uri="{FF2B5EF4-FFF2-40B4-BE49-F238E27FC236}">
                  <a16:creationId xmlns:a16="http://schemas.microsoft.com/office/drawing/2014/main" id="{EC318650-7464-2CFB-F465-B6815702478C}"/>
                </a:ext>
              </a:extLst>
            </p:cNvPr>
            <p:cNvSpPr/>
            <p:nvPr/>
          </p:nvSpPr>
          <p:spPr>
            <a:xfrm>
              <a:off x="5816475" y="2601775"/>
              <a:ext cx="203675" cy="238300"/>
            </a:xfrm>
            <a:custGeom>
              <a:avLst/>
              <a:gdLst/>
              <a:ahLst/>
              <a:cxnLst/>
              <a:rect l="l" t="t" r="r" b="b"/>
              <a:pathLst>
                <a:path w="8147" h="9532" extrusionOk="0">
                  <a:moveTo>
                    <a:pt x="3391" y="1"/>
                  </a:moveTo>
                  <a:cubicBezTo>
                    <a:pt x="2220" y="1"/>
                    <a:pt x="1213" y="508"/>
                    <a:pt x="943" y="1687"/>
                  </a:cubicBezTo>
                  <a:cubicBezTo>
                    <a:pt x="943" y="1687"/>
                    <a:pt x="943" y="1718"/>
                    <a:pt x="943" y="1718"/>
                  </a:cubicBezTo>
                  <a:cubicBezTo>
                    <a:pt x="943" y="1718"/>
                    <a:pt x="882" y="1961"/>
                    <a:pt x="791" y="2326"/>
                  </a:cubicBezTo>
                  <a:cubicBezTo>
                    <a:pt x="670" y="2721"/>
                    <a:pt x="548" y="3298"/>
                    <a:pt x="426" y="3967"/>
                  </a:cubicBezTo>
                  <a:cubicBezTo>
                    <a:pt x="153" y="5608"/>
                    <a:pt x="1" y="7797"/>
                    <a:pt x="852" y="9165"/>
                  </a:cubicBezTo>
                  <a:cubicBezTo>
                    <a:pt x="852" y="9165"/>
                    <a:pt x="1359" y="9531"/>
                    <a:pt x="2265" y="9531"/>
                  </a:cubicBezTo>
                  <a:cubicBezTo>
                    <a:pt x="2300" y="9531"/>
                    <a:pt x="2336" y="9531"/>
                    <a:pt x="2372" y="9529"/>
                  </a:cubicBezTo>
                  <a:cubicBezTo>
                    <a:pt x="2584" y="9529"/>
                    <a:pt x="2828" y="9499"/>
                    <a:pt x="3071" y="9438"/>
                  </a:cubicBezTo>
                  <a:cubicBezTo>
                    <a:pt x="3527" y="9347"/>
                    <a:pt x="4043" y="9134"/>
                    <a:pt x="4621" y="8770"/>
                  </a:cubicBezTo>
                  <a:cubicBezTo>
                    <a:pt x="5047" y="8496"/>
                    <a:pt x="5472" y="8192"/>
                    <a:pt x="5837" y="7827"/>
                  </a:cubicBezTo>
                  <a:lnTo>
                    <a:pt x="5837" y="7797"/>
                  </a:lnTo>
                  <a:cubicBezTo>
                    <a:pt x="6050" y="7584"/>
                    <a:pt x="6262" y="7341"/>
                    <a:pt x="6475" y="7098"/>
                  </a:cubicBezTo>
                  <a:cubicBezTo>
                    <a:pt x="6718" y="6794"/>
                    <a:pt x="6992" y="6399"/>
                    <a:pt x="7235" y="5973"/>
                  </a:cubicBezTo>
                  <a:cubicBezTo>
                    <a:pt x="7265" y="5912"/>
                    <a:pt x="7296" y="5882"/>
                    <a:pt x="7326" y="5821"/>
                  </a:cubicBezTo>
                  <a:cubicBezTo>
                    <a:pt x="7813" y="4848"/>
                    <a:pt x="8147" y="3724"/>
                    <a:pt x="7752" y="2690"/>
                  </a:cubicBezTo>
                  <a:cubicBezTo>
                    <a:pt x="7509" y="2082"/>
                    <a:pt x="7083" y="1566"/>
                    <a:pt x="6536" y="1140"/>
                  </a:cubicBezTo>
                  <a:cubicBezTo>
                    <a:pt x="6445" y="1049"/>
                    <a:pt x="6323" y="988"/>
                    <a:pt x="6232" y="897"/>
                  </a:cubicBezTo>
                  <a:cubicBezTo>
                    <a:pt x="5379" y="328"/>
                    <a:pt x="4332" y="1"/>
                    <a:pt x="3391" y="1"/>
                  </a:cubicBezTo>
                  <a:close/>
                </a:path>
              </a:pathLst>
            </a:custGeom>
            <a:solidFill>
              <a:srgbClr val="FE9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1" name="Google Shape;2586;p69">
              <a:extLst>
                <a:ext uri="{FF2B5EF4-FFF2-40B4-BE49-F238E27FC236}">
                  <a16:creationId xmlns:a16="http://schemas.microsoft.com/office/drawing/2014/main" id="{6C465CED-064B-9726-E289-B1D7AFA26401}"/>
                </a:ext>
              </a:extLst>
            </p:cNvPr>
            <p:cNvSpPr/>
            <p:nvPr/>
          </p:nvSpPr>
          <p:spPr>
            <a:xfrm>
              <a:off x="5801050" y="2554100"/>
              <a:ext cx="195550" cy="119125"/>
            </a:xfrm>
            <a:custGeom>
              <a:avLst/>
              <a:gdLst/>
              <a:ahLst/>
              <a:cxnLst/>
              <a:rect l="l" t="t" r="r" b="b"/>
              <a:pathLst>
                <a:path w="7822" h="4765" extrusionOk="0">
                  <a:moveTo>
                    <a:pt x="5662" y="0"/>
                  </a:moveTo>
                  <a:cubicBezTo>
                    <a:pt x="4520" y="0"/>
                    <a:pt x="3426" y="959"/>
                    <a:pt x="2274" y="959"/>
                  </a:cubicBezTo>
                  <a:cubicBezTo>
                    <a:pt x="1834" y="959"/>
                    <a:pt x="1385" y="819"/>
                    <a:pt x="922" y="433"/>
                  </a:cubicBezTo>
                  <a:cubicBezTo>
                    <a:pt x="833" y="355"/>
                    <a:pt x="752" y="320"/>
                    <a:pt x="681" y="320"/>
                  </a:cubicBezTo>
                  <a:cubicBezTo>
                    <a:pt x="1" y="320"/>
                    <a:pt x="147" y="3561"/>
                    <a:pt x="1165" y="4111"/>
                  </a:cubicBezTo>
                  <a:cubicBezTo>
                    <a:pt x="2039" y="4583"/>
                    <a:pt x="2843" y="4765"/>
                    <a:pt x="3564" y="4765"/>
                  </a:cubicBezTo>
                  <a:cubicBezTo>
                    <a:pt x="6003" y="4765"/>
                    <a:pt x="7487" y="2682"/>
                    <a:pt x="7487" y="2682"/>
                  </a:cubicBezTo>
                  <a:cubicBezTo>
                    <a:pt x="7822" y="1436"/>
                    <a:pt x="7214" y="616"/>
                    <a:pt x="6606" y="251"/>
                  </a:cubicBezTo>
                  <a:cubicBezTo>
                    <a:pt x="6286" y="71"/>
                    <a:pt x="5973" y="0"/>
                    <a:pt x="5662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2" name="Google Shape;2587;p69">
              <a:extLst>
                <a:ext uri="{FF2B5EF4-FFF2-40B4-BE49-F238E27FC236}">
                  <a16:creationId xmlns:a16="http://schemas.microsoft.com/office/drawing/2014/main" id="{67F961E0-52B8-B372-3064-188CD71C21D7}"/>
                </a:ext>
              </a:extLst>
            </p:cNvPr>
            <p:cNvSpPr/>
            <p:nvPr/>
          </p:nvSpPr>
          <p:spPr>
            <a:xfrm>
              <a:off x="5940750" y="2597875"/>
              <a:ext cx="117500" cy="198075"/>
            </a:xfrm>
            <a:custGeom>
              <a:avLst/>
              <a:gdLst/>
              <a:ahLst/>
              <a:cxnLst/>
              <a:rect l="l" t="t" r="r" b="b"/>
              <a:pathLst>
                <a:path w="4700" h="7923" extrusionOk="0">
                  <a:moveTo>
                    <a:pt x="2596" y="1"/>
                  </a:moveTo>
                  <a:cubicBezTo>
                    <a:pt x="2228" y="1"/>
                    <a:pt x="1853" y="164"/>
                    <a:pt x="1535" y="506"/>
                  </a:cubicBezTo>
                  <a:lnTo>
                    <a:pt x="1109" y="1357"/>
                  </a:lnTo>
                  <a:cubicBezTo>
                    <a:pt x="1109" y="1357"/>
                    <a:pt x="1" y="5991"/>
                    <a:pt x="442" y="5991"/>
                  </a:cubicBezTo>
                  <a:cubicBezTo>
                    <a:pt x="543" y="5991"/>
                    <a:pt x="724" y="5750"/>
                    <a:pt x="1018" y="5156"/>
                  </a:cubicBezTo>
                  <a:cubicBezTo>
                    <a:pt x="1018" y="5156"/>
                    <a:pt x="1364" y="4385"/>
                    <a:pt x="1931" y="4385"/>
                  </a:cubicBezTo>
                  <a:cubicBezTo>
                    <a:pt x="1970" y="4385"/>
                    <a:pt x="2010" y="4389"/>
                    <a:pt x="2051" y="4397"/>
                  </a:cubicBezTo>
                  <a:cubicBezTo>
                    <a:pt x="2720" y="4518"/>
                    <a:pt x="2082" y="6919"/>
                    <a:pt x="1960" y="7922"/>
                  </a:cubicBezTo>
                  <a:cubicBezTo>
                    <a:pt x="1960" y="7922"/>
                    <a:pt x="3480" y="6919"/>
                    <a:pt x="4179" y="3758"/>
                  </a:cubicBezTo>
                  <a:cubicBezTo>
                    <a:pt x="4699" y="1383"/>
                    <a:pt x="3671" y="1"/>
                    <a:pt x="259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3" name="Google Shape;2588;p69">
              <a:extLst>
                <a:ext uri="{FF2B5EF4-FFF2-40B4-BE49-F238E27FC236}">
                  <a16:creationId xmlns:a16="http://schemas.microsoft.com/office/drawing/2014/main" id="{8AA98957-9DC1-0714-10B7-BA26F4D17F57}"/>
                </a:ext>
              </a:extLst>
            </p:cNvPr>
            <p:cNvSpPr/>
            <p:nvPr/>
          </p:nvSpPr>
          <p:spPr>
            <a:xfrm>
              <a:off x="6175150" y="3147000"/>
              <a:ext cx="141375" cy="96675"/>
            </a:xfrm>
            <a:custGeom>
              <a:avLst/>
              <a:gdLst/>
              <a:ahLst/>
              <a:cxnLst/>
              <a:rect l="l" t="t" r="r" b="b"/>
              <a:pathLst>
                <a:path w="5655" h="3867" extrusionOk="0">
                  <a:moveTo>
                    <a:pt x="1703" y="0"/>
                  </a:moveTo>
                  <a:lnTo>
                    <a:pt x="1" y="2493"/>
                  </a:lnTo>
                  <a:cubicBezTo>
                    <a:pt x="1" y="2493"/>
                    <a:pt x="1733" y="3769"/>
                    <a:pt x="2463" y="3860"/>
                  </a:cubicBezTo>
                  <a:cubicBezTo>
                    <a:pt x="2499" y="3864"/>
                    <a:pt x="2536" y="3866"/>
                    <a:pt x="2574" y="3866"/>
                  </a:cubicBezTo>
                  <a:cubicBezTo>
                    <a:pt x="3719" y="3866"/>
                    <a:pt x="5654" y="2158"/>
                    <a:pt x="5654" y="215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36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170596" y="2366392"/>
            <a:ext cx="47510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0</a:t>
            </a:r>
            <a:r>
              <a:rPr lang="ar-SA" sz="2700" dirty="0"/>
              <a:t>3</a:t>
            </a:r>
            <a:r>
              <a:rPr lang="en-US" sz="2700" dirty="0"/>
              <a:t>.</a:t>
            </a:r>
            <a:r>
              <a:rPr lang="en" sz="2700" dirty="0"/>
              <a:t> PRE-PROCESSING</a:t>
            </a:r>
            <a:endParaRPr sz="27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814;p80">
            <a:extLst>
              <a:ext uri="{FF2B5EF4-FFF2-40B4-BE49-F238E27FC236}">
                <a16:creationId xmlns:a16="http://schemas.microsoft.com/office/drawing/2014/main" id="{ED8FD075-BAB0-EEA2-A867-A8C6995703AC}"/>
              </a:ext>
            </a:extLst>
          </p:cNvPr>
          <p:cNvGrpSpPr/>
          <p:nvPr/>
        </p:nvGrpSpPr>
        <p:grpSpPr>
          <a:xfrm>
            <a:off x="3840480" y="971550"/>
            <a:ext cx="4930140" cy="3200400"/>
            <a:chOff x="2609025" y="3812550"/>
            <a:chExt cx="2114150" cy="1301600"/>
          </a:xfrm>
        </p:grpSpPr>
        <p:sp>
          <p:nvSpPr>
            <p:cNvPr id="5" name="Google Shape;3815;p80">
              <a:extLst>
                <a:ext uri="{FF2B5EF4-FFF2-40B4-BE49-F238E27FC236}">
                  <a16:creationId xmlns:a16="http://schemas.microsoft.com/office/drawing/2014/main" id="{02FF0953-2F2E-32A1-BEE9-BBECA4BAF6EE}"/>
                </a:ext>
              </a:extLst>
            </p:cNvPr>
            <p:cNvSpPr/>
            <p:nvPr/>
          </p:nvSpPr>
          <p:spPr>
            <a:xfrm>
              <a:off x="2691550" y="3812550"/>
              <a:ext cx="2031100" cy="1301600"/>
            </a:xfrm>
            <a:custGeom>
              <a:avLst/>
              <a:gdLst/>
              <a:ahLst/>
              <a:cxnLst/>
              <a:rect l="l" t="t" r="r" b="b"/>
              <a:pathLst>
                <a:path w="81244" h="52064" extrusionOk="0">
                  <a:moveTo>
                    <a:pt x="66569" y="1"/>
                  </a:moveTo>
                  <a:cubicBezTo>
                    <a:pt x="62699" y="1"/>
                    <a:pt x="58851" y="1689"/>
                    <a:pt x="55348" y="3516"/>
                  </a:cubicBezTo>
                  <a:cubicBezTo>
                    <a:pt x="51084" y="5731"/>
                    <a:pt x="46706" y="8242"/>
                    <a:pt x="41898" y="8334"/>
                  </a:cubicBezTo>
                  <a:cubicBezTo>
                    <a:pt x="41818" y="8336"/>
                    <a:pt x="41739" y="8336"/>
                    <a:pt x="41659" y="8336"/>
                  </a:cubicBezTo>
                  <a:cubicBezTo>
                    <a:pt x="37472" y="8336"/>
                    <a:pt x="33502" y="6506"/>
                    <a:pt x="29709" y="4685"/>
                  </a:cubicBezTo>
                  <a:cubicBezTo>
                    <a:pt x="25886" y="2854"/>
                    <a:pt x="21880" y="974"/>
                    <a:pt x="17644" y="974"/>
                  </a:cubicBezTo>
                  <a:cubicBezTo>
                    <a:pt x="17609" y="974"/>
                    <a:pt x="17575" y="974"/>
                    <a:pt x="17541" y="974"/>
                  </a:cubicBezTo>
                  <a:cubicBezTo>
                    <a:pt x="13256" y="994"/>
                    <a:pt x="8663" y="3578"/>
                    <a:pt x="7822" y="7771"/>
                  </a:cubicBezTo>
                  <a:cubicBezTo>
                    <a:pt x="7013" y="11799"/>
                    <a:pt x="9709" y="16320"/>
                    <a:pt x="7689" y="19898"/>
                  </a:cubicBezTo>
                  <a:cubicBezTo>
                    <a:pt x="6561" y="21897"/>
                    <a:pt x="4265" y="22912"/>
                    <a:pt x="2697" y="24604"/>
                  </a:cubicBezTo>
                  <a:cubicBezTo>
                    <a:pt x="62" y="27453"/>
                    <a:pt x="1" y="32323"/>
                    <a:pt x="2584" y="35224"/>
                  </a:cubicBezTo>
                  <a:cubicBezTo>
                    <a:pt x="4532" y="37418"/>
                    <a:pt x="7689" y="38535"/>
                    <a:pt x="9001" y="41160"/>
                  </a:cubicBezTo>
                  <a:cubicBezTo>
                    <a:pt x="9914" y="42984"/>
                    <a:pt x="9729" y="45158"/>
                    <a:pt x="10365" y="47095"/>
                  </a:cubicBezTo>
                  <a:cubicBezTo>
                    <a:pt x="11154" y="49463"/>
                    <a:pt x="13092" y="51278"/>
                    <a:pt x="15511" y="51924"/>
                  </a:cubicBezTo>
                  <a:cubicBezTo>
                    <a:pt x="15887" y="52021"/>
                    <a:pt x="16258" y="52064"/>
                    <a:pt x="16625" y="52064"/>
                  </a:cubicBezTo>
                  <a:cubicBezTo>
                    <a:pt x="18575" y="52064"/>
                    <a:pt x="20407" y="50851"/>
                    <a:pt x="22349" y="50160"/>
                  </a:cubicBezTo>
                  <a:cubicBezTo>
                    <a:pt x="22597" y="50072"/>
                    <a:pt x="22823" y="50034"/>
                    <a:pt x="23034" y="50034"/>
                  </a:cubicBezTo>
                  <a:cubicBezTo>
                    <a:pt x="24418" y="50034"/>
                    <a:pt x="25214" y="51678"/>
                    <a:pt x="28131" y="51749"/>
                  </a:cubicBezTo>
                  <a:cubicBezTo>
                    <a:pt x="28290" y="51753"/>
                    <a:pt x="28449" y="51755"/>
                    <a:pt x="28608" y="51755"/>
                  </a:cubicBezTo>
                  <a:cubicBezTo>
                    <a:pt x="35775" y="51755"/>
                    <a:pt x="42565" y="48037"/>
                    <a:pt x="49587" y="48037"/>
                  </a:cubicBezTo>
                  <a:cubicBezTo>
                    <a:pt x="50526" y="48037"/>
                    <a:pt x="51468" y="48103"/>
                    <a:pt x="52416" y="48254"/>
                  </a:cubicBezTo>
                  <a:cubicBezTo>
                    <a:pt x="56066" y="48828"/>
                    <a:pt x="59623" y="49894"/>
                    <a:pt x="63273" y="50458"/>
                  </a:cubicBezTo>
                  <a:cubicBezTo>
                    <a:pt x="64702" y="50678"/>
                    <a:pt x="66162" y="50816"/>
                    <a:pt x="67615" y="50816"/>
                  </a:cubicBezTo>
                  <a:cubicBezTo>
                    <a:pt x="69872" y="50816"/>
                    <a:pt x="72110" y="50484"/>
                    <a:pt x="74180" y="49617"/>
                  </a:cubicBezTo>
                  <a:cubicBezTo>
                    <a:pt x="77584" y="48182"/>
                    <a:pt x="80444" y="45055"/>
                    <a:pt x="80731" y="41375"/>
                  </a:cubicBezTo>
                  <a:cubicBezTo>
                    <a:pt x="81244" y="34927"/>
                    <a:pt x="74191" y="29688"/>
                    <a:pt x="74734" y="23240"/>
                  </a:cubicBezTo>
                  <a:cubicBezTo>
                    <a:pt x="74990" y="20113"/>
                    <a:pt x="77030" y="17427"/>
                    <a:pt x="77830" y="14393"/>
                  </a:cubicBezTo>
                  <a:cubicBezTo>
                    <a:pt x="79501" y="8047"/>
                    <a:pt x="75513" y="1599"/>
                    <a:pt x="69096" y="256"/>
                  </a:cubicBezTo>
                  <a:cubicBezTo>
                    <a:pt x="68255" y="80"/>
                    <a:pt x="67412" y="1"/>
                    <a:pt x="6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16;p80">
              <a:extLst>
                <a:ext uri="{FF2B5EF4-FFF2-40B4-BE49-F238E27FC236}">
                  <a16:creationId xmlns:a16="http://schemas.microsoft.com/office/drawing/2014/main" id="{D5BC492B-5A20-7A35-E30E-EF1E235FC8C8}"/>
                </a:ext>
              </a:extLst>
            </p:cNvPr>
            <p:cNvSpPr/>
            <p:nvPr/>
          </p:nvSpPr>
          <p:spPr>
            <a:xfrm>
              <a:off x="2609025" y="4247975"/>
              <a:ext cx="432125" cy="470050"/>
            </a:xfrm>
            <a:custGeom>
              <a:avLst/>
              <a:gdLst/>
              <a:ahLst/>
              <a:cxnLst/>
              <a:rect l="l" t="t" r="r" b="b"/>
              <a:pathLst>
                <a:path w="17285" h="18802" extrusionOk="0">
                  <a:moveTo>
                    <a:pt x="1682" y="0"/>
                  </a:moveTo>
                  <a:cubicBezTo>
                    <a:pt x="1" y="9083"/>
                    <a:pt x="9914" y="18709"/>
                    <a:pt x="15726" y="18801"/>
                  </a:cubicBezTo>
                  <a:cubicBezTo>
                    <a:pt x="17285" y="13204"/>
                    <a:pt x="10867" y="964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17;p80">
              <a:extLst>
                <a:ext uri="{FF2B5EF4-FFF2-40B4-BE49-F238E27FC236}">
                  <a16:creationId xmlns:a16="http://schemas.microsoft.com/office/drawing/2014/main" id="{7E1805DC-6EC8-5285-84AF-60CD59A98485}"/>
                </a:ext>
              </a:extLst>
            </p:cNvPr>
            <p:cNvSpPr/>
            <p:nvPr/>
          </p:nvSpPr>
          <p:spPr>
            <a:xfrm>
              <a:off x="2621075" y="4268975"/>
              <a:ext cx="387025" cy="417775"/>
            </a:xfrm>
            <a:custGeom>
              <a:avLst/>
              <a:gdLst/>
              <a:ahLst/>
              <a:cxnLst/>
              <a:rect l="l" t="t" r="r" b="b"/>
              <a:pathLst>
                <a:path w="15481" h="16711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0" y="8130"/>
                    <a:pt x="8837" y="16659"/>
                    <a:pt x="14055" y="16711"/>
                  </a:cubicBezTo>
                  <a:cubicBezTo>
                    <a:pt x="15480" y="11698"/>
                    <a:pt x="9801" y="81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8;p80">
              <a:extLst>
                <a:ext uri="{FF2B5EF4-FFF2-40B4-BE49-F238E27FC236}">
                  <a16:creationId xmlns:a16="http://schemas.microsoft.com/office/drawing/2014/main" id="{16015279-3754-5460-236B-1E32A1B12D03}"/>
                </a:ext>
              </a:extLst>
            </p:cNvPr>
            <p:cNvSpPr/>
            <p:nvPr/>
          </p:nvSpPr>
          <p:spPr>
            <a:xfrm>
              <a:off x="2682075" y="4289475"/>
              <a:ext cx="404175" cy="541050"/>
            </a:xfrm>
            <a:custGeom>
              <a:avLst/>
              <a:gdLst/>
              <a:ahLst/>
              <a:cxnLst/>
              <a:rect l="l" t="t" r="r" b="b"/>
              <a:pathLst>
                <a:path w="16167" h="21642" fill="none" extrusionOk="0">
                  <a:moveTo>
                    <a:pt x="0" y="1"/>
                  </a:moveTo>
                  <a:lnTo>
                    <a:pt x="16167" y="21642"/>
                  </a:lnTo>
                </a:path>
              </a:pathLst>
            </a:custGeom>
            <a:noFill/>
            <a:ln w="3850" cap="rnd" cmpd="sng">
              <a:solidFill>
                <a:srgbClr val="367FC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9;p80">
              <a:extLst>
                <a:ext uri="{FF2B5EF4-FFF2-40B4-BE49-F238E27FC236}">
                  <a16:creationId xmlns:a16="http://schemas.microsoft.com/office/drawing/2014/main" id="{126ED3F3-37D1-6B8C-DB97-959B7CE55697}"/>
                </a:ext>
              </a:extLst>
            </p:cNvPr>
            <p:cNvSpPr/>
            <p:nvPr/>
          </p:nvSpPr>
          <p:spPr>
            <a:xfrm>
              <a:off x="2612350" y="4652225"/>
              <a:ext cx="395475" cy="188975"/>
            </a:xfrm>
            <a:custGeom>
              <a:avLst/>
              <a:gdLst/>
              <a:ahLst/>
              <a:cxnLst/>
              <a:rect l="l" t="t" r="r" b="b"/>
              <a:pathLst>
                <a:path w="15819" h="7559" extrusionOk="0">
                  <a:moveTo>
                    <a:pt x="5414" y="0"/>
                  </a:moveTo>
                  <a:cubicBezTo>
                    <a:pt x="3341" y="0"/>
                    <a:pt x="1342" y="569"/>
                    <a:pt x="1" y="1832"/>
                  </a:cubicBezTo>
                  <a:cubicBezTo>
                    <a:pt x="2430" y="3831"/>
                    <a:pt x="5403" y="4928"/>
                    <a:pt x="8212" y="5932"/>
                  </a:cubicBezTo>
                  <a:cubicBezTo>
                    <a:pt x="10816" y="6785"/>
                    <a:pt x="13272" y="7558"/>
                    <a:pt x="15174" y="7558"/>
                  </a:cubicBezTo>
                  <a:cubicBezTo>
                    <a:pt x="15331" y="7558"/>
                    <a:pt x="15485" y="7553"/>
                    <a:pt x="15634" y="7542"/>
                  </a:cubicBezTo>
                  <a:cubicBezTo>
                    <a:pt x="15819" y="5799"/>
                    <a:pt x="13840" y="2672"/>
                    <a:pt x="10457" y="1135"/>
                  </a:cubicBezTo>
                  <a:cubicBezTo>
                    <a:pt x="8957" y="404"/>
                    <a:pt x="7160" y="0"/>
                    <a:pt x="5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0;p80">
              <a:extLst>
                <a:ext uri="{FF2B5EF4-FFF2-40B4-BE49-F238E27FC236}">
                  <a16:creationId xmlns:a16="http://schemas.microsoft.com/office/drawing/2014/main" id="{D3DF5A9D-0F09-9806-CD1D-99E227E4AE0F}"/>
                </a:ext>
              </a:extLst>
            </p:cNvPr>
            <p:cNvSpPr/>
            <p:nvPr/>
          </p:nvSpPr>
          <p:spPr>
            <a:xfrm>
              <a:off x="2629525" y="4661375"/>
              <a:ext cx="350875" cy="163850"/>
            </a:xfrm>
            <a:custGeom>
              <a:avLst/>
              <a:gdLst/>
              <a:ahLst/>
              <a:cxnLst/>
              <a:rect l="l" t="t" r="r" b="b"/>
              <a:pathLst>
                <a:path w="14035" h="6554" extrusionOk="0">
                  <a:moveTo>
                    <a:pt x="4796" y="0"/>
                  </a:moveTo>
                  <a:cubicBezTo>
                    <a:pt x="2974" y="0"/>
                    <a:pt x="1212" y="490"/>
                    <a:pt x="1" y="1579"/>
                  </a:cubicBezTo>
                  <a:cubicBezTo>
                    <a:pt x="2082" y="3455"/>
                    <a:pt x="4737" y="4469"/>
                    <a:pt x="7269" y="5320"/>
                  </a:cubicBezTo>
                  <a:cubicBezTo>
                    <a:pt x="9429" y="6000"/>
                    <a:pt x="11501" y="6553"/>
                    <a:pt x="13138" y="6553"/>
                  </a:cubicBezTo>
                  <a:cubicBezTo>
                    <a:pt x="13427" y="6553"/>
                    <a:pt x="13703" y="6536"/>
                    <a:pt x="13963" y="6499"/>
                  </a:cubicBezTo>
                  <a:cubicBezTo>
                    <a:pt x="14035" y="4910"/>
                    <a:pt x="12210" y="2265"/>
                    <a:pt x="9206" y="963"/>
                  </a:cubicBezTo>
                  <a:cubicBezTo>
                    <a:pt x="7885" y="343"/>
                    <a:pt x="6320" y="0"/>
                    <a:pt x="4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21;p80">
              <a:extLst>
                <a:ext uri="{FF2B5EF4-FFF2-40B4-BE49-F238E27FC236}">
                  <a16:creationId xmlns:a16="http://schemas.microsoft.com/office/drawing/2014/main" id="{A955DD82-E84F-1934-AAD7-C82DC3169090}"/>
                </a:ext>
              </a:extLst>
            </p:cNvPr>
            <p:cNvSpPr/>
            <p:nvPr/>
          </p:nvSpPr>
          <p:spPr>
            <a:xfrm>
              <a:off x="2652350" y="4698275"/>
              <a:ext cx="416475" cy="214525"/>
            </a:xfrm>
            <a:custGeom>
              <a:avLst/>
              <a:gdLst/>
              <a:ahLst/>
              <a:cxnLst/>
              <a:rect l="l" t="t" r="r" b="b"/>
              <a:pathLst>
                <a:path w="16659" h="8581" fill="none" extrusionOk="0">
                  <a:moveTo>
                    <a:pt x="0" y="0"/>
                  </a:moveTo>
                  <a:cubicBezTo>
                    <a:pt x="6910" y="277"/>
                    <a:pt x="12927" y="3629"/>
                    <a:pt x="16659" y="8580"/>
                  </a:cubicBezTo>
                </a:path>
              </a:pathLst>
            </a:custGeom>
            <a:noFill/>
            <a:ln w="2300" cap="rnd" cmpd="sng">
              <a:solidFill>
                <a:schemeClr val="dk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22;p80">
              <a:extLst>
                <a:ext uri="{FF2B5EF4-FFF2-40B4-BE49-F238E27FC236}">
                  <a16:creationId xmlns:a16="http://schemas.microsoft.com/office/drawing/2014/main" id="{9D135AB0-D142-B89F-328E-9DF40662CBAA}"/>
                </a:ext>
              </a:extLst>
            </p:cNvPr>
            <p:cNvSpPr/>
            <p:nvPr/>
          </p:nvSpPr>
          <p:spPr>
            <a:xfrm>
              <a:off x="3624175" y="4950450"/>
              <a:ext cx="170725" cy="119200"/>
            </a:xfrm>
            <a:custGeom>
              <a:avLst/>
              <a:gdLst/>
              <a:ahLst/>
              <a:cxnLst/>
              <a:rect l="l" t="t" r="r" b="b"/>
              <a:pathLst>
                <a:path w="6829" h="4768" extrusionOk="0">
                  <a:moveTo>
                    <a:pt x="1" y="0"/>
                  </a:moveTo>
                  <a:lnTo>
                    <a:pt x="1" y="4767"/>
                  </a:lnTo>
                  <a:lnTo>
                    <a:pt x="6828" y="476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3;p80">
              <a:extLst>
                <a:ext uri="{FF2B5EF4-FFF2-40B4-BE49-F238E27FC236}">
                  <a16:creationId xmlns:a16="http://schemas.microsoft.com/office/drawing/2014/main" id="{24C87BA6-BACA-6BC3-4A9D-2997FBD2A78F}"/>
                </a:ext>
              </a:extLst>
            </p:cNvPr>
            <p:cNvSpPr/>
            <p:nvPr/>
          </p:nvSpPr>
          <p:spPr>
            <a:xfrm>
              <a:off x="3624175" y="4950450"/>
              <a:ext cx="170725" cy="48725"/>
            </a:xfrm>
            <a:custGeom>
              <a:avLst/>
              <a:gdLst/>
              <a:ahLst/>
              <a:cxnLst/>
              <a:rect l="l" t="t" r="r" b="b"/>
              <a:pathLst>
                <a:path w="6829" h="1949" extrusionOk="0">
                  <a:moveTo>
                    <a:pt x="1" y="0"/>
                  </a:moveTo>
                  <a:lnTo>
                    <a:pt x="1" y="1948"/>
                  </a:lnTo>
                  <a:lnTo>
                    <a:pt x="6828" y="1948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4;p80">
              <a:extLst>
                <a:ext uri="{FF2B5EF4-FFF2-40B4-BE49-F238E27FC236}">
                  <a16:creationId xmlns:a16="http://schemas.microsoft.com/office/drawing/2014/main" id="{E8353C85-4496-064A-1D93-58C5BA547DFA}"/>
                </a:ext>
              </a:extLst>
            </p:cNvPr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943" y="0"/>
                  </a:moveTo>
                  <a:cubicBezTo>
                    <a:pt x="420" y="0"/>
                    <a:pt x="0" y="421"/>
                    <a:pt x="0" y="933"/>
                  </a:cubicBez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21"/>
                    <a:pt x="22277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5;p80">
              <a:extLst>
                <a:ext uri="{FF2B5EF4-FFF2-40B4-BE49-F238E27FC236}">
                  <a16:creationId xmlns:a16="http://schemas.microsoft.com/office/drawing/2014/main" id="{47CC4CB5-18B1-3CA0-9684-FBBB2EBEF90F}"/>
                </a:ext>
              </a:extLst>
            </p:cNvPr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21836" y="0"/>
                  </a:moveTo>
                  <a:lnTo>
                    <a:pt x="21836" y="0"/>
                  </a:lnTo>
                  <a:cubicBezTo>
                    <a:pt x="21948" y="165"/>
                    <a:pt x="22010" y="359"/>
                    <a:pt x="22010" y="554"/>
                  </a:cubicBezTo>
                  <a:lnTo>
                    <a:pt x="22010" y="892"/>
                  </a:lnTo>
                  <a:cubicBezTo>
                    <a:pt x="22010" y="1097"/>
                    <a:pt x="21846" y="1261"/>
                    <a:pt x="21641" y="1261"/>
                  </a:cubicBezTo>
                  <a:lnTo>
                    <a:pt x="0" y="1261"/>
                  </a:ln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52"/>
                    <a:pt x="22318" y="41"/>
                    <a:pt x="21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26;p80">
              <a:extLst>
                <a:ext uri="{FF2B5EF4-FFF2-40B4-BE49-F238E27FC236}">
                  <a16:creationId xmlns:a16="http://schemas.microsoft.com/office/drawing/2014/main" id="{2F7AB4DB-4E93-ABC6-9BB2-6D863FAAB0C6}"/>
                </a:ext>
              </a:extLst>
            </p:cNvPr>
            <p:cNvSpPr/>
            <p:nvPr/>
          </p:nvSpPr>
          <p:spPr>
            <a:xfrm>
              <a:off x="2996025" y="4060100"/>
              <a:ext cx="1427025" cy="894225"/>
            </a:xfrm>
            <a:custGeom>
              <a:avLst/>
              <a:gdLst/>
              <a:ahLst/>
              <a:cxnLst/>
              <a:rect l="l" t="t" r="r" b="b"/>
              <a:pathLst>
                <a:path w="57081" h="35769" extrusionOk="0">
                  <a:moveTo>
                    <a:pt x="2850" y="1"/>
                  </a:moveTo>
                  <a:cubicBezTo>
                    <a:pt x="1271" y="1"/>
                    <a:pt x="0" y="1272"/>
                    <a:pt x="0" y="2851"/>
                  </a:cubicBezTo>
                  <a:lnTo>
                    <a:pt x="0" y="32908"/>
                  </a:lnTo>
                  <a:cubicBezTo>
                    <a:pt x="0" y="34497"/>
                    <a:pt x="1271" y="35768"/>
                    <a:pt x="2850" y="35768"/>
                  </a:cubicBezTo>
                  <a:lnTo>
                    <a:pt x="54231" y="35768"/>
                  </a:lnTo>
                  <a:cubicBezTo>
                    <a:pt x="55809" y="35768"/>
                    <a:pt x="57081" y="34497"/>
                    <a:pt x="57081" y="32908"/>
                  </a:cubicBezTo>
                  <a:lnTo>
                    <a:pt x="57081" y="2851"/>
                  </a:lnTo>
                  <a:cubicBezTo>
                    <a:pt x="57081" y="1272"/>
                    <a:pt x="55809" y="1"/>
                    <a:pt x="54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27;p80">
              <a:extLst>
                <a:ext uri="{FF2B5EF4-FFF2-40B4-BE49-F238E27FC236}">
                  <a16:creationId xmlns:a16="http://schemas.microsoft.com/office/drawing/2014/main" id="{49F67D36-AC60-9634-B655-70162C7403A6}"/>
                </a:ext>
              </a:extLst>
            </p:cNvPr>
            <p:cNvSpPr/>
            <p:nvPr/>
          </p:nvSpPr>
          <p:spPr>
            <a:xfrm>
              <a:off x="3028825" y="4091375"/>
              <a:ext cx="1361425" cy="831675"/>
            </a:xfrm>
            <a:custGeom>
              <a:avLst/>
              <a:gdLst/>
              <a:ahLst/>
              <a:cxnLst/>
              <a:rect l="l" t="t" r="r" b="b"/>
              <a:pathLst>
                <a:path w="54457" h="33267" extrusionOk="0">
                  <a:moveTo>
                    <a:pt x="2051" y="1"/>
                  </a:moveTo>
                  <a:cubicBezTo>
                    <a:pt x="923" y="1"/>
                    <a:pt x="0" y="913"/>
                    <a:pt x="0" y="2051"/>
                  </a:cubicBezTo>
                  <a:lnTo>
                    <a:pt x="0" y="31216"/>
                  </a:lnTo>
                  <a:cubicBezTo>
                    <a:pt x="0" y="32354"/>
                    <a:pt x="923" y="33267"/>
                    <a:pt x="2051" y="33267"/>
                  </a:cubicBezTo>
                  <a:lnTo>
                    <a:pt x="52406" y="33267"/>
                  </a:lnTo>
                  <a:cubicBezTo>
                    <a:pt x="53534" y="33267"/>
                    <a:pt x="54456" y="32354"/>
                    <a:pt x="54456" y="31216"/>
                  </a:cubicBezTo>
                  <a:lnTo>
                    <a:pt x="54456" y="2051"/>
                  </a:lnTo>
                  <a:cubicBezTo>
                    <a:pt x="54456" y="913"/>
                    <a:pt x="53534" y="1"/>
                    <a:pt x="52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8;p80">
              <a:extLst>
                <a:ext uri="{FF2B5EF4-FFF2-40B4-BE49-F238E27FC236}">
                  <a16:creationId xmlns:a16="http://schemas.microsoft.com/office/drawing/2014/main" id="{02DF457F-62E2-9B2A-B93B-5AEC71E1375B}"/>
                </a:ext>
              </a:extLst>
            </p:cNvPr>
            <p:cNvSpPr/>
            <p:nvPr/>
          </p:nvSpPr>
          <p:spPr>
            <a:xfrm>
              <a:off x="3051125" y="4114450"/>
              <a:ext cx="1268650" cy="775275"/>
            </a:xfrm>
            <a:custGeom>
              <a:avLst/>
              <a:gdLst/>
              <a:ahLst/>
              <a:cxnLst/>
              <a:rect l="l" t="t" r="r" b="b"/>
              <a:pathLst>
                <a:path w="50746" h="31011" extrusionOk="0">
                  <a:moveTo>
                    <a:pt x="1907" y="0"/>
                  </a:moveTo>
                  <a:cubicBezTo>
                    <a:pt x="851" y="0"/>
                    <a:pt x="0" y="851"/>
                    <a:pt x="0" y="1917"/>
                  </a:cubicBezTo>
                  <a:lnTo>
                    <a:pt x="0" y="29094"/>
                  </a:lnTo>
                  <a:cubicBezTo>
                    <a:pt x="0" y="30160"/>
                    <a:pt x="851" y="31011"/>
                    <a:pt x="1907" y="31011"/>
                  </a:cubicBezTo>
                  <a:lnTo>
                    <a:pt x="48838" y="31011"/>
                  </a:lnTo>
                  <a:cubicBezTo>
                    <a:pt x="49894" y="31011"/>
                    <a:pt x="50745" y="30160"/>
                    <a:pt x="50745" y="29094"/>
                  </a:cubicBezTo>
                  <a:lnTo>
                    <a:pt x="50745" y="1917"/>
                  </a:lnTo>
                  <a:cubicBezTo>
                    <a:pt x="50745" y="851"/>
                    <a:pt x="49894" y="0"/>
                    <a:pt x="48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9;p80">
              <a:extLst>
                <a:ext uri="{FF2B5EF4-FFF2-40B4-BE49-F238E27FC236}">
                  <a16:creationId xmlns:a16="http://schemas.microsoft.com/office/drawing/2014/main" id="{4FE411F0-A024-848A-8A4B-EA44C4644215}"/>
                </a:ext>
              </a:extLst>
            </p:cNvPr>
            <p:cNvSpPr/>
            <p:nvPr/>
          </p:nvSpPr>
          <p:spPr>
            <a:xfrm>
              <a:off x="3028825" y="41721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30;p80">
              <a:extLst>
                <a:ext uri="{FF2B5EF4-FFF2-40B4-BE49-F238E27FC236}">
                  <a16:creationId xmlns:a16="http://schemas.microsoft.com/office/drawing/2014/main" id="{E67989CE-F7F6-E42F-EC0D-EB19973E7E4C}"/>
                </a:ext>
              </a:extLst>
            </p:cNvPr>
            <p:cNvSpPr/>
            <p:nvPr/>
          </p:nvSpPr>
          <p:spPr>
            <a:xfrm>
              <a:off x="3028825" y="423695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31;p80">
              <a:extLst>
                <a:ext uri="{FF2B5EF4-FFF2-40B4-BE49-F238E27FC236}">
                  <a16:creationId xmlns:a16="http://schemas.microsoft.com/office/drawing/2014/main" id="{8D11E46E-E33D-0B90-4EDD-B7A221AE40DC}"/>
                </a:ext>
              </a:extLst>
            </p:cNvPr>
            <p:cNvSpPr/>
            <p:nvPr/>
          </p:nvSpPr>
          <p:spPr>
            <a:xfrm>
              <a:off x="3028825" y="43023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2;p80">
              <a:extLst>
                <a:ext uri="{FF2B5EF4-FFF2-40B4-BE49-F238E27FC236}">
                  <a16:creationId xmlns:a16="http://schemas.microsoft.com/office/drawing/2014/main" id="{F923236A-6746-1B0F-1E99-115B3B47AABC}"/>
                </a:ext>
              </a:extLst>
            </p:cNvPr>
            <p:cNvSpPr/>
            <p:nvPr/>
          </p:nvSpPr>
          <p:spPr>
            <a:xfrm>
              <a:off x="3028825" y="43674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33;p80">
              <a:extLst>
                <a:ext uri="{FF2B5EF4-FFF2-40B4-BE49-F238E27FC236}">
                  <a16:creationId xmlns:a16="http://schemas.microsoft.com/office/drawing/2014/main" id="{9C4F3EC7-5AD8-E6BE-739B-693DFC1941EF}"/>
                </a:ext>
              </a:extLst>
            </p:cNvPr>
            <p:cNvSpPr/>
            <p:nvPr/>
          </p:nvSpPr>
          <p:spPr>
            <a:xfrm>
              <a:off x="3028825" y="44325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34;p80">
              <a:extLst>
                <a:ext uri="{FF2B5EF4-FFF2-40B4-BE49-F238E27FC236}">
                  <a16:creationId xmlns:a16="http://schemas.microsoft.com/office/drawing/2014/main" id="{5776F8A7-3853-6967-295C-67FDEC39E7D8}"/>
                </a:ext>
              </a:extLst>
            </p:cNvPr>
            <p:cNvSpPr/>
            <p:nvPr/>
          </p:nvSpPr>
          <p:spPr>
            <a:xfrm>
              <a:off x="3028825" y="44976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35;p80">
              <a:extLst>
                <a:ext uri="{FF2B5EF4-FFF2-40B4-BE49-F238E27FC236}">
                  <a16:creationId xmlns:a16="http://schemas.microsoft.com/office/drawing/2014/main" id="{B4BD5ACF-B0D1-448D-5B2C-8DE85A64C4F0}"/>
                </a:ext>
              </a:extLst>
            </p:cNvPr>
            <p:cNvSpPr/>
            <p:nvPr/>
          </p:nvSpPr>
          <p:spPr>
            <a:xfrm>
              <a:off x="3028825" y="45627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6;p80">
              <a:extLst>
                <a:ext uri="{FF2B5EF4-FFF2-40B4-BE49-F238E27FC236}">
                  <a16:creationId xmlns:a16="http://schemas.microsoft.com/office/drawing/2014/main" id="{F4DD37C6-0DD3-E87A-837F-49DCD76B575F}"/>
                </a:ext>
              </a:extLst>
            </p:cNvPr>
            <p:cNvSpPr/>
            <p:nvPr/>
          </p:nvSpPr>
          <p:spPr>
            <a:xfrm>
              <a:off x="3028825" y="46277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7;p80">
              <a:extLst>
                <a:ext uri="{FF2B5EF4-FFF2-40B4-BE49-F238E27FC236}">
                  <a16:creationId xmlns:a16="http://schemas.microsoft.com/office/drawing/2014/main" id="{21D88513-4404-EFB0-5151-169CFCB98179}"/>
                </a:ext>
              </a:extLst>
            </p:cNvPr>
            <p:cNvSpPr/>
            <p:nvPr/>
          </p:nvSpPr>
          <p:spPr>
            <a:xfrm>
              <a:off x="3028825" y="46928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8;p80">
              <a:extLst>
                <a:ext uri="{FF2B5EF4-FFF2-40B4-BE49-F238E27FC236}">
                  <a16:creationId xmlns:a16="http://schemas.microsoft.com/office/drawing/2014/main" id="{3CE2385B-1C79-C9A9-B226-C379694FD534}"/>
                </a:ext>
              </a:extLst>
            </p:cNvPr>
            <p:cNvSpPr/>
            <p:nvPr/>
          </p:nvSpPr>
          <p:spPr>
            <a:xfrm>
              <a:off x="3028825" y="47579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9;p80">
              <a:extLst>
                <a:ext uri="{FF2B5EF4-FFF2-40B4-BE49-F238E27FC236}">
                  <a16:creationId xmlns:a16="http://schemas.microsoft.com/office/drawing/2014/main" id="{A38D82D0-44F4-15F3-6762-3687DC5FE3CC}"/>
                </a:ext>
              </a:extLst>
            </p:cNvPr>
            <p:cNvSpPr/>
            <p:nvPr/>
          </p:nvSpPr>
          <p:spPr>
            <a:xfrm>
              <a:off x="3028825" y="48230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40;p80">
              <a:extLst>
                <a:ext uri="{FF2B5EF4-FFF2-40B4-BE49-F238E27FC236}">
                  <a16:creationId xmlns:a16="http://schemas.microsoft.com/office/drawing/2014/main" id="{0C802347-4740-B810-34F4-6E463C93038C}"/>
                </a:ext>
              </a:extLst>
            </p:cNvPr>
            <p:cNvSpPr/>
            <p:nvPr/>
          </p:nvSpPr>
          <p:spPr>
            <a:xfrm>
              <a:off x="4039875" y="4082925"/>
              <a:ext cx="383175" cy="249125"/>
            </a:xfrm>
            <a:custGeom>
              <a:avLst/>
              <a:gdLst/>
              <a:ahLst/>
              <a:cxnLst/>
              <a:rect l="l" t="t" r="r" b="b"/>
              <a:pathLst>
                <a:path w="15327" h="9965" extrusionOk="0">
                  <a:moveTo>
                    <a:pt x="1" y="0"/>
                  </a:moveTo>
                  <a:lnTo>
                    <a:pt x="1" y="9186"/>
                  </a:lnTo>
                  <a:cubicBezTo>
                    <a:pt x="1" y="9616"/>
                    <a:pt x="349" y="9965"/>
                    <a:pt x="780" y="9965"/>
                  </a:cubicBezTo>
                  <a:lnTo>
                    <a:pt x="15327" y="9965"/>
                  </a:lnTo>
                  <a:lnTo>
                    <a:pt x="15327" y="2850"/>
                  </a:lnTo>
                  <a:cubicBezTo>
                    <a:pt x="15327" y="1271"/>
                    <a:pt x="14055" y="0"/>
                    <a:pt x="1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41;p80">
              <a:extLst>
                <a:ext uri="{FF2B5EF4-FFF2-40B4-BE49-F238E27FC236}">
                  <a16:creationId xmlns:a16="http://schemas.microsoft.com/office/drawing/2014/main" id="{75C7538F-01B6-8E85-538A-9B0251961B12}"/>
                </a:ext>
              </a:extLst>
            </p:cNvPr>
            <p:cNvSpPr/>
            <p:nvPr/>
          </p:nvSpPr>
          <p:spPr>
            <a:xfrm>
              <a:off x="3093675" y="4392525"/>
              <a:ext cx="17950" cy="55625"/>
            </a:xfrm>
            <a:custGeom>
              <a:avLst/>
              <a:gdLst/>
              <a:ahLst/>
              <a:cxnLst/>
              <a:rect l="l" t="t" r="r" b="b"/>
              <a:pathLst>
                <a:path w="718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718" y="22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2;p80">
              <a:extLst>
                <a:ext uri="{FF2B5EF4-FFF2-40B4-BE49-F238E27FC236}">
                  <a16:creationId xmlns:a16="http://schemas.microsoft.com/office/drawing/2014/main" id="{66F5FA7B-95EE-6B9F-37DA-700A80391FEB}"/>
                </a:ext>
              </a:extLst>
            </p:cNvPr>
            <p:cNvSpPr/>
            <p:nvPr/>
          </p:nvSpPr>
          <p:spPr>
            <a:xfrm>
              <a:off x="310262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43;p80">
              <a:extLst>
                <a:ext uri="{FF2B5EF4-FFF2-40B4-BE49-F238E27FC236}">
                  <a16:creationId xmlns:a16="http://schemas.microsoft.com/office/drawing/2014/main" id="{4240ABF6-C710-8A4B-4190-32B434C42E53}"/>
                </a:ext>
              </a:extLst>
            </p:cNvPr>
            <p:cNvSpPr/>
            <p:nvPr/>
          </p:nvSpPr>
          <p:spPr>
            <a:xfrm>
              <a:off x="3102625" y="4443525"/>
              <a:ext cx="25" cy="81775"/>
            </a:xfrm>
            <a:custGeom>
              <a:avLst/>
              <a:gdLst/>
              <a:ahLst/>
              <a:cxnLst/>
              <a:rect l="l" t="t" r="r" b="b"/>
              <a:pathLst>
                <a:path w="1" h="3271" fill="none" extrusionOk="0">
                  <a:moveTo>
                    <a:pt x="1" y="0"/>
                  </a:moveTo>
                  <a:lnTo>
                    <a:pt x="1" y="327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44;p80">
              <a:extLst>
                <a:ext uri="{FF2B5EF4-FFF2-40B4-BE49-F238E27FC236}">
                  <a16:creationId xmlns:a16="http://schemas.microsoft.com/office/drawing/2014/main" id="{5B26DB26-79C9-09C1-FC80-6D6DCA4D0E47}"/>
                </a:ext>
              </a:extLst>
            </p:cNvPr>
            <p:cNvSpPr/>
            <p:nvPr/>
          </p:nvSpPr>
          <p:spPr>
            <a:xfrm>
              <a:off x="3160300" y="4465300"/>
              <a:ext cx="18225" cy="98700"/>
            </a:xfrm>
            <a:custGeom>
              <a:avLst/>
              <a:gdLst/>
              <a:ahLst/>
              <a:cxnLst/>
              <a:rect l="l" t="t" r="r" b="b"/>
              <a:pathLst>
                <a:path w="729" h="3948" extrusionOk="0">
                  <a:moveTo>
                    <a:pt x="0" y="0"/>
                  </a:moveTo>
                  <a:lnTo>
                    <a:pt x="0" y="3947"/>
                  </a:lnTo>
                  <a:lnTo>
                    <a:pt x="728" y="394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5;p80">
              <a:extLst>
                <a:ext uri="{FF2B5EF4-FFF2-40B4-BE49-F238E27FC236}">
                  <a16:creationId xmlns:a16="http://schemas.microsoft.com/office/drawing/2014/main" id="{3E1FDFB7-3090-8FCE-63DB-4C9F3E461E97}"/>
                </a:ext>
              </a:extLst>
            </p:cNvPr>
            <p:cNvSpPr/>
            <p:nvPr/>
          </p:nvSpPr>
          <p:spPr>
            <a:xfrm>
              <a:off x="3169525" y="44524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6;p80">
              <a:extLst>
                <a:ext uri="{FF2B5EF4-FFF2-40B4-BE49-F238E27FC236}">
                  <a16:creationId xmlns:a16="http://schemas.microsoft.com/office/drawing/2014/main" id="{BAC2351B-ED5A-1717-6AED-A73A16C59F62}"/>
                </a:ext>
              </a:extLst>
            </p:cNvPr>
            <p:cNvSpPr/>
            <p:nvPr/>
          </p:nvSpPr>
          <p:spPr>
            <a:xfrm>
              <a:off x="3169525" y="4558850"/>
              <a:ext cx="25" cy="48725"/>
            </a:xfrm>
            <a:custGeom>
              <a:avLst/>
              <a:gdLst/>
              <a:ahLst/>
              <a:cxnLst/>
              <a:rect l="l" t="t" r="r" b="b"/>
              <a:pathLst>
                <a:path w="1" h="1949" fill="none" extrusionOk="0">
                  <a:moveTo>
                    <a:pt x="1" y="0"/>
                  </a:moveTo>
                  <a:lnTo>
                    <a:pt x="1" y="19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7;p80">
              <a:extLst>
                <a:ext uri="{FF2B5EF4-FFF2-40B4-BE49-F238E27FC236}">
                  <a16:creationId xmlns:a16="http://schemas.microsoft.com/office/drawing/2014/main" id="{8D55C4A5-F2DC-869F-65B3-507E9795B53B}"/>
                </a:ext>
              </a:extLst>
            </p:cNvPr>
            <p:cNvSpPr/>
            <p:nvPr/>
          </p:nvSpPr>
          <p:spPr>
            <a:xfrm>
              <a:off x="3227200" y="4583200"/>
              <a:ext cx="17950" cy="84325"/>
            </a:xfrm>
            <a:custGeom>
              <a:avLst/>
              <a:gdLst/>
              <a:ahLst/>
              <a:cxnLst/>
              <a:rect l="l" t="t" r="r" b="b"/>
              <a:pathLst>
                <a:path w="718" h="3373" extrusionOk="0">
                  <a:moveTo>
                    <a:pt x="0" y="0"/>
                  </a:moveTo>
                  <a:lnTo>
                    <a:pt x="0" y="3373"/>
                  </a:lnTo>
                  <a:lnTo>
                    <a:pt x="718" y="3373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8;p80">
              <a:extLst>
                <a:ext uri="{FF2B5EF4-FFF2-40B4-BE49-F238E27FC236}">
                  <a16:creationId xmlns:a16="http://schemas.microsoft.com/office/drawing/2014/main" id="{BEB26E24-C5B6-D39B-FE90-E1670F7A8DD4}"/>
                </a:ext>
              </a:extLst>
            </p:cNvPr>
            <p:cNvSpPr/>
            <p:nvPr/>
          </p:nvSpPr>
          <p:spPr>
            <a:xfrm>
              <a:off x="3236150" y="4552950"/>
              <a:ext cx="25" cy="33600"/>
            </a:xfrm>
            <a:custGeom>
              <a:avLst/>
              <a:gdLst/>
              <a:ahLst/>
              <a:cxnLst/>
              <a:rect l="l" t="t" r="r" b="b"/>
              <a:pathLst>
                <a:path w="1" h="1344" fill="none" extrusionOk="0">
                  <a:moveTo>
                    <a:pt x="1" y="0"/>
                  </a:moveTo>
                  <a:lnTo>
                    <a:pt x="1" y="1343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9;p80">
              <a:extLst>
                <a:ext uri="{FF2B5EF4-FFF2-40B4-BE49-F238E27FC236}">
                  <a16:creationId xmlns:a16="http://schemas.microsoft.com/office/drawing/2014/main" id="{07B99B66-2674-ED9C-0C4B-006EAAEB2897}"/>
                </a:ext>
              </a:extLst>
            </p:cNvPr>
            <p:cNvSpPr/>
            <p:nvPr/>
          </p:nvSpPr>
          <p:spPr>
            <a:xfrm>
              <a:off x="3236150" y="46623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50;p80">
              <a:extLst>
                <a:ext uri="{FF2B5EF4-FFF2-40B4-BE49-F238E27FC236}">
                  <a16:creationId xmlns:a16="http://schemas.microsoft.com/office/drawing/2014/main" id="{3EAD7D52-4B8C-4622-C835-79D1588BC9AD}"/>
                </a:ext>
              </a:extLst>
            </p:cNvPr>
            <p:cNvSpPr/>
            <p:nvPr/>
          </p:nvSpPr>
          <p:spPr>
            <a:xfrm>
              <a:off x="3260500" y="45116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51;p80">
              <a:extLst>
                <a:ext uri="{FF2B5EF4-FFF2-40B4-BE49-F238E27FC236}">
                  <a16:creationId xmlns:a16="http://schemas.microsoft.com/office/drawing/2014/main" id="{1BE1454A-E085-8A10-BDD1-A6436BE25CEF}"/>
                </a:ext>
              </a:extLst>
            </p:cNvPr>
            <p:cNvSpPr/>
            <p:nvPr/>
          </p:nvSpPr>
          <p:spPr>
            <a:xfrm>
              <a:off x="3269475" y="44988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52;p80">
              <a:extLst>
                <a:ext uri="{FF2B5EF4-FFF2-40B4-BE49-F238E27FC236}">
                  <a16:creationId xmlns:a16="http://schemas.microsoft.com/office/drawing/2014/main" id="{E1CE9C96-60B7-B0A7-F894-99A2658F1CF2}"/>
                </a:ext>
              </a:extLst>
            </p:cNvPr>
            <p:cNvSpPr/>
            <p:nvPr/>
          </p:nvSpPr>
          <p:spPr>
            <a:xfrm>
              <a:off x="3269475" y="4626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53;p80">
              <a:extLst>
                <a:ext uri="{FF2B5EF4-FFF2-40B4-BE49-F238E27FC236}">
                  <a16:creationId xmlns:a16="http://schemas.microsoft.com/office/drawing/2014/main" id="{8A951758-FA74-2A67-B3EF-E2B6355DE2C4}"/>
                </a:ext>
              </a:extLst>
            </p:cNvPr>
            <p:cNvSpPr/>
            <p:nvPr/>
          </p:nvSpPr>
          <p:spPr>
            <a:xfrm>
              <a:off x="3293825" y="4562700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728" y="478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54;p80">
              <a:extLst>
                <a:ext uri="{FF2B5EF4-FFF2-40B4-BE49-F238E27FC236}">
                  <a16:creationId xmlns:a16="http://schemas.microsoft.com/office/drawing/2014/main" id="{1FC5916C-2227-15FE-6BC2-94E16DAA97F7}"/>
                </a:ext>
              </a:extLst>
            </p:cNvPr>
            <p:cNvSpPr/>
            <p:nvPr/>
          </p:nvSpPr>
          <p:spPr>
            <a:xfrm>
              <a:off x="3302800" y="45498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55;p80">
              <a:extLst>
                <a:ext uri="{FF2B5EF4-FFF2-40B4-BE49-F238E27FC236}">
                  <a16:creationId xmlns:a16="http://schemas.microsoft.com/office/drawing/2014/main" id="{53D2ED18-C7AE-3CD2-7CD9-A0E99071B810}"/>
                </a:ext>
              </a:extLst>
            </p:cNvPr>
            <p:cNvSpPr/>
            <p:nvPr/>
          </p:nvSpPr>
          <p:spPr>
            <a:xfrm>
              <a:off x="3302800" y="4677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56;p80">
              <a:extLst>
                <a:ext uri="{FF2B5EF4-FFF2-40B4-BE49-F238E27FC236}">
                  <a16:creationId xmlns:a16="http://schemas.microsoft.com/office/drawing/2014/main" id="{3701DF16-3D8A-8F8E-F693-2828C67B72C5}"/>
                </a:ext>
              </a:extLst>
            </p:cNvPr>
            <p:cNvSpPr/>
            <p:nvPr/>
          </p:nvSpPr>
          <p:spPr>
            <a:xfrm>
              <a:off x="3394025" y="44988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57;p80">
              <a:extLst>
                <a:ext uri="{FF2B5EF4-FFF2-40B4-BE49-F238E27FC236}">
                  <a16:creationId xmlns:a16="http://schemas.microsoft.com/office/drawing/2014/main" id="{2CADC6C7-C4A7-04C5-56E7-25FF1D94C58F}"/>
                </a:ext>
              </a:extLst>
            </p:cNvPr>
            <p:cNvSpPr/>
            <p:nvPr/>
          </p:nvSpPr>
          <p:spPr>
            <a:xfrm>
              <a:off x="3403000" y="44860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58;p80">
              <a:extLst>
                <a:ext uri="{FF2B5EF4-FFF2-40B4-BE49-F238E27FC236}">
                  <a16:creationId xmlns:a16="http://schemas.microsoft.com/office/drawing/2014/main" id="{529E457B-B399-FEB7-15E5-817241A99192}"/>
                </a:ext>
              </a:extLst>
            </p:cNvPr>
            <p:cNvSpPr/>
            <p:nvPr/>
          </p:nvSpPr>
          <p:spPr>
            <a:xfrm>
              <a:off x="3403000" y="46134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59;p80">
              <a:extLst>
                <a:ext uri="{FF2B5EF4-FFF2-40B4-BE49-F238E27FC236}">
                  <a16:creationId xmlns:a16="http://schemas.microsoft.com/office/drawing/2014/main" id="{CC39C675-6119-6715-2D31-A989548CE101}"/>
                </a:ext>
              </a:extLst>
            </p:cNvPr>
            <p:cNvSpPr/>
            <p:nvPr/>
          </p:nvSpPr>
          <p:spPr>
            <a:xfrm>
              <a:off x="3427350" y="4495025"/>
              <a:ext cx="17975" cy="85875"/>
            </a:xfrm>
            <a:custGeom>
              <a:avLst/>
              <a:gdLst/>
              <a:ahLst/>
              <a:cxnLst/>
              <a:rect l="l" t="t" r="r" b="b"/>
              <a:pathLst>
                <a:path w="719" h="3435" extrusionOk="0">
                  <a:moveTo>
                    <a:pt x="1" y="1"/>
                  </a:moveTo>
                  <a:lnTo>
                    <a:pt x="1" y="3435"/>
                  </a:lnTo>
                  <a:lnTo>
                    <a:pt x="718" y="3435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60;p80">
              <a:extLst>
                <a:ext uri="{FF2B5EF4-FFF2-40B4-BE49-F238E27FC236}">
                  <a16:creationId xmlns:a16="http://schemas.microsoft.com/office/drawing/2014/main" id="{773BB7C8-96AA-99D3-780C-982F06A060C6}"/>
                </a:ext>
              </a:extLst>
            </p:cNvPr>
            <p:cNvSpPr/>
            <p:nvPr/>
          </p:nvSpPr>
          <p:spPr>
            <a:xfrm>
              <a:off x="3436325" y="4448125"/>
              <a:ext cx="25" cy="53850"/>
            </a:xfrm>
            <a:custGeom>
              <a:avLst/>
              <a:gdLst/>
              <a:ahLst/>
              <a:cxnLst/>
              <a:rect l="l" t="t" r="r" b="b"/>
              <a:pathLst>
                <a:path w="1" h="2154" fill="none" extrusionOk="0">
                  <a:moveTo>
                    <a:pt x="0" y="215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61;p80">
              <a:extLst>
                <a:ext uri="{FF2B5EF4-FFF2-40B4-BE49-F238E27FC236}">
                  <a16:creationId xmlns:a16="http://schemas.microsoft.com/office/drawing/2014/main" id="{8659410A-FEC4-C297-F705-44B66A96E20F}"/>
                </a:ext>
              </a:extLst>
            </p:cNvPr>
            <p:cNvSpPr/>
            <p:nvPr/>
          </p:nvSpPr>
          <p:spPr>
            <a:xfrm>
              <a:off x="3436325" y="45757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2;p80">
              <a:extLst>
                <a:ext uri="{FF2B5EF4-FFF2-40B4-BE49-F238E27FC236}">
                  <a16:creationId xmlns:a16="http://schemas.microsoft.com/office/drawing/2014/main" id="{3EFB68AC-562A-8A4C-2C3A-8623CB8FE964}"/>
                </a:ext>
              </a:extLst>
            </p:cNvPr>
            <p:cNvSpPr/>
            <p:nvPr/>
          </p:nvSpPr>
          <p:spPr>
            <a:xfrm>
              <a:off x="3493975" y="4483750"/>
              <a:ext cx="18225" cy="103575"/>
            </a:xfrm>
            <a:custGeom>
              <a:avLst/>
              <a:gdLst/>
              <a:ahLst/>
              <a:cxnLst/>
              <a:rect l="l" t="t" r="r" b="b"/>
              <a:pathLst>
                <a:path w="729" h="4143" extrusionOk="0">
                  <a:moveTo>
                    <a:pt x="1" y="1"/>
                  </a:moveTo>
                  <a:lnTo>
                    <a:pt x="1" y="4142"/>
                  </a:lnTo>
                  <a:lnTo>
                    <a:pt x="729" y="4142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63;p80">
              <a:extLst>
                <a:ext uri="{FF2B5EF4-FFF2-40B4-BE49-F238E27FC236}">
                  <a16:creationId xmlns:a16="http://schemas.microsoft.com/office/drawing/2014/main" id="{952CCEEC-4625-AAA4-A6A9-A28F33C17B19}"/>
                </a:ext>
              </a:extLst>
            </p:cNvPr>
            <p:cNvSpPr/>
            <p:nvPr/>
          </p:nvSpPr>
          <p:spPr>
            <a:xfrm>
              <a:off x="3502950" y="4447350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672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64;p80">
              <a:extLst>
                <a:ext uri="{FF2B5EF4-FFF2-40B4-BE49-F238E27FC236}">
                  <a16:creationId xmlns:a16="http://schemas.microsoft.com/office/drawing/2014/main" id="{253AE03D-553C-45C0-4ECA-848D72CDB35F}"/>
                </a:ext>
              </a:extLst>
            </p:cNvPr>
            <p:cNvSpPr/>
            <p:nvPr/>
          </p:nvSpPr>
          <p:spPr>
            <a:xfrm>
              <a:off x="3502950" y="4582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65;p80">
              <a:extLst>
                <a:ext uri="{FF2B5EF4-FFF2-40B4-BE49-F238E27FC236}">
                  <a16:creationId xmlns:a16="http://schemas.microsoft.com/office/drawing/2014/main" id="{C6C183F9-E21F-9B51-6153-D14EC8D760DB}"/>
                </a:ext>
              </a:extLst>
            </p:cNvPr>
            <p:cNvSpPr/>
            <p:nvPr/>
          </p:nvSpPr>
          <p:spPr>
            <a:xfrm>
              <a:off x="3527300" y="445632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66;p80">
              <a:extLst>
                <a:ext uri="{FF2B5EF4-FFF2-40B4-BE49-F238E27FC236}">
                  <a16:creationId xmlns:a16="http://schemas.microsoft.com/office/drawing/2014/main" id="{9567F34A-1B58-D854-82C3-217335E2A8FA}"/>
                </a:ext>
              </a:extLst>
            </p:cNvPr>
            <p:cNvSpPr/>
            <p:nvPr/>
          </p:nvSpPr>
          <p:spPr>
            <a:xfrm>
              <a:off x="35365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67;p80">
              <a:extLst>
                <a:ext uri="{FF2B5EF4-FFF2-40B4-BE49-F238E27FC236}">
                  <a16:creationId xmlns:a16="http://schemas.microsoft.com/office/drawing/2014/main" id="{F9B7E68F-B567-2804-1A7E-2000F365248C}"/>
                </a:ext>
              </a:extLst>
            </p:cNvPr>
            <p:cNvSpPr/>
            <p:nvPr/>
          </p:nvSpPr>
          <p:spPr>
            <a:xfrm>
              <a:off x="35365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68;p80">
              <a:extLst>
                <a:ext uri="{FF2B5EF4-FFF2-40B4-BE49-F238E27FC236}">
                  <a16:creationId xmlns:a16="http://schemas.microsoft.com/office/drawing/2014/main" id="{1DEB7EEB-6B2F-000B-BFD9-C4955C3D85F1}"/>
                </a:ext>
              </a:extLst>
            </p:cNvPr>
            <p:cNvSpPr/>
            <p:nvPr/>
          </p:nvSpPr>
          <p:spPr>
            <a:xfrm>
              <a:off x="3594200" y="4392525"/>
              <a:ext cx="17950" cy="93550"/>
            </a:xfrm>
            <a:custGeom>
              <a:avLst/>
              <a:gdLst/>
              <a:ahLst/>
              <a:cxnLst/>
              <a:rect l="l" t="t" r="r" b="b"/>
              <a:pathLst>
                <a:path w="718" h="3742" extrusionOk="0">
                  <a:moveTo>
                    <a:pt x="0" y="0"/>
                  </a:moveTo>
                  <a:lnTo>
                    <a:pt x="0" y="3742"/>
                  </a:lnTo>
                  <a:lnTo>
                    <a:pt x="718" y="374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69;p80">
              <a:extLst>
                <a:ext uri="{FF2B5EF4-FFF2-40B4-BE49-F238E27FC236}">
                  <a16:creationId xmlns:a16="http://schemas.microsoft.com/office/drawing/2014/main" id="{B84F2C65-E384-2FD2-6F8A-1413FCC5FD67}"/>
                </a:ext>
              </a:extLst>
            </p:cNvPr>
            <p:cNvSpPr/>
            <p:nvPr/>
          </p:nvSpPr>
          <p:spPr>
            <a:xfrm>
              <a:off x="3603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70;p80">
              <a:extLst>
                <a:ext uri="{FF2B5EF4-FFF2-40B4-BE49-F238E27FC236}">
                  <a16:creationId xmlns:a16="http://schemas.microsoft.com/office/drawing/2014/main" id="{2131132D-21F6-B67D-9C83-7156653FF51B}"/>
                </a:ext>
              </a:extLst>
            </p:cNvPr>
            <p:cNvSpPr/>
            <p:nvPr/>
          </p:nvSpPr>
          <p:spPr>
            <a:xfrm>
              <a:off x="3603175" y="4477350"/>
              <a:ext cx="25" cy="47950"/>
            </a:xfrm>
            <a:custGeom>
              <a:avLst/>
              <a:gdLst/>
              <a:ahLst/>
              <a:cxnLst/>
              <a:rect l="l" t="t" r="r" b="b"/>
              <a:pathLst>
                <a:path w="1" h="1918" fill="none" extrusionOk="0">
                  <a:moveTo>
                    <a:pt x="0" y="0"/>
                  </a:moveTo>
                  <a:lnTo>
                    <a:pt x="0" y="191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71;p80">
              <a:extLst>
                <a:ext uri="{FF2B5EF4-FFF2-40B4-BE49-F238E27FC236}">
                  <a16:creationId xmlns:a16="http://schemas.microsoft.com/office/drawing/2014/main" id="{258E6135-E4F0-1B06-A3BF-0FD3DE5F1A4E}"/>
                </a:ext>
              </a:extLst>
            </p:cNvPr>
            <p:cNvSpPr/>
            <p:nvPr/>
          </p:nvSpPr>
          <p:spPr>
            <a:xfrm>
              <a:off x="3660825" y="4390200"/>
              <a:ext cx="18225" cy="96150"/>
            </a:xfrm>
            <a:custGeom>
              <a:avLst/>
              <a:gdLst/>
              <a:ahLst/>
              <a:cxnLst/>
              <a:rect l="l" t="t" r="r" b="b"/>
              <a:pathLst>
                <a:path w="729" h="3846" extrusionOk="0">
                  <a:moveTo>
                    <a:pt x="1" y="1"/>
                  </a:moveTo>
                  <a:lnTo>
                    <a:pt x="1" y="3845"/>
                  </a:lnTo>
                  <a:lnTo>
                    <a:pt x="728" y="384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72;p80">
              <a:extLst>
                <a:ext uri="{FF2B5EF4-FFF2-40B4-BE49-F238E27FC236}">
                  <a16:creationId xmlns:a16="http://schemas.microsoft.com/office/drawing/2014/main" id="{6F08148A-3B98-CEB5-1A59-4C5F0CDE90EC}"/>
                </a:ext>
              </a:extLst>
            </p:cNvPr>
            <p:cNvSpPr/>
            <p:nvPr/>
          </p:nvSpPr>
          <p:spPr>
            <a:xfrm>
              <a:off x="3669800" y="4353550"/>
              <a:ext cx="25" cy="43350"/>
            </a:xfrm>
            <a:custGeom>
              <a:avLst/>
              <a:gdLst/>
              <a:ahLst/>
              <a:cxnLst/>
              <a:rect l="l" t="t" r="r" b="b"/>
              <a:pathLst>
                <a:path w="1" h="1734" fill="none" extrusionOk="0">
                  <a:moveTo>
                    <a:pt x="0" y="173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73;p80">
              <a:extLst>
                <a:ext uri="{FF2B5EF4-FFF2-40B4-BE49-F238E27FC236}">
                  <a16:creationId xmlns:a16="http://schemas.microsoft.com/office/drawing/2014/main" id="{861083A0-362A-0002-8306-947D1A00FB82}"/>
                </a:ext>
              </a:extLst>
            </p:cNvPr>
            <p:cNvSpPr/>
            <p:nvPr/>
          </p:nvSpPr>
          <p:spPr>
            <a:xfrm>
              <a:off x="3669800" y="44812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74;p80">
              <a:extLst>
                <a:ext uri="{FF2B5EF4-FFF2-40B4-BE49-F238E27FC236}">
                  <a16:creationId xmlns:a16="http://schemas.microsoft.com/office/drawing/2014/main" id="{70BF9794-DDCC-798F-EABC-CF297EFD4B61}"/>
                </a:ext>
              </a:extLst>
            </p:cNvPr>
            <p:cNvSpPr/>
            <p:nvPr/>
          </p:nvSpPr>
          <p:spPr>
            <a:xfrm>
              <a:off x="3694150" y="4306650"/>
              <a:ext cx="18225" cy="111775"/>
            </a:xfrm>
            <a:custGeom>
              <a:avLst/>
              <a:gdLst/>
              <a:ahLst/>
              <a:cxnLst/>
              <a:rect l="l" t="t" r="r" b="b"/>
              <a:pathLst>
                <a:path w="729" h="4471" extrusionOk="0">
                  <a:moveTo>
                    <a:pt x="0" y="1"/>
                  </a:moveTo>
                  <a:lnTo>
                    <a:pt x="0" y="4470"/>
                  </a:lnTo>
                  <a:lnTo>
                    <a:pt x="728" y="447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5;p80">
              <a:extLst>
                <a:ext uri="{FF2B5EF4-FFF2-40B4-BE49-F238E27FC236}">
                  <a16:creationId xmlns:a16="http://schemas.microsoft.com/office/drawing/2014/main" id="{A91D8C98-A4F4-3ABE-4E4E-DC2512930975}"/>
                </a:ext>
              </a:extLst>
            </p:cNvPr>
            <p:cNvSpPr/>
            <p:nvPr/>
          </p:nvSpPr>
          <p:spPr>
            <a:xfrm>
              <a:off x="3703375" y="42938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76;p80">
              <a:extLst>
                <a:ext uri="{FF2B5EF4-FFF2-40B4-BE49-F238E27FC236}">
                  <a16:creationId xmlns:a16="http://schemas.microsoft.com/office/drawing/2014/main" id="{5B086FF2-DE3C-5592-64BE-ADBECC38CA08}"/>
                </a:ext>
              </a:extLst>
            </p:cNvPr>
            <p:cNvSpPr/>
            <p:nvPr/>
          </p:nvSpPr>
          <p:spPr>
            <a:xfrm>
              <a:off x="3703375" y="4413275"/>
              <a:ext cx="25" cy="25900"/>
            </a:xfrm>
            <a:custGeom>
              <a:avLst/>
              <a:gdLst/>
              <a:ahLst/>
              <a:cxnLst/>
              <a:rect l="l" t="t" r="r" b="b"/>
              <a:pathLst>
                <a:path w="1" h="1036" fill="none" extrusionOk="0">
                  <a:moveTo>
                    <a:pt x="0" y="0"/>
                  </a:moveTo>
                  <a:lnTo>
                    <a:pt x="0" y="1036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77;p80">
              <a:extLst>
                <a:ext uri="{FF2B5EF4-FFF2-40B4-BE49-F238E27FC236}">
                  <a16:creationId xmlns:a16="http://schemas.microsoft.com/office/drawing/2014/main" id="{CD3D024B-00DE-A23C-F4FC-569C0CEDF19D}"/>
                </a:ext>
              </a:extLst>
            </p:cNvPr>
            <p:cNvSpPr/>
            <p:nvPr/>
          </p:nvSpPr>
          <p:spPr>
            <a:xfrm>
              <a:off x="3727475" y="4332550"/>
              <a:ext cx="18200" cy="119950"/>
            </a:xfrm>
            <a:custGeom>
              <a:avLst/>
              <a:gdLst/>
              <a:ahLst/>
              <a:cxnLst/>
              <a:rect l="l" t="t" r="r" b="b"/>
              <a:pathLst>
                <a:path w="728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78;p80">
              <a:extLst>
                <a:ext uri="{FF2B5EF4-FFF2-40B4-BE49-F238E27FC236}">
                  <a16:creationId xmlns:a16="http://schemas.microsoft.com/office/drawing/2014/main" id="{B265F9E4-B237-6D46-A7CA-C4FD5EDE1948}"/>
                </a:ext>
              </a:extLst>
            </p:cNvPr>
            <p:cNvSpPr/>
            <p:nvPr/>
          </p:nvSpPr>
          <p:spPr>
            <a:xfrm>
              <a:off x="3736700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79;p80">
              <a:extLst>
                <a:ext uri="{FF2B5EF4-FFF2-40B4-BE49-F238E27FC236}">
                  <a16:creationId xmlns:a16="http://schemas.microsoft.com/office/drawing/2014/main" id="{BA4FCB2B-D1C4-ACBD-D8E1-0738E0EDDE28}"/>
                </a:ext>
              </a:extLst>
            </p:cNvPr>
            <p:cNvSpPr/>
            <p:nvPr/>
          </p:nvSpPr>
          <p:spPr>
            <a:xfrm>
              <a:off x="3736700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80;p80">
              <a:extLst>
                <a:ext uri="{FF2B5EF4-FFF2-40B4-BE49-F238E27FC236}">
                  <a16:creationId xmlns:a16="http://schemas.microsoft.com/office/drawing/2014/main" id="{02E84530-D0B9-7FB8-F3D0-9F7CACD316A0}"/>
                </a:ext>
              </a:extLst>
            </p:cNvPr>
            <p:cNvSpPr/>
            <p:nvPr/>
          </p:nvSpPr>
          <p:spPr>
            <a:xfrm>
              <a:off x="3761025" y="4259750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9" y="479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81;p80">
              <a:extLst>
                <a:ext uri="{FF2B5EF4-FFF2-40B4-BE49-F238E27FC236}">
                  <a16:creationId xmlns:a16="http://schemas.microsoft.com/office/drawing/2014/main" id="{BD38E3B0-CCAC-009A-54B5-265260B82FA4}"/>
                </a:ext>
              </a:extLst>
            </p:cNvPr>
            <p:cNvSpPr/>
            <p:nvPr/>
          </p:nvSpPr>
          <p:spPr>
            <a:xfrm>
              <a:off x="3770000" y="42469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82;p80">
              <a:extLst>
                <a:ext uri="{FF2B5EF4-FFF2-40B4-BE49-F238E27FC236}">
                  <a16:creationId xmlns:a16="http://schemas.microsoft.com/office/drawing/2014/main" id="{7707CB46-08CB-E9E6-A4EF-50B9442C47C5}"/>
                </a:ext>
              </a:extLst>
            </p:cNvPr>
            <p:cNvSpPr/>
            <p:nvPr/>
          </p:nvSpPr>
          <p:spPr>
            <a:xfrm>
              <a:off x="3770000" y="43743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83;p80">
              <a:extLst>
                <a:ext uri="{FF2B5EF4-FFF2-40B4-BE49-F238E27FC236}">
                  <a16:creationId xmlns:a16="http://schemas.microsoft.com/office/drawing/2014/main" id="{60CD9A69-D6F9-4B4A-D9D6-F392F86245B3}"/>
                </a:ext>
              </a:extLst>
            </p:cNvPr>
            <p:cNvSpPr/>
            <p:nvPr/>
          </p:nvSpPr>
          <p:spPr>
            <a:xfrm>
              <a:off x="3827675" y="42518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84;p80">
              <a:extLst>
                <a:ext uri="{FF2B5EF4-FFF2-40B4-BE49-F238E27FC236}">
                  <a16:creationId xmlns:a16="http://schemas.microsoft.com/office/drawing/2014/main" id="{21F0F20E-459B-F0E7-999C-FFF2B9D42574}"/>
                </a:ext>
              </a:extLst>
            </p:cNvPr>
            <p:cNvSpPr/>
            <p:nvPr/>
          </p:nvSpPr>
          <p:spPr>
            <a:xfrm>
              <a:off x="3836650" y="4239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85;p80">
              <a:extLst>
                <a:ext uri="{FF2B5EF4-FFF2-40B4-BE49-F238E27FC236}">
                  <a16:creationId xmlns:a16="http://schemas.microsoft.com/office/drawing/2014/main" id="{A87E0D72-6912-70AA-B46D-125DE258EB6F}"/>
                </a:ext>
              </a:extLst>
            </p:cNvPr>
            <p:cNvSpPr/>
            <p:nvPr/>
          </p:nvSpPr>
          <p:spPr>
            <a:xfrm>
              <a:off x="3836650" y="43663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86;p80">
              <a:extLst>
                <a:ext uri="{FF2B5EF4-FFF2-40B4-BE49-F238E27FC236}">
                  <a16:creationId xmlns:a16="http://schemas.microsoft.com/office/drawing/2014/main" id="{4665411A-FA01-7629-3DAF-D95A1D14DCA4}"/>
                </a:ext>
              </a:extLst>
            </p:cNvPr>
            <p:cNvSpPr/>
            <p:nvPr/>
          </p:nvSpPr>
          <p:spPr>
            <a:xfrm>
              <a:off x="3861000" y="4264625"/>
              <a:ext cx="18200" cy="119975"/>
            </a:xfrm>
            <a:custGeom>
              <a:avLst/>
              <a:gdLst/>
              <a:ahLst/>
              <a:cxnLst/>
              <a:rect l="l" t="t" r="r" b="b"/>
              <a:pathLst>
                <a:path w="728" h="4799" extrusionOk="0">
                  <a:moveTo>
                    <a:pt x="0" y="1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87;p80">
              <a:extLst>
                <a:ext uri="{FF2B5EF4-FFF2-40B4-BE49-F238E27FC236}">
                  <a16:creationId xmlns:a16="http://schemas.microsoft.com/office/drawing/2014/main" id="{2A9D0B4F-2E0A-771F-C2B3-ADF26D6A3EF5}"/>
                </a:ext>
              </a:extLst>
            </p:cNvPr>
            <p:cNvSpPr/>
            <p:nvPr/>
          </p:nvSpPr>
          <p:spPr>
            <a:xfrm>
              <a:off x="3869950" y="42518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88;p80">
              <a:extLst>
                <a:ext uri="{FF2B5EF4-FFF2-40B4-BE49-F238E27FC236}">
                  <a16:creationId xmlns:a16="http://schemas.microsoft.com/office/drawing/2014/main" id="{2B28FE7F-C23A-5066-07D2-979A41DCEEC2}"/>
                </a:ext>
              </a:extLst>
            </p:cNvPr>
            <p:cNvSpPr/>
            <p:nvPr/>
          </p:nvSpPr>
          <p:spPr>
            <a:xfrm>
              <a:off x="3869950" y="43794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89;p80">
              <a:extLst>
                <a:ext uri="{FF2B5EF4-FFF2-40B4-BE49-F238E27FC236}">
                  <a16:creationId xmlns:a16="http://schemas.microsoft.com/office/drawing/2014/main" id="{8D6AB9BD-7BD6-6340-97C2-B2E57F46F0FF}"/>
                </a:ext>
              </a:extLst>
            </p:cNvPr>
            <p:cNvSpPr/>
            <p:nvPr/>
          </p:nvSpPr>
          <p:spPr>
            <a:xfrm>
              <a:off x="3894300" y="4233875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8"/>
                  </a:lnTo>
                  <a:lnTo>
                    <a:pt x="729" y="478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90;p80">
              <a:extLst>
                <a:ext uri="{FF2B5EF4-FFF2-40B4-BE49-F238E27FC236}">
                  <a16:creationId xmlns:a16="http://schemas.microsoft.com/office/drawing/2014/main" id="{6139D1E5-3349-C1EE-AF55-AD876E767C78}"/>
                </a:ext>
              </a:extLst>
            </p:cNvPr>
            <p:cNvSpPr/>
            <p:nvPr/>
          </p:nvSpPr>
          <p:spPr>
            <a:xfrm>
              <a:off x="3903525" y="42208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91;p80">
              <a:extLst>
                <a:ext uri="{FF2B5EF4-FFF2-40B4-BE49-F238E27FC236}">
                  <a16:creationId xmlns:a16="http://schemas.microsoft.com/office/drawing/2014/main" id="{1A1F7415-71B5-A6E1-D29E-E9E592CA27D1}"/>
                </a:ext>
              </a:extLst>
            </p:cNvPr>
            <p:cNvSpPr/>
            <p:nvPr/>
          </p:nvSpPr>
          <p:spPr>
            <a:xfrm>
              <a:off x="3903525" y="43484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92;p80">
              <a:extLst>
                <a:ext uri="{FF2B5EF4-FFF2-40B4-BE49-F238E27FC236}">
                  <a16:creationId xmlns:a16="http://schemas.microsoft.com/office/drawing/2014/main" id="{05D96076-92FC-1ED2-5331-44D503878DAA}"/>
                </a:ext>
              </a:extLst>
            </p:cNvPr>
            <p:cNvSpPr/>
            <p:nvPr/>
          </p:nvSpPr>
          <p:spPr>
            <a:xfrm>
              <a:off x="3994525" y="4277950"/>
              <a:ext cx="18200" cy="119725"/>
            </a:xfrm>
            <a:custGeom>
              <a:avLst/>
              <a:gdLst/>
              <a:ahLst/>
              <a:cxnLst/>
              <a:rect l="l" t="t" r="r" b="b"/>
              <a:pathLst>
                <a:path w="728" h="4789" extrusionOk="0">
                  <a:moveTo>
                    <a:pt x="0" y="1"/>
                  </a:moveTo>
                  <a:lnTo>
                    <a:pt x="0" y="4788"/>
                  </a:lnTo>
                  <a:lnTo>
                    <a:pt x="728" y="478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93;p80">
              <a:extLst>
                <a:ext uri="{FF2B5EF4-FFF2-40B4-BE49-F238E27FC236}">
                  <a16:creationId xmlns:a16="http://schemas.microsoft.com/office/drawing/2014/main" id="{DC0ECAF8-0BD2-EB51-9F7A-C12AE668FA9E}"/>
                </a:ext>
              </a:extLst>
            </p:cNvPr>
            <p:cNvSpPr/>
            <p:nvPr/>
          </p:nvSpPr>
          <p:spPr>
            <a:xfrm>
              <a:off x="4003475" y="42651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94;p80">
              <a:extLst>
                <a:ext uri="{FF2B5EF4-FFF2-40B4-BE49-F238E27FC236}">
                  <a16:creationId xmlns:a16="http://schemas.microsoft.com/office/drawing/2014/main" id="{C656DEB8-87BD-428B-488D-CB021B6404FA}"/>
                </a:ext>
              </a:extLst>
            </p:cNvPr>
            <p:cNvSpPr/>
            <p:nvPr/>
          </p:nvSpPr>
          <p:spPr>
            <a:xfrm>
              <a:off x="4003475" y="4392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95;p80">
              <a:extLst>
                <a:ext uri="{FF2B5EF4-FFF2-40B4-BE49-F238E27FC236}">
                  <a16:creationId xmlns:a16="http://schemas.microsoft.com/office/drawing/2014/main" id="{70871B17-CB4F-477D-0F05-D61AFEFF988E}"/>
                </a:ext>
              </a:extLst>
            </p:cNvPr>
            <p:cNvSpPr/>
            <p:nvPr/>
          </p:nvSpPr>
          <p:spPr>
            <a:xfrm>
              <a:off x="4027825" y="4341525"/>
              <a:ext cx="18225" cy="100225"/>
            </a:xfrm>
            <a:custGeom>
              <a:avLst/>
              <a:gdLst/>
              <a:ahLst/>
              <a:cxnLst/>
              <a:rect l="l" t="t" r="r" b="b"/>
              <a:pathLst>
                <a:path w="729" h="4009" extrusionOk="0">
                  <a:moveTo>
                    <a:pt x="1" y="0"/>
                  </a:moveTo>
                  <a:lnTo>
                    <a:pt x="1" y="4008"/>
                  </a:lnTo>
                  <a:lnTo>
                    <a:pt x="729" y="400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96;p80">
              <a:extLst>
                <a:ext uri="{FF2B5EF4-FFF2-40B4-BE49-F238E27FC236}">
                  <a16:creationId xmlns:a16="http://schemas.microsoft.com/office/drawing/2014/main" id="{DC75911C-0EFF-3BBD-1561-F44351D57EBC}"/>
                </a:ext>
              </a:extLst>
            </p:cNvPr>
            <p:cNvSpPr/>
            <p:nvPr/>
          </p:nvSpPr>
          <p:spPr>
            <a:xfrm>
              <a:off x="4036800" y="43287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97;p80">
              <a:extLst>
                <a:ext uri="{FF2B5EF4-FFF2-40B4-BE49-F238E27FC236}">
                  <a16:creationId xmlns:a16="http://schemas.microsoft.com/office/drawing/2014/main" id="{E0EBADCB-1911-F555-86AB-9AEB4FC9F6CC}"/>
                </a:ext>
              </a:extLst>
            </p:cNvPr>
            <p:cNvSpPr/>
            <p:nvPr/>
          </p:nvSpPr>
          <p:spPr>
            <a:xfrm>
              <a:off x="4036800" y="4435575"/>
              <a:ext cx="25" cy="38725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0"/>
                  </a:moveTo>
                  <a:lnTo>
                    <a:pt x="1" y="15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98;p80">
              <a:extLst>
                <a:ext uri="{FF2B5EF4-FFF2-40B4-BE49-F238E27FC236}">
                  <a16:creationId xmlns:a16="http://schemas.microsoft.com/office/drawing/2014/main" id="{35103D26-3109-5B33-C87D-46A1B6DFB9BA}"/>
                </a:ext>
              </a:extLst>
            </p:cNvPr>
            <p:cNvSpPr/>
            <p:nvPr/>
          </p:nvSpPr>
          <p:spPr>
            <a:xfrm>
              <a:off x="4061150" y="43702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99;p80">
              <a:extLst>
                <a:ext uri="{FF2B5EF4-FFF2-40B4-BE49-F238E27FC236}">
                  <a16:creationId xmlns:a16="http://schemas.microsoft.com/office/drawing/2014/main" id="{AC78DBD5-3EAB-4E34-A6B1-4322991469C0}"/>
                </a:ext>
              </a:extLst>
            </p:cNvPr>
            <p:cNvSpPr/>
            <p:nvPr/>
          </p:nvSpPr>
          <p:spPr>
            <a:xfrm>
              <a:off x="4070375" y="43574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00;p80">
              <a:extLst>
                <a:ext uri="{FF2B5EF4-FFF2-40B4-BE49-F238E27FC236}">
                  <a16:creationId xmlns:a16="http://schemas.microsoft.com/office/drawing/2014/main" id="{E15DF81E-A3AE-86B8-260B-2CE9E13C5C53}"/>
                </a:ext>
              </a:extLst>
            </p:cNvPr>
            <p:cNvSpPr/>
            <p:nvPr/>
          </p:nvSpPr>
          <p:spPr>
            <a:xfrm>
              <a:off x="4070375" y="44850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01;p80">
              <a:extLst>
                <a:ext uri="{FF2B5EF4-FFF2-40B4-BE49-F238E27FC236}">
                  <a16:creationId xmlns:a16="http://schemas.microsoft.com/office/drawing/2014/main" id="{EB7D132C-4AFD-DAFD-EEB9-CDDB49955001}"/>
                </a:ext>
              </a:extLst>
            </p:cNvPr>
            <p:cNvSpPr/>
            <p:nvPr/>
          </p:nvSpPr>
          <p:spPr>
            <a:xfrm>
              <a:off x="4094725" y="4378150"/>
              <a:ext cx="17975" cy="92300"/>
            </a:xfrm>
            <a:custGeom>
              <a:avLst/>
              <a:gdLst/>
              <a:ahLst/>
              <a:cxnLst/>
              <a:rect l="l" t="t" r="r" b="b"/>
              <a:pathLst>
                <a:path w="719" h="3692" extrusionOk="0">
                  <a:moveTo>
                    <a:pt x="0" y="1"/>
                  </a:moveTo>
                  <a:lnTo>
                    <a:pt x="0" y="3691"/>
                  </a:lnTo>
                  <a:lnTo>
                    <a:pt x="718" y="369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02;p80">
              <a:extLst>
                <a:ext uri="{FF2B5EF4-FFF2-40B4-BE49-F238E27FC236}">
                  <a16:creationId xmlns:a16="http://schemas.microsoft.com/office/drawing/2014/main" id="{51946442-1F56-7BBC-75B0-2EEBC4B8559C}"/>
                </a:ext>
              </a:extLst>
            </p:cNvPr>
            <p:cNvSpPr/>
            <p:nvPr/>
          </p:nvSpPr>
          <p:spPr>
            <a:xfrm>
              <a:off x="4103700" y="4337925"/>
              <a:ext cx="25" cy="46675"/>
            </a:xfrm>
            <a:custGeom>
              <a:avLst/>
              <a:gdLst/>
              <a:ahLst/>
              <a:cxnLst/>
              <a:rect l="l" t="t" r="r" b="b"/>
              <a:pathLst>
                <a:path w="1" h="1867" fill="none" extrusionOk="0">
                  <a:moveTo>
                    <a:pt x="0" y="1866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03;p80">
              <a:extLst>
                <a:ext uri="{FF2B5EF4-FFF2-40B4-BE49-F238E27FC236}">
                  <a16:creationId xmlns:a16="http://schemas.microsoft.com/office/drawing/2014/main" id="{718B5AA6-E20F-D695-B4F7-DE919D05A8B4}"/>
                </a:ext>
              </a:extLst>
            </p:cNvPr>
            <p:cNvSpPr/>
            <p:nvPr/>
          </p:nvSpPr>
          <p:spPr>
            <a:xfrm>
              <a:off x="4103700" y="44653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04;p80">
              <a:extLst>
                <a:ext uri="{FF2B5EF4-FFF2-40B4-BE49-F238E27FC236}">
                  <a16:creationId xmlns:a16="http://schemas.microsoft.com/office/drawing/2014/main" id="{4B904220-49FF-1458-C344-E7E155028C40}"/>
                </a:ext>
              </a:extLst>
            </p:cNvPr>
            <p:cNvSpPr/>
            <p:nvPr/>
          </p:nvSpPr>
          <p:spPr>
            <a:xfrm>
              <a:off x="4161350" y="445632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05;p80">
              <a:extLst>
                <a:ext uri="{FF2B5EF4-FFF2-40B4-BE49-F238E27FC236}">
                  <a16:creationId xmlns:a16="http://schemas.microsoft.com/office/drawing/2014/main" id="{4C7D82A9-F19D-0B85-C8AC-2D6675C32FF7}"/>
                </a:ext>
              </a:extLst>
            </p:cNvPr>
            <p:cNvSpPr/>
            <p:nvPr/>
          </p:nvSpPr>
          <p:spPr>
            <a:xfrm>
              <a:off x="41703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06;p80">
              <a:extLst>
                <a:ext uri="{FF2B5EF4-FFF2-40B4-BE49-F238E27FC236}">
                  <a16:creationId xmlns:a16="http://schemas.microsoft.com/office/drawing/2014/main" id="{94E14789-6881-49B2-A0D6-6E1C38C1D967}"/>
                </a:ext>
              </a:extLst>
            </p:cNvPr>
            <p:cNvSpPr/>
            <p:nvPr/>
          </p:nvSpPr>
          <p:spPr>
            <a:xfrm>
              <a:off x="41703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07;p80">
              <a:extLst>
                <a:ext uri="{FF2B5EF4-FFF2-40B4-BE49-F238E27FC236}">
                  <a16:creationId xmlns:a16="http://schemas.microsoft.com/office/drawing/2014/main" id="{0F243390-CADF-09F8-E2B3-CD89F3002189}"/>
                </a:ext>
              </a:extLst>
            </p:cNvPr>
            <p:cNvSpPr/>
            <p:nvPr/>
          </p:nvSpPr>
          <p:spPr>
            <a:xfrm>
              <a:off x="4194675" y="4423525"/>
              <a:ext cx="18225" cy="88950"/>
            </a:xfrm>
            <a:custGeom>
              <a:avLst/>
              <a:gdLst/>
              <a:ahLst/>
              <a:cxnLst/>
              <a:rect l="l" t="t" r="r" b="b"/>
              <a:pathLst>
                <a:path w="729" h="3558" extrusionOk="0">
                  <a:moveTo>
                    <a:pt x="0" y="0"/>
                  </a:moveTo>
                  <a:lnTo>
                    <a:pt x="0" y="3558"/>
                  </a:lnTo>
                  <a:lnTo>
                    <a:pt x="728" y="355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08;p80">
              <a:extLst>
                <a:ext uri="{FF2B5EF4-FFF2-40B4-BE49-F238E27FC236}">
                  <a16:creationId xmlns:a16="http://schemas.microsoft.com/office/drawing/2014/main" id="{88EB31E3-3217-3E7E-22A7-6E99FC9EFB5D}"/>
                </a:ext>
              </a:extLst>
            </p:cNvPr>
            <p:cNvSpPr/>
            <p:nvPr/>
          </p:nvSpPr>
          <p:spPr>
            <a:xfrm>
              <a:off x="4203650" y="44104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09;p80">
              <a:extLst>
                <a:ext uri="{FF2B5EF4-FFF2-40B4-BE49-F238E27FC236}">
                  <a16:creationId xmlns:a16="http://schemas.microsoft.com/office/drawing/2014/main" id="{F41A36F6-FCB0-6137-AF68-AA9182032860}"/>
                </a:ext>
              </a:extLst>
            </p:cNvPr>
            <p:cNvSpPr/>
            <p:nvPr/>
          </p:nvSpPr>
          <p:spPr>
            <a:xfrm>
              <a:off x="4203650" y="4508600"/>
              <a:ext cx="25" cy="47700"/>
            </a:xfrm>
            <a:custGeom>
              <a:avLst/>
              <a:gdLst/>
              <a:ahLst/>
              <a:cxnLst/>
              <a:rect l="l" t="t" r="r" b="b"/>
              <a:pathLst>
                <a:path w="1" h="1908" fill="none" extrusionOk="0">
                  <a:moveTo>
                    <a:pt x="0" y="1"/>
                  </a:moveTo>
                  <a:lnTo>
                    <a:pt x="0" y="190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10;p80">
              <a:extLst>
                <a:ext uri="{FF2B5EF4-FFF2-40B4-BE49-F238E27FC236}">
                  <a16:creationId xmlns:a16="http://schemas.microsoft.com/office/drawing/2014/main" id="{02D63427-3B42-6A23-595E-746866A1073B}"/>
                </a:ext>
              </a:extLst>
            </p:cNvPr>
            <p:cNvSpPr/>
            <p:nvPr/>
          </p:nvSpPr>
          <p:spPr>
            <a:xfrm>
              <a:off x="3126975" y="4467350"/>
              <a:ext cx="18225" cy="73825"/>
            </a:xfrm>
            <a:custGeom>
              <a:avLst/>
              <a:gdLst/>
              <a:ahLst/>
              <a:cxnLst/>
              <a:rect l="l" t="t" r="r" b="b"/>
              <a:pathLst>
                <a:path w="729" h="2953" extrusionOk="0">
                  <a:moveTo>
                    <a:pt x="1" y="0"/>
                  </a:moveTo>
                  <a:lnTo>
                    <a:pt x="1" y="2953"/>
                  </a:lnTo>
                  <a:lnTo>
                    <a:pt x="729" y="2953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11;p80">
              <a:extLst>
                <a:ext uri="{FF2B5EF4-FFF2-40B4-BE49-F238E27FC236}">
                  <a16:creationId xmlns:a16="http://schemas.microsoft.com/office/drawing/2014/main" id="{031C395D-8338-0FA6-F28D-CFE0F6C9C486}"/>
                </a:ext>
              </a:extLst>
            </p:cNvPr>
            <p:cNvSpPr/>
            <p:nvPr/>
          </p:nvSpPr>
          <p:spPr>
            <a:xfrm>
              <a:off x="3135950" y="4417375"/>
              <a:ext cx="25" cy="55125"/>
            </a:xfrm>
            <a:custGeom>
              <a:avLst/>
              <a:gdLst/>
              <a:ahLst/>
              <a:cxnLst/>
              <a:rect l="l" t="t" r="r" b="b"/>
              <a:pathLst>
                <a:path w="1" h="2205" fill="none" extrusionOk="0">
                  <a:moveTo>
                    <a:pt x="1" y="220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12;p80">
              <a:extLst>
                <a:ext uri="{FF2B5EF4-FFF2-40B4-BE49-F238E27FC236}">
                  <a16:creationId xmlns:a16="http://schemas.microsoft.com/office/drawing/2014/main" id="{7428BF34-6F8C-1FA6-3672-823F618174E5}"/>
                </a:ext>
              </a:extLst>
            </p:cNvPr>
            <p:cNvSpPr/>
            <p:nvPr/>
          </p:nvSpPr>
          <p:spPr>
            <a:xfrm>
              <a:off x="3135950" y="45357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13;p80">
              <a:extLst>
                <a:ext uri="{FF2B5EF4-FFF2-40B4-BE49-F238E27FC236}">
                  <a16:creationId xmlns:a16="http://schemas.microsoft.com/office/drawing/2014/main" id="{2D8B9771-A031-A157-BC22-9F9396803328}"/>
                </a:ext>
              </a:extLst>
            </p:cNvPr>
            <p:cNvSpPr/>
            <p:nvPr/>
          </p:nvSpPr>
          <p:spPr>
            <a:xfrm>
              <a:off x="3193625" y="4541150"/>
              <a:ext cx="18225" cy="81525"/>
            </a:xfrm>
            <a:custGeom>
              <a:avLst/>
              <a:gdLst/>
              <a:ahLst/>
              <a:cxnLst/>
              <a:rect l="l" t="t" r="r" b="b"/>
              <a:pathLst>
                <a:path w="729" h="3261" extrusionOk="0">
                  <a:moveTo>
                    <a:pt x="0" y="1"/>
                  </a:moveTo>
                  <a:lnTo>
                    <a:pt x="0" y="3261"/>
                  </a:lnTo>
                  <a:lnTo>
                    <a:pt x="728" y="3261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14;p80">
              <a:extLst>
                <a:ext uri="{FF2B5EF4-FFF2-40B4-BE49-F238E27FC236}">
                  <a16:creationId xmlns:a16="http://schemas.microsoft.com/office/drawing/2014/main" id="{0987F63E-DF86-2A4F-22BE-46C4506B5DED}"/>
                </a:ext>
              </a:extLst>
            </p:cNvPr>
            <p:cNvSpPr/>
            <p:nvPr/>
          </p:nvSpPr>
          <p:spPr>
            <a:xfrm>
              <a:off x="3202850" y="4489900"/>
              <a:ext cx="25" cy="57700"/>
            </a:xfrm>
            <a:custGeom>
              <a:avLst/>
              <a:gdLst/>
              <a:ahLst/>
              <a:cxnLst/>
              <a:rect l="l" t="t" r="r" b="b"/>
              <a:pathLst>
                <a:path w="1" h="2308" fill="none" extrusionOk="0">
                  <a:moveTo>
                    <a:pt x="0" y="2307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15;p80">
              <a:extLst>
                <a:ext uri="{FF2B5EF4-FFF2-40B4-BE49-F238E27FC236}">
                  <a16:creationId xmlns:a16="http://schemas.microsoft.com/office/drawing/2014/main" id="{979CDC7A-FD45-D721-8DC0-9FFABC23C4E3}"/>
                </a:ext>
              </a:extLst>
            </p:cNvPr>
            <p:cNvSpPr/>
            <p:nvPr/>
          </p:nvSpPr>
          <p:spPr>
            <a:xfrm>
              <a:off x="3202850" y="4617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1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16;p80">
              <a:extLst>
                <a:ext uri="{FF2B5EF4-FFF2-40B4-BE49-F238E27FC236}">
                  <a16:creationId xmlns:a16="http://schemas.microsoft.com/office/drawing/2014/main" id="{3BA00524-52E2-AF8F-2A53-63E3C0F6B495}"/>
                </a:ext>
              </a:extLst>
            </p:cNvPr>
            <p:cNvSpPr/>
            <p:nvPr/>
          </p:nvSpPr>
          <p:spPr>
            <a:xfrm>
              <a:off x="3327150" y="4587550"/>
              <a:ext cx="18225" cy="77675"/>
            </a:xfrm>
            <a:custGeom>
              <a:avLst/>
              <a:gdLst/>
              <a:ahLst/>
              <a:cxnLst/>
              <a:rect l="l" t="t" r="r" b="b"/>
              <a:pathLst>
                <a:path w="729" h="3107" extrusionOk="0">
                  <a:moveTo>
                    <a:pt x="0" y="0"/>
                  </a:moveTo>
                  <a:lnTo>
                    <a:pt x="0" y="3107"/>
                  </a:lnTo>
                  <a:lnTo>
                    <a:pt x="728" y="310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17;p80">
              <a:extLst>
                <a:ext uri="{FF2B5EF4-FFF2-40B4-BE49-F238E27FC236}">
                  <a16:creationId xmlns:a16="http://schemas.microsoft.com/office/drawing/2014/main" id="{9763C63A-25D5-CD92-BA51-C73637CDD3AA}"/>
                </a:ext>
              </a:extLst>
            </p:cNvPr>
            <p:cNvSpPr/>
            <p:nvPr/>
          </p:nvSpPr>
          <p:spPr>
            <a:xfrm>
              <a:off x="3336375" y="4574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18;p80">
              <a:extLst>
                <a:ext uri="{FF2B5EF4-FFF2-40B4-BE49-F238E27FC236}">
                  <a16:creationId xmlns:a16="http://schemas.microsoft.com/office/drawing/2014/main" id="{04CC1D95-CD52-20EA-F33C-A7579A648C24}"/>
                </a:ext>
              </a:extLst>
            </p:cNvPr>
            <p:cNvSpPr/>
            <p:nvPr/>
          </p:nvSpPr>
          <p:spPr>
            <a:xfrm>
              <a:off x="3336375" y="4656225"/>
              <a:ext cx="25" cy="64100"/>
            </a:xfrm>
            <a:custGeom>
              <a:avLst/>
              <a:gdLst/>
              <a:ahLst/>
              <a:cxnLst/>
              <a:rect l="l" t="t" r="r" b="b"/>
              <a:pathLst>
                <a:path w="1" h="2564" fill="none" extrusionOk="0">
                  <a:moveTo>
                    <a:pt x="0" y="1"/>
                  </a:moveTo>
                  <a:lnTo>
                    <a:pt x="0" y="2564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19;p80">
              <a:extLst>
                <a:ext uri="{FF2B5EF4-FFF2-40B4-BE49-F238E27FC236}">
                  <a16:creationId xmlns:a16="http://schemas.microsoft.com/office/drawing/2014/main" id="{F8468FB8-2563-0498-0F2B-CE89018F32F2}"/>
                </a:ext>
              </a:extLst>
            </p:cNvPr>
            <p:cNvSpPr/>
            <p:nvPr/>
          </p:nvSpPr>
          <p:spPr>
            <a:xfrm>
              <a:off x="3360450" y="455397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29" y="479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20;p80">
              <a:extLst>
                <a:ext uri="{FF2B5EF4-FFF2-40B4-BE49-F238E27FC236}">
                  <a16:creationId xmlns:a16="http://schemas.microsoft.com/office/drawing/2014/main" id="{FB2982D6-8E95-E128-4F5E-06B7B7BDE864}"/>
                </a:ext>
              </a:extLst>
            </p:cNvPr>
            <p:cNvSpPr/>
            <p:nvPr/>
          </p:nvSpPr>
          <p:spPr>
            <a:xfrm>
              <a:off x="3369675" y="45411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21;p80">
              <a:extLst>
                <a:ext uri="{FF2B5EF4-FFF2-40B4-BE49-F238E27FC236}">
                  <a16:creationId xmlns:a16="http://schemas.microsoft.com/office/drawing/2014/main" id="{A363A785-32C7-35E8-B156-900ABADBE762}"/>
                </a:ext>
              </a:extLst>
            </p:cNvPr>
            <p:cNvSpPr/>
            <p:nvPr/>
          </p:nvSpPr>
          <p:spPr>
            <a:xfrm>
              <a:off x="3369675" y="46688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22;p80">
              <a:extLst>
                <a:ext uri="{FF2B5EF4-FFF2-40B4-BE49-F238E27FC236}">
                  <a16:creationId xmlns:a16="http://schemas.microsoft.com/office/drawing/2014/main" id="{63748546-3647-A1FF-8277-0D0EBB620F8B}"/>
                </a:ext>
              </a:extLst>
            </p:cNvPr>
            <p:cNvSpPr/>
            <p:nvPr/>
          </p:nvSpPr>
          <p:spPr>
            <a:xfrm>
              <a:off x="3460675" y="4492975"/>
              <a:ext cx="17950" cy="58200"/>
            </a:xfrm>
            <a:custGeom>
              <a:avLst/>
              <a:gdLst/>
              <a:ahLst/>
              <a:cxnLst/>
              <a:rect l="l" t="t" r="r" b="b"/>
              <a:pathLst>
                <a:path w="71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718" y="232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3;p80">
              <a:extLst>
                <a:ext uri="{FF2B5EF4-FFF2-40B4-BE49-F238E27FC236}">
                  <a16:creationId xmlns:a16="http://schemas.microsoft.com/office/drawing/2014/main" id="{FCDD35DB-93E0-3684-6E32-E6FEAE6404B9}"/>
                </a:ext>
              </a:extLst>
            </p:cNvPr>
            <p:cNvSpPr/>
            <p:nvPr/>
          </p:nvSpPr>
          <p:spPr>
            <a:xfrm>
              <a:off x="3469650" y="4480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24;p80">
              <a:extLst>
                <a:ext uri="{FF2B5EF4-FFF2-40B4-BE49-F238E27FC236}">
                  <a16:creationId xmlns:a16="http://schemas.microsoft.com/office/drawing/2014/main" id="{16685C38-DA80-FF49-7CC5-7BBB19511544}"/>
                </a:ext>
              </a:extLst>
            </p:cNvPr>
            <p:cNvSpPr/>
            <p:nvPr/>
          </p:nvSpPr>
          <p:spPr>
            <a:xfrm>
              <a:off x="3469650" y="4547300"/>
              <a:ext cx="25" cy="78450"/>
            </a:xfrm>
            <a:custGeom>
              <a:avLst/>
              <a:gdLst/>
              <a:ahLst/>
              <a:cxnLst/>
              <a:rect l="l" t="t" r="r" b="b"/>
              <a:pathLst>
                <a:path w="1" h="3138" fill="none" extrusionOk="0">
                  <a:moveTo>
                    <a:pt x="0" y="1"/>
                  </a:moveTo>
                  <a:lnTo>
                    <a:pt x="0" y="313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25;p80">
              <a:extLst>
                <a:ext uri="{FF2B5EF4-FFF2-40B4-BE49-F238E27FC236}">
                  <a16:creationId xmlns:a16="http://schemas.microsoft.com/office/drawing/2014/main" id="{7DCDE01B-B4CF-8450-63F6-2290F84794AD}"/>
                </a:ext>
              </a:extLst>
            </p:cNvPr>
            <p:cNvSpPr/>
            <p:nvPr/>
          </p:nvSpPr>
          <p:spPr>
            <a:xfrm>
              <a:off x="3560875" y="44260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26;p80">
              <a:extLst>
                <a:ext uri="{FF2B5EF4-FFF2-40B4-BE49-F238E27FC236}">
                  <a16:creationId xmlns:a16="http://schemas.microsoft.com/office/drawing/2014/main" id="{DDE06687-966C-E342-DE3A-BF8CB3959063}"/>
                </a:ext>
              </a:extLst>
            </p:cNvPr>
            <p:cNvSpPr/>
            <p:nvPr/>
          </p:nvSpPr>
          <p:spPr>
            <a:xfrm>
              <a:off x="3569850" y="44132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27;p80">
              <a:extLst>
                <a:ext uri="{FF2B5EF4-FFF2-40B4-BE49-F238E27FC236}">
                  <a16:creationId xmlns:a16="http://schemas.microsoft.com/office/drawing/2014/main" id="{A63A34B6-5E2D-9F15-E2A7-95DBA210DC3F}"/>
                </a:ext>
              </a:extLst>
            </p:cNvPr>
            <p:cNvSpPr/>
            <p:nvPr/>
          </p:nvSpPr>
          <p:spPr>
            <a:xfrm>
              <a:off x="3569850" y="45406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28;p80">
              <a:extLst>
                <a:ext uri="{FF2B5EF4-FFF2-40B4-BE49-F238E27FC236}">
                  <a16:creationId xmlns:a16="http://schemas.microsoft.com/office/drawing/2014/main" id="{67563E94-9A4A-385C-01BC-FBCD1F405DF1}"/>
                </a:ext>
              </a:extLst>
            </p:cNvPr>
            <p:cNvSpPr/>
            <p:nvPr/>
          </p:nvSpPr>
          <p:spPr>
            <a:xfrm>
              <a:off x="3627500" y="4357400"/>
              <a:ext cx="17975" cy="92550"/>
            </a:xfrm>
            <a:custGeom>
              <a:avLst/>
              <a:gdLst/>
              <a:ahLst/>
              <a:cxnLst/>
              <a:rect l="l" t="t" r="r" b="b"/>
              <a:pathLst>
                <a:path w="719" h="3702" extrusionOk="0">
                  <a:moveTo>
                    <a:pt x="1" y="1"/>
                  </a:moveTo>
                  <a:lnTo>
                    <a:pt x="1" y="3701"/>
                  </a:lnTo>
                  <a:lnTo>
                    <a:pt x="719" y="37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29;p80">
              <a:extLst>
                <a:ext uri="{FF2B5EF4-FFF2-40B4-BE49-F238E27FC236}">
                  <a16:creationId xmlns:a16="http://schemas.microsoft.com/office/drawing/2014/main" id="{31139DEE-D717-2E86-30AD-B720313AB87F}"/>
                </a:ext>
              </a:extLst>
            </p:cNvPr>
            <p:cNvSpPr/>
            <p:nvPr/>
          </p:nvSpPr>
          <p:spPr>
            <a:xfrm>
              <a:off x="3636475" y="43446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30;p80">
              <a:extLst>
                <a:ext uri="{FF2B5EF4-FFF2-40B4-BE49-F238E27FC236}">
                  <a16:creationId xmlns:a16="http://schemas.microsoft.com/office/drawing/2014/main" id="{9EAB1551-8E54-DFDD-322A-F8FE2A86C0D3}"/>
                </a:ext>
              </a:extLst>
            </p:cNvPr>
            <p:cNvSpPr/>
            <p:nvPr/>
          </p:nvSpPr>
          <p:spPr>
            <a:xfrm>
              <a:off x="3636475" y="4448125"/>
              <a:ext cx="25" cy="42050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1" y="1"/>
                  </a:moveTo>
                  <a:lnTo>
                    <a:pt x="1" y="1682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31;p80">
              <a:extLst>
                <a:ext uri="{FF2B5EF4-FFF2-40B4-BE49-F238E27FC236}">
                  <a16:creationId xmlns:a16="http://schemas.microsoft.com/office/drawing/2014/main" id="{9E3F63EA-A279-D6A8-A134-5733ACDD919F}"/>
                </a:ext>
              </a:extLst>
            </p:cNvPr>
            <p:cNvSpPr/>
            <p:nvPr/>
          </p:nvSpPr>
          <p:spPr>
            <a:xfrm>
              <a:off x="3794350" y="4332550"/>
              <a:ext cx="17975" cy="119950"/>
            </a:xfrm>
            <a:custGeom>
              <a:avLst/>
              <a:gdLst/>
              <a:ahLst/>
              <a:cxnLst/>
              <a:rect l="l" t="t" r="r" b="b"/>
              <a:pathLst>
                <a:path w="719" h="4798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32;p80">
              <a:extLst>
                <a:ext uri="{FF2B5EF4-FFF2-40B4-BE49-F238E27FC236}">
                  <a16:creationId xmlns:a16="http://schemas.microsoft.com/office/drawing/2014/main" id="{21AF3719-8138-0527-F6B5-4B131EB728E9}"/>
                </a:ext>
              </a:extLst>
            </p:cNvPr>
            <p:cNvSpPr/>
            <p:nvPr/>
          </p:nvSpPr>
          <p:spPr>
            <a:xfrm>
              <a:off x="3803325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3;p80">
              <a:extLst>
                <a:ext uri="{FF2B5EF4-FFF2-40B4-BE49-F238E27FC236}">
                  <a16:creationId xmlns:a16="http://schemas.microsoft.com/office/drawing/2014/main" id="{005FC0F9-C69D-5CC5-E9AB-9265D366FE9C}"/>
                </a:ext>
              </a:extLst>
            </p:cNvPr>
            <p:cNvSpPr/>
            <p:nvPr/>
          </p:nvSpPr>
          <p:spPr>
            <a:xfrm>
              <a:off x="3803325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34;p80">
              <a:extLst>
                <a:ext uri="{FF2B5EF4-FFF2-40B4-BE49-F238E27FC236}">
                  <a16:creationId xmlns:a16="http://schemas.microsoft.com/office/drawing/2014/main" id="{078BC234-7039-D7E1-8EC8-6AE67A2E1475}"/>
                </a:ext>
              </a:extLst>
            </p:cNvPr>
            <p:cNvSpPr/>
            <p:nvPr/>
          </p:nvSpPr>
          <p:spPr>
            <a:xfrm>
              <a:off x="3927875" y="42725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35;p80">
              <a:extLst>
                <a:ext uri="{FF2B5EF4-FFF2-40B4-BE49-F238E27FC236}">
                  <a16:creationId xmlns:a16="http://schemas.microsoft.com/office/drawing/2014/main" id="{B42B282B-B197-DD9C-B7A6-0219096F8D94}"/>
                </a:ext>
              </a:extLst>
            </p:cNvPr>
            <p:cNvSpPr/>
            <p:nvPr/>
          </p:nvSpPr>
          <p:spPr>
            <a:xfrm>
              <a:off x="3936850" y="42597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36;p80">
              <a:extLst>
                <a:ext uri="{FF2B5EF4-FFF2-40B4-BE49-F238E27FC236}">
                  <a16:creationId xmlns:a16="http://schemas.microsoft.com/office/drawing/2014/main" id="{B4F38B08-8ED0-75B3-626B-1D4F18040F51}"/>
                </a:ext>
              </a:extLst>
            </p:cNvPr>
            <p:cNvSpPr/>
            <p:nvPr/>
          </p:nvSpPr>
          <p:spPr>
            <a:xfrm>
              <a:off x="3936850" y="43874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37;p80">
              <a:extLst>
                <a:ext uri="{FF2B5EF4-FFF2-40B4-BE49-F238E27FC236}">
                  <a16:creationId xmlns:a16="http://schemas.microsoft.com/office/drawing/2014/main" id="{CB936DA4-6E0B-9F14-D1AD-15CAE2CF7D1D}"/>
                </a:ext>
              </a:extLst>
            </p:cNvPr>
            <p:cNvSpPr/>
            <p:nvPr/>
          </p:nvSpPr>
          <p:spPr>
            <a:xfrm>
              <a:off x="3961200" y="4348425"/>
              <a:ext cx="17950" cy="68975"/>
            </a:xfrm>
            <a:custGeom>
              <a:avLst/>
              <a:gdLst/>
              <a:ahLst/>
              <a:cxnLst/>
              <a:rect l="l" t="t" r="r" b="b"/>
              <a:pathLst>
                <a:path w="718" h="2759" extrusionOk="0">
                  <a:moveTo>
                    <a:pt x="0" y="1"/>
                  </a:moveTo>
                  <a:lnTo>
                    <a:pt x="0" y="2758"/>
                  </a:lnTo>
                  <a:lnTo>
                    <a:pt x="718" y="275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38;p80">
              <a:extLst>
                <a:ext uri="{FF2B5EF4-FFF2-40B4-BE49-F238E27FC236}">
                  <a16:creationId xmlns:a16="http://schemas.microsoft.com/office/drawing/2014/main" id="{5CDA29F6-2563-216D-171D-15B4BF041518}"/>
                </a:ext>
              </a:extLst>
            </p:cNvPr>
            <p:cNvSpPr/>
            <p:nvPr/>
          </p:nvSpPr>
          <p:spPr>
            <a:xfrm>
              <a:off x="3970175" y="4284625"/>
              <a:ext cx="25" cy="66150"/>
            </a:xfrm>
            <a:custGeom>
              <a:avLst/>
              <a:gdLst/>
              <a:ahLst/>
              <a:cxnLst/>
              <a:rect l="l" t="t" r="r" b="b"/>
              <a:pathLst>
                <a:path w="1" h="2646" fill="none" extrusionOk="0">
                  <a:moveTo>
                    <a:pt x="0" y="2645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39;p80">
              <a:extLst>
                <a:ext uri="{FF2B5EF4-FFF2-40B4-BE49-F238E27FC236}">
                  <a16:creationId xmlns:a16="http://schemas.microsoft.com/office/drawing/2014/main" id="{B0EAB3B5-9D87-BEBE-BC9E-E4269D6D3120}"/>
                </a:ext>
              </a:extLst>
            </p:cNvPr>
            <p:cNvSpPr/>
            <p:nvPr/>
          </p:nvSpPr>
          <p:spPr>
            <a:xfrm>
              <a:off x="3970175" y="44122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40;p80">
              <a:extLst>
                <a:ext uri="{FF2B5EF4-FFF2-40B4-BE49-F238E27FC236}">
                  <a16:creationId xmlns:a16="http://schemas.microsoft.com/office/drawing/2014/main" id="{832C0410-4FFF-2E3F-354F-6AC40DC855A4}"/>
                </a:ext>
              </a:extLst>
            </p:cNvPr>
            <p:cNvSpPr/>
            <p:nvPr/>
          </p:nvSpPr>
          <p:spPr>
            <a:xfrm>
              <a:off x="4128050" y="4458900"/>
              <a:ext cx="17950" cy="91250"/>
            </a:xfrm>
            <a:custGeom>
              <a:avLst/>
              <a:gdLst/>
              <a:ahLst/>
              <a:cxnLst/>
              <a:rect l="l" t="t" r="r" b="b"/>
              <a:pathLst>
                <a:path w="718" h="3650" extrusionOk="0">
                  <a:moveTo>
                    <a:pt x="0" y="0"/>
                  </a:moveTo>
                  <a:lnTo>
                    <a:pt x="0" y="3650"/>
                  </a:lnTo>
                  <a:lnTo>
                    <a:pt x="718" y="365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41;p80">
              <a:extLst>
                <a:ext uri="{FF2B5EF4-FFF2-40B4-BE49-F238E27FC236}">
                  <a16:creationId xmlns:a16="http://schemas.microsoft.com/office/drawing/2014/main" id="{39EE973B-998C-1324-D6D6-4C2C8FDFA3C7}"/>
                </a:ext>
              </a:extLst>
            </p:cNvPr>
            <p:cNvSpPr/>
            <p:nvPr/>
          </p:nvSpPr>
          <p:spPr>
            <a:xfrm>
              <a:off x="4137000" y="441737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42;p80">
              <a:extLst>
                <a:ext uri="{FF2B5EF4-FFF2-40B4-BE49-F238E27FC236}">
                  <a16:creationId xmlns:a16="http://schemas.microsoft.com/office/drawing/2014/main" id="{CFC2226B-BA3C-FAD4-85EF-221956C7915E}"/>
                </a:ext>
              </a:extLst>
            </p:cNvPr>
            <p:cNvSpPr/>
            <p:nvPr/>
          </p:nvSpPr>
          <p:spPr>
            <a:xfrm>
              <a:off x="4137000" y="4545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43;p80">
              <a:extLst>
                <a:ext uri="{FF2B5EF4-FFF2-40B4-BE49-F238E27FC236}">
                  <a16:creationId xmlns:a16="http://schemas.microsoft.com/office/drawing/2014/main" id="{6FDC54E0-4AC1-4BA8-04BC-3ED5F91770B6}"/>
                </a:ext>
              </a:extLst>
            </p:cNvPr>
            <p:cNvSpPr/>
            <p:nvPr/>
          </p:nvSpPr>
          <p:spPr>
            <a:xfrm>
              <a:off x="4228000" y="4528600"/>
              <a:ext cx="18225" cy="78450"/>
            </a:xfrm>
            <a:custGeom>
              <a:avLst/>
              <a:gdLst/>
              <a:ahLst/>
              <a:cxnLst/>
              <a:rect l="l" t="t" r="r" b="b"/>
              <a:pathLst>
                <a:path w="729" h="3138" extrusionOk="0">
                  <a:moveTo>
                    <a:pt x="0" y="1"/>
                  </a:moveTo>
                  <a:lnTo>
                    <a:pt x="0" y="3138"/>
                  </a:lnTo>
                  <a:lnTo>
                    <a:pt x="728" y="313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44;p80">
              <a:extLst>
                <a:ext uri="{FF2B5EF4-FFF2-40B4-BE49-F238E27FC236}">
                  <a16:creationId xmlns:a16="http://schemas.microsoft.com/office/drawing/2014/main" id="{94AA75E5-9564-CD16-A63C-927A01B2A639}"/>
                </a:ext>
              </a:extLst>
            </p:cNvPr>
            <p:cNvSpPr/>
            <p:nvPr/>
          </p:nvSpPr>
          <p:spPr>
            <a:xfrm>
              <a:off x="4237225" y="4474275"/>
              <a:ext cx="25" cy="71775"/>
            </a:xfrm>
            <a:custGeom>
              <a:avLst/>
              <a:gdLst/>
              <a:ahLst/>
              <a:cxnLst/>
              <a:rect l="l" t="t" r="r" b="b"/>
              <a:pathLst>
                <a:path w="1" h="2871" fill="none" extrusionOk="0">
                  <a:moveTo>
                    <a:pt x="0" y="2871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45;p80">
              <a:extLst>
                <a:ext uri="{FF2B5EF4-FFF2-40B4-BE49-F238E27FC236}">
                  <a16:creationId xmlns:a16="http://schemas.microsoft.com/office/drawing/2014/main" id="{84AE70E2-AA07-5450-0F9D-BF393BD4B3D5}"/>
                </a:ext>
              </a:extLst>
            </p:cNvPr>
            <p:cNvSpPr/>
            <p:nvPr/>
          </p:nvSpPr>
          <p:spPr>
            <a:xfrm>
              <a:off x="4237225" y="46019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46;p80">
              <a:extLst>
                <a:ext uri="{FF2B5EF4-FFF2-40B4-BE49-F238E27FC236}">
                  <a16:creationId xmlns:a16="http://schemas.microsoft.com/office/drawing/2014/main" id="{5F79D2A8-DCE7-998E-794B-A400421D2C89}"/>
                </a:ext>
              </a:extLst>
            </p:cNvPr>
            <p:cNvSpPr/>
            <p:nvPr/>
          </p:nvSpPr>
          <p:spPr>
            <a:xfrm>
              <a:off x="4261575" y="4507075"/>
              <a:ext cx="17950" cy="121250"/>
            </a:xfrm>
            <a:custGeom>
              <a:avLst/>
              <a:gdLst/>
              <a:ahLst/>
              <a:cxnLst/>
              <a:rect l="l" t="t" r="r" b="b"/>
              <a:pathLst>
                <a:path w="718" h="4850" extrusionOk="0">
                  <a:moveTo>
                    <a:pt x="0" y="0"/>
                  </a:moveTo>
                  <a:lnTo>
                    <a:pt x="0" y="4849"/>
                  </a:lnTo>
                  <a:lnTo>
                    <a:pt x="718" y="48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47;p80">
              <a:extLst>
                <a:ext uri="{FF2B5EF4-FFF2-40B4-BE49-F238E27FC236}">
                  <a16:creationId xmlns:a16="http://schemas.microsoft.com/office/drawing/2014/main" id="{A4879A67-BF4E-B8D9-595D-57C6C1237F13}"/>
                </a:ext>
              </a:extLst>
            </p:cNvPr>
            <p:cNvSpPr/>
            <p:nvPr/>
          </p:nvSpPr>
          <p:spPr>
            <a:xfrm>
              <a:off x="4270525" y="4471975"/>
              <a:ext cx="25" cy="37675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1507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48;p80">
              <a:extLst>
                <a:ext uri="{FF2B5EF4-FFF2-40B4-BE49-F238E27FC236}">
                  <a16:creationId xmlns:a16="http://schemas.microsoft.com/office/drawing/2014/main" id="{F0041D2D-064C-F8AA-52B6-54E5BC74CE43}"/>
                </a:ext>
              </a:extLst>
            </p:cNvPr>
            <p:cNvSpPr/>
            <p:nvPr/>
          </p:nvSpPr>
          <p:spPr>
            <a:xfrm>
              <a:off x="4270525" y="46231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49;p80">
              <a:extLst>
                <a:ext uri="{FF2B5EF4-FFF2-40B4-BE49-F238E27FC236}">
                  <a16:creationId xmlns:a16="http://schemas.microsoft.com/office/drawing/2014/main" id="{4026B076-B9FD-6107-9D32-E7A6CE3377C7}"/>
                </a:ext>
              </a:extLst>
            </p:cNvPr>
            <p:cNvSpPr/>
            <p:nvPr/>
          </p:nvSpPr>
          <p:spPr>
            <a:xfrm>
              <a:off x="4294875" y="4426075"/>
              <a:ext cx="17975" cy="80250"/>
            </a:xfrm>
            <a:custGeom>
              <a:avLst/>
              <a:gdLst/>
              <a:ahLst/>
              <a:cxnLst/>
              <a:rect l="l" t="t" r="r" b="b"/>
              <a:pathLst>
                <a:path w="719" h="3210" extrusionOk="0">
                  <a:moveTo>
                    <a:pt x="1" y="1"/>
                  </a:moveTo>
                  <a:lnTo>
                    <a:pt x="1" y="3210"/>
                  </a:lnTo>
                  <a:lnTo>
                    <a:pt x="718" y="3210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50;p80">
              <a:extLst>
                <a:ext uri="{FF2B5EF4-FFF2-40B4-BE49-F238E27FC236}">
                  <a16:creationId xmlns:a16="http://schemas.microsoft.com/office/drawing/2014/main" id="{C8AFD6FE-C880-D2FA-8642-5D6836C6FD34}"/>
                </a:ext>
              </a:extLst>
            </p:cNvPr>
            <p:cNvSpPr/>
            <p:nvPr/>
          </p:nvSpPr>
          <p:spPr>
            <a:xfrm>
              <a:off x="4303850" y="4413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51;p80">
              <a:extLst>
                <a:ext uri="{FF2B5EF4-FFF2-40B4-BE49-F238E27FC236}">
                  <a16:creationId xmlns:a16="http://schemas.microsoft.com/office/drawing/2014/main" id="{508FA6B4-0AA3-8BD5-A4C4-D9D7ECD19608}"/>
                </a:ext>
              </a:extLst>
            </p:cNvPr>
            <p:cNvSpPr/>
            <p:nvPr/>
          </p:nvSpPr>
          <p:spPr>
            <a:xfrm>
              <a:off x="4303850" y="4501175"/>
              <a:ext cx="25" cy="36925"/>
            </a:xfrm>
            <a:custGeom>
              <a:avLst/>
              <a:gdLst/>
              <a:ahLst/>
              <a:cxnLst/>
              <a:rect l="l" t="t" r="r" b="b"/>
              <a:pathLst>
                <a:path w="1" h="1477" fill="none" extrusionOk="0">
                  <a:moveTo>
                    <a:pt x="1" y="1"/>
                  </a:moveTo>
                  <a:lnTo>
                    <a:pt x="1" y="147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52;p80">
              <a:extLst>
                <a:ext uri="{FF2B5EF4-FFF2-40B4-BE49-F238E27FC236}">
                  <a16:creationId xmlns:a16="http://schemas.microsoft.com/office/drawing/2014/main" id="{EA85DAC8-415E-D27E-165D-DCFF13386E7A}"/>
                </a:ext>
              </a:extLst>
            </p:cNvPr>
            <p:cNvSpPr/>
            <p:nvPr/>
          </p:nvSpPr>
          <p:spPr>
            <a:xfrm>
              <a:off x="4328200" y="4392525"/>
              <a:ext cx="17975" cy="83050"/>
            </a:xfrm>
            <a:custGeom>
              <a:avLst/>
              <a:gdLst/>
              <a:ahLst/>
              <a:cxnLst/>
              <a:rect l="l" t="t" r="r" b="b"/>
              <a:pathLst>
                <a:path w="719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718" y="332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53;p80">
              <a:extLst>
                <a:ext uri="{FF2B5EF4-FFF2-40B4-BE49-F238E27FC236}">
                  <a16:creationId xmlns:a16="http://schemas.microsoft.com/office/drawing/2014/main" id="{F192A5FE-31F9-2D1C-E6F3-273055053BFD}"/>
                </a:ext>
              </a:extLst>
            </p:cNvPr>
            <p:cNvSpPr/>
            <p:nvPr/>
          </p:nvSpPr>
          <p:spPr>
            <a:xfrm>
              <a:off x="4337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54;p80">
              <a:extLst>
                <a:ext uri="{FF2B5EF4-FFF2-40B4-BE49-F238E27FC236}">
                  <a16:creationId xmlns:a16="http://schemas.microsoft.com/office/drawing/2014/main" id="{917AA6A0-CD2C-431F-43A0-0B7854D48469}"/>
                </a:ext>
              </a:extLst>
            </p:cNvPr>
            <p:cNvSpPr/>
            <p:nvPr/>
          </p:nvSpPr>
          <p:spPr>
            <a:xfrm>
              <a:off x="4337175" y="4465300"/>
              <a:ext cx="25" cy="60000"/>
            </a:xfrm>
            <a:custGeom>
              <a:avLst/>
              <a:gdLst/>
              <a:ahLst/>
              <a:cxnLst/>
              <a:rect l="l" t="t" r="r" b="b"/>
              <a:pathLst>
                <a:path w="1" h="2400" fill="none" extrusionOk="0">
                  <a:moveTo>
                    <a:pt x="0" y="0"/>
                  </a:moveTo>
                  <a:lnTo>
                    <a:pt x="0" y="239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55;p80">
              <a:extLst>
                <a:ext uri="{FF2B5EF4-FFF2-40B4-BE49-F238E27FC236}">
                  <a16:creationId xmlns:a16="http://schemas.microsoft.com/office/drawing/2014/main" id="{1E6E507F-DB83-9096-9A63-CD1C4B8FB594}"/>
                </a:ext>
              </a:extLst>
            </p:cNvPr>
            <p:cNvSpPr/>
            <p:nvPr/>
          </p:nvSpPr>
          <p:spPr>
            <a:xfrm>
              <a:off x="305112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56;p80">
              <a:extLst>
                <a:ext uri="{FF2B5EF4-FFF2-40B4-BE49-F238E27FC236}">
                  <a16:creationId xmlns:a16="http://schemas.microsoft.com/office/drawing/2014/main" id="{C72E6F58-BCB5-9F08-60C7-51630846DEFB}"/>
                </a:ext>
              </a:extLst>
            </p:cNvPr>
            <p:cNvSpPr/>
            <p:nvPr/>
          </p:nvSpPr>
          <p:spPr>
            <a:xfrm>
              <a:off x="3076500" y="4790025"/>
              <a:ext cx="14875" cy="104075"/>
            </a:xfrm>
            <a:custGeom>
              <a:avLst/>
              <a:gdLst/>
              <a:ahLst/>
              <a:cxnLst/>
              <a:rect l="l" t="t" r="r" b="b"/>
              <a:pathLst>
                <a:path w="595" h="4163" extrusionOk="0">
                  <a:moveTo>
                    <a:pt x="0" y="0"/>
                  </a:moveTo>
                  <a:lnTo>
                    <a:pt x="0" y="4162"/>
                  </a:lnTo>
                  <a:lnTo>
                    <a:pt x="595" y="416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57;p80">
              <a:extLst>
                <a:ext uri="{FF2B5EF4-FFF2-40B4-BE49-F238E27FC236}">
                  <a16:creationId xmlns:a16="http://schemas.microsoft.com/office/drawing/2014/main" id="{732AA5D1-A175-ADA2-BE3B-3E7EDBFB0CA4}"/>
                </a:ext>
              </a:extLst>
            </p:cNvPr>
            <p:cNvSpPr/>
            <p:nvPr/>
          </p:nvSpPr>
          <p:spPr>
            <a:xfrm>
              <a:off x="3102125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0" y="1"/>
                  </a:moveTo>
                  <a:lnTo>
                    <a:pt x="0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58;p80">
              <a:extLst>
                <a:ext uri="{FF2B5EF4-FFF2-40B4-BE49-F238E27FC236}">
                  <a16:creationId xmlns:a16="http://schemas.microsoft.com/office/drawing/2014/main" id="{00E13E11-35F4-1D44-DD16-377074EF13E9}"/>
                </a:ext>
              </a:extLst>
            </p:cNvPr>
            <p:cNvSpPr/>
            <p:nvPr/>
          </p:nvSpPr>
          <p:spPr>
            <a:xfrm>
              <a:off x="3127500" y="4800525"/>
              <a:ext cx="14875" cy="93575"/>
            </a:xfrm>
            <a:custGeom>
              <a:avLst/>
              <a:gdLst/>
              <a:ahLst/>
              <a:cxnLst/>
              <a:rect l="l" t="t" r="r" b="b"/>
              <a:pathLst>
                <a:path w="595" h="3743" extrusionOk="0">
                  <a:moveTo>
                    <a:pt x="0" y="0"/>
                  </a:moveTo>
                  <a:lnTo>
                    <a:pt x="0" y="3742"/>
                  </a:lnTo>
                  <a:lnTo>
                    <a:pt x="595" y="374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59;p80">
              <a:extLst>
                <a:ext uri="{FF2B5EF4-FFF2-40B4-BE49-F238E27FC236}">
                  <a16:creationId xmlns:a16="http://schemas.microsoft.com/office/drawing/2014/main" id="{4BD5F6BD-E539-2DDD-1505-A6DE167F6760}"/>
                </a:ext>
              </a:extLst>
            </p:cNvPr>
            <p:cNvSpPr/>
            <p:nvPr/>
          </p:nvSpPr>
          <p:spPr>
            <a:xfrm>
              <a:off x="3153125" y="4812575"/>
              <a:ext cx="14625" cy="81525"/>
            </a:xfrm>
            <a:custGeom>
              <a:avLst/>
              <a:gdLst/>
              <a:ahLst/>
              <a:cxnLst/>
              <a:rect l="l" t="t" r="r" b="b"/>
              <a:pathLst>
                <a:path w="585" h="3261" extrusionOk="0">
                  <a:moveTo>
                    <a:pt x="0" y="0"/>
                  </a:moveTo>
                  <a:lnTo>
                    <a:pt x="0" y="3260"/>
                  </a:lnTo>
                  <a:lnTo>
                    <a:pt x="585" y="326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60;p80">
              <a:extLst>
                <a:ext uri="{FF2B5EF4-FFF2-40B4-BE49-F238E27FC236}">
                  <a16:creationId xmlns:a16="http://schemas.microsoft.com/office/drawing/2014/main" id="{17269D24-B247-E2D7-0196-520EFA0A48FA}"/>
                </a:ext>
              </a:extLst>
            </p:cNvPr>
            <p:cNvSpPr/>
            <p:nvPr/>
          </p:nvSpPr>
          <p:spPr>
            <a:xfrm>
              <a:off x="3178500" y="4823075"/>
              <a:ext cx="14625" cy="71025"/>
            </a:xfrm>
            <a:custGeom>
              <a:avLst/>
              <a:gdLst/>
              <a:ahLst/>
              <a:cxnLst/>
              <a:rect l="l" t="t" r="r" b="b"/>
              <a:pathLst>
                <a:path w="585" h="2841" extrusionOk="0">
                  <a:moveTo>
                    <a:pt x="0" y="0"/>
                  </a:moveTo>
                  <a:lnTo>
                    <a:pt x="0" y="2840"/>
                  </a:lnTo>
                  <a:lnTo>
                    <a:pt x="585" y="28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61;p80">
              <a:extLst>
                <a:ext uri="{FF2B5EF4-FFF2-40B4-BE49-F238E27FC236}">
                  <a16:creationId xmlns:a16="http://schemas.microsoft.com/office/drawing/2014/main" id="{3AE61453-7A01-81F9-76E3-FCEB04A6BC83}"/>
                </a:ext>
              </a:extLst>
            </p:cNvPr>
            <p:cNvSpPr/>
            <p:nvPr/>
          </p:nvSpPr>
          <p:spPr>
            <a:xfrm>
              <a:off x="3204125" y="4834875"/>
              <a:ext cx="14625" cy="59225"/>
            </a:xfrm>
            <a:custGeom>
              <a:avLst/>
              <a:gdLst/>
              <a:ahLst/>
              <a:cxnLst/>
              <a:rect l="l" t="t" r="r" b="b"/>
              <a:pathLst>
                <a:path w="585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585" y="236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62;p80">
              <a:extLst>
                <a:ext uri="{FF2B5EF4-FFF2-40B4-BE49-F238E27FC236}">
                  <a16:creationId xmlns:a16="http://schemas.microsoft.com/office/drawing/2014/main" id="{87F32CC4-64D4-BBF0-133C-934E895ADA69}"/>
                </a:ext>
              </a:extLst>
            </p:cNvPr>
            <p:cNvSpPr/>
            <p:nvPr/>
          </p:nvSpPr>
          <p:spPr>
            <a:xfrm>
              <a:off x="3229500" y="4839225"/>
              <a:ext cx="14625" cy="54875"/>
            </a:xfrm>
            <a:custGeom>
              <a:avLst/>
              <a:gdLst/>
              <a:ahLst/>
              <a:cxnLst/>
              <a:rect l="l" t="t" r="r" b="b"/>
              <a:pathLst>
                <a:path w="585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585" y="219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63;p80">
              <a:extLst>
                <a:ext uri="{FF2B5EF4-FFF2-40B4-BE49-F238E27FC236}">
                  <a16:creationId xmlns:a16="http://schemas.microsoft.com/office/drawing/2014/main" id="{7627F9C9-E50F-ED79-9595-ED3072ED04EB}"/>
                </a:ext>
              </a:extLst>
            </p:cNvPr>
            <p:cNvSpPr/>
            <p:nvPr/>
          </p:nvSpPr>
          <p:spPr>
            <a:xfrm>
              <a:off x="3255125" y="4824350"/>
              <a:ext cx="14625" cy="69750"/>
            </a:xfrm>
            <a:custGeom>
              <a:avLst/>
              <a:gdLst/>
              <a:ahLst/>
              <a:cxnLst/>
              <a:rect l="l" t="t" r="r" b="b"/>
              <a:pathLst>
                <a:path w="585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585" y="278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64;p80">
              <a:extLst>
                <a:ext uri="{FF2B5EF4-FFF2-40B4-BE49-F238E27FC236}">
                  <a16:creationId xmlns:a16="http://schemas.microsoft.com/office/drawing/2014/main" id="{D867B338-3A1B-EC15-2D5F-9B23F92642A3}"/>
                </a:ext>
              </a:extLst>
            </p:cNvPr>
            <p:cNvSpPr/>
            <p:nvPr/>
          </p:nvSpPr>
          <p:spPr>
            <a:xfrm>
              <a:off x="3280500" y="4826675"/>
              <a:ext cx="14625" cy="67425"/>
            </a:xfrm>
            <a:custGeom>
              <a:avLst/>
              <a:gdLst/>
              <a:ahLst/>
              <a:cxnLst/>
              <a:rect l="l" t="t" r="r" b="b"/>
              <a:pathLst>
                <a:path w="585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585" y="269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65;p80">
              <a:extLst>
                <a:ext uri="{FF2B5EF4-FFF2-40B4-BE49-F238E27FC236}">
                  <a16:creationId xmlns:a16="http://schemas.microsoft.com/office/drawing/2014/main" id="{3378993F-D210-96B1-9C78-458BB3D5E087}"/>
                </a:ext>
              </a:extLst>
            </p:cNvPr>
            <p:cNvSpPr/>
            <p:nvPr/>
          </p:nvSpPr>
          <p:spPr>
            <a:xfrm>
              <a:off x="3306125" y="4836400"/>
              <a:ext cx="14625" cy="57700"/>
            </a:xfrm>
            <a:custGeom>
              <a:avLst/>
              <a:gdLst/>
              <a:ahLst/>
              <a:cxnLst/>
              <a:rect l="l" t="t" r="r" b="b"/>
              <a:pathLst>
                <a:path w="585" h="2308" extrusionOk="0">
                  <a:moveTo>
                    <a:pt x="1" y="1"/>
                  </a:moveTo>
                  <a:lnTo>
                    <a:pt x="1" y="2307"/>
                  </a:lnTo>
                  <a:lnTo>
                    <a:pt x="585" y="230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66;p80">
              <a:extLst>
                <a:ext uri="{FF2B5EF4-FFF2-40B4-BE49-F238E27FC236}">
                  <a16:creationId xmlns:a16="http://schemas.microsoft.com/office/drawing/2014/main" id="{7525A288-9739-F199-82E4-328DDA8ADE85}"/>
                </a:ext>
              </a:extLst>
            </p:cNvPr>
            <p:cNvSpPr/>
            <p:nvPr/>
          </p:nvSpPr>
          <p:spPr>
            <a:xfrm>
              <a:off x="3331500" y="4851000"/>
              <a:ext cx="14625" cy="43100"/>
            </a:xfrm>
            <a:custGeom>
              <a:avLst/>
              <a:gdLst/>
              <a:ahLst/>
              <a:cxnLst/>
              <a:rect l="l" t="t" r="r" b="b"/>
              <a:pathLst>
                <a:path w="585" h="1724" extrusionOk="0">
                  <a:moveTo>
                    <a:pt x="0" y="1"/>
                  </a:moveTo>
                  <a:lnTo>
                    <a:pt x="0" y="1723"/>
                  </a:lnTo>
                  <a:lnTo>
                    <a:pt x="585" y="17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67;p80">
              <a:extLst>
                <a:ext uri="{FF2B5EF4-FFF2-40B4-BE49-F238E27FC236}">
                  <a16:creationId xmlns:a16="http://schemas.microsoft.com/office/drawing/2014/main" id="{395298CD-E33A-2ED3-6BB3-B761EED2460F}"/>
                </a:ext>
              </a:extLst>
            </p:cNvPr>
            <p:cNvSpPr/>
            <p:nvPr/>
          </p:nvSpPr>
          <p:spPr>
            <a:xfrm>
              <a:off x="3356875" y="4859200"/>
              <a:ext cx="14875" cy="34900"/>
            </a:xfrm>
            <a:custGeom>
              <a:avLst/>
              <a:gdLst/>
              <a:ahLst/>
              <a:cxnLst/>
              <a:rect l="l" t="t" r="r" b="b"/>
              <a:pathLst>
                <a:path w="595" h="1396" extrusionOk="0">
                  <a:moveTo>
                    <a:pt x="0" y="1"/>
                  </a:moveTo>
                  <a:lnTo>
                    <a:pt x="0" y="1395"/>
                  </a:lnTo>
                  <a:lnTo>
                    <a:pt x="595" y="139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68;p80">
              <a:extLst>
                <a:ext uri="{FF2B5EF4-FFF2-40B4-BE49-F238E27FC236}">
                  <a16:creationId xmlns:a16="http://schemas.microsoft.com/office/drawing/2014/main" id="{690049D2-114E-1A18-D348-B7004EE288F9}"/>
                </a:ext>
              </a:extLst>
            </p:cNvPr>
            <p:cNvSpPr/>
            <p:nvPr/>
          </p:nvSpPr>
          <p:spPr>
            <a:xfrm>
              <a:off x="3382500" y="4874325"/>
              <a:ext cx="14625" cy="19775"/>
            </a:xfrm>
            <a:custGeom>
              <a:avLst/>
              <a:gdLst/>
              <a:ahLst/>
              <a:cxnLst/>
              <a:rect l="l" t="t" r="r" b="b"/>
              <a:pathLst>
                <a:path w="585" h="791" extrusionOk="0">
                  <a:moveTo>
                    <a:pt x="1" y="1"/>
                  </a:moveTo>
                  <a:lnTo>
                    <a:pt x="1" y="790"/>
                  </a:lnTo>
                  <a:lnTo>
                    <a:pt x="585" y="79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69;p80">
              <a:extLst>
                <a:ext uri="{FF2B5EF4-FFF2-40B4-BE49-F238E27FC236}">
                  <a16:creationId xmlns:a16="http://schemas.microsoft.com/office/drawing/2014/main" id="{F1CEC2FB-9664-21D0-FF18-2FC89CF35378}"/>
                </a:ext>
              </a:extLst>
            </p:cNvPr>
            <p:cNvSpPr/>
            <p:nvPr/>
          </p:nvSpPr>
          <p:spPr>
            <a:xfrm>
              <a:off x="3407875" y="4862800"/>
              <a:ext cx="14875" cy="31300"/>
            </a:xfrm>
            <a:custGeom>
              <a:avLst/>
              <a:gdLst/>
              <a:ahLst/>
              <a:cxnLst/>
              <a:rect l="l" t="t" r="r" b="b"/>
              <a:pathLst>
                <a:path w="595" h="1252" extrusionOk="0">
                  <a:moveTo>
                    <a:pt x="0" y="0"/>
                  </a:moveTo>
                  <a:lnTo>
                    <a:pt x="0" y="1251"/>
                  </a:lnTo>
                  <a:lnTo>
                    <a:pt x="595" y="125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70;p80">
              <a:extLst>
                <a:ext uri="{FF2B5EF4-FFF2-40B4-BE49-F238E27FC236}">
                  <a16:creationId xmlns:a16="http://schemas.microsoft.com/office/drawing/2014/main" id="{6E0FB22F-D0F6-EAF3-4856-7308F91D8A2F}"/>
                </a:ext>
              </a:extLst>
            </p:cNvPr>
            <p:cNvSpPr/>
            <p:nvPr/>
          </p:nvSpPr>
          <p:spPr>
            <a:xfrm>
              <a:off x="3433500" y="4845625"/>
              <a:ext cx="14625" cy="48475"/>
            </a:xfrm>
            <a:custGeom>
              <a:avLst/>
              <a:gdLst/>
              <a:ahLst/>
              <a:cxnLst/>
              <a:rect l="l" t="t" r="r" b="b"/>
              <a:pathLst>
                <a:path w="585" h="1939" extrusionOk="0">
                  <a:moveTo>
                    <a:pt x="1" y="1"/>
                  </a:moveTo>
                  <a:lnTo>
                    <a:pt x="1" y="1938"/>
                  </a:lnTo>
                  <a:lnTo>
                    <a:pt x="585" y="193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71;p80">
              <a:extLst>
                <a:ext uri="{FF2B5EF4-FFF2-40B4-BE49-F238E27FC236}">
                  <a16:creationId xmlns:a16="http://schemas.microsoft.com/office/drawing/2014/main" id="{B650B933-BDE4-373D-DBA6-02608C4FD67E}"/>
                </a:ext>
              </a:extLst>
            </p:cNvPr>
            <p:cNvSpPr/>
            <p:nvPr/>
          </p:nvSpPr>
          <p:spPr>
            <a:xfrm>
              <a:off x="3458875" y="4868175"/>
              <a:ext cx="14900" cy="25925"/>
            </a:xfrm>
            <a:custGeom>
              <a:avLst/>
              <a:gdLst/>
              <a:ahLst/>
              <a:cxnLst/>
              <a:rect l="l" t="t" r="r" b="b"/>
              <a:pathLst>
                <a:path w="596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595" y="103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72;p80">
              <a:extLst>
                <a:ext uri="{FF2B5EF4-FFF2-40B4-BE49-F238E27FC236}">
                  <a16:creationId xmlns:a16="http://schemas.microsoft.com/office/drawing/2014/main" id="{FD1DFCCC-A860-4941-D8E1-A1188D167D33}"/>
                </a:ext>
              </a:extLst>
            </p:cNvPr>
            <p:cNvSpPr/>
            <p:nvPr/>
          </p:nvSpPr>
          <p:spPr>
            <a:xfrm>
              <a:off x="3484500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1" y="1"/>
                  </a:moveTo>
                  <a:lnTo>
                    <a:pt x="1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73;p80">
              <a:extLst>
                <a:ext uri="{FF2B5EF4-FFF2-40B4-BE49-F238E27FC236}">
                  <a16:creationId xmlns:a16="http://schemas.microsoft.com/office/drawing/2014/main" id="{113ED876-8F82-CD4F-F4A5-7E8944005F4A}"/>
                </a:ext>
              </a:extLst>
            </p:cNvPr>
            <p:cNvSpPr/>
            <p:nvPr/>
          </p:nvSpPr>
          <p:spPr>
            <a:xfrm>
              <a:off x="3509875" y="4748250"/>
              <a:ext cx="14900" cy="145850"/>
            </a:xfrm>
            <a:custGeom>
              <a:avLst/>
              <a:gdLst/>
              <a:ahLst/>
              <a:cxnLst/>
              <a:rect l="l" t="t" r="r" b="b"/>
              <a:pathLst>
                <a:path w="596" h="5834" extrusionOk="0">
                  <a:moveTo>
                    <a:pt x="1" y="0"/>
                  </a:moveTo>
                  <a:lnTo>
                    <a:pt x="1" y="5833"/>
                  </a:lnTo>
                  <a:lnTo>
                    <a:pt x="595" y="583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74;p80">
              <a:extLst>
                <a:ext uri="{FF2B5EF4-FFF2-40B4-BE49-F238E27FC236}">
                  <a16:creationId xmlns:a16="http://schemas.microsoft.com/office/drawing/2014/main" id="{F70B72AF-F9C5-4448-77CE-16F50E08C266}"/>
                </a:ext>
              </a:extLst>
            </p:cNvPr>
            <p:cNvSpPr/>
            <p:nvPr/>
          </p:nvSpPr>
          <p:spPr>
            <a:xfrm>
              <a:off x="3535500" y="4802825"/>
              <a:ext cx="14625" cy="91525"/>
            </a:xfrm>
            <a:custGeom>
              <a:avLst/>
              <a:gdLst/>
              <a:ahLst/>
              <a:cxnLst/>
              <a:rect l="l" t="t" r="r" b="b"/>
              <a:pathLst>
                <a:path w="585" h="3661" extrusionOk="0">
                  <a:moveTo>
                    <a:pt x="1" y="1"/>
                  </a:moveTo>
                  <a:lnTo>
                    <a:pt x="1" y="3660"/>
                  </a:lnTo>
                  <a:lnTo>
                    <a:pt x="585" y="36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75;p80">
              <a:extLst>
                <a:ext uri="{FF2B5EF4-FFF2-40B4-BE49-F238E27FC236}">
                  <a16:creationId xmlns:a16="http://schemas.microsoft.com/office/drawing/2014/main" id="{344E4310-07C0-EE60-475D-76CC9331B6FE}"/>
                </a:ext>
              </a:extLst>
            </p:cNvPr>
            <p:cNvSpPr/>
            <p:nvPr/>
          </p:nvSpPr>
          <p:spPr>
            <a:xfrm>
              <a:off x="3560875" y="4788225"/>
              <a:ext cx="14625" cy="105875"/>
            </a:xfrm>
            <a:custGeom>
              <a:avLst/>
              <a:gdLst/>
              <a:ahLst/>
              <a:cxnLst/>
              <a:rect l="l" t="t" r="r" b="b"/>
              <a:pathLst>
                <a:path w="585" h="4235" extrusionOk="0">
                  <a:moveTo>
                    <a:pt x="1" y="0"/>
                  </a:moveTo>
                  <a:lnTo>
                    <a:pt x="1" y="4234"/>
                  </a:lnTo>
                  <a:lnTo>
                    <a:pt x="585" y="423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76;p80">
              <a:extLst>
                <a:ext uri="{FF2B5EF4-FFF2-40B4-BE49-F238E27FC236}">
                  <a16:creationId xmlns:a16="http://schemas.microsoft.com/office/drawing/2014/main" id="{6C88B6FE-42B1-66DB-AFE2-792D4840712B}"/>
                </a:ext>
              </a:extLst>
            </p:cNvPr>
            <p:cNvSpPr/>
            <p:nvPr/>
          </p:nvSpPr>
          <p:spPr>
            <a:xfrm>
              <a:off x="3586500" y="4782075"/>
              <a:ext cx="14650" cy="112025"/>
            </a:xfrm>
            <a:custGeom>
              <a:avLst/>
              <a:gdLst/>
              <a:ahLst/>
              <a:cxnLst/>
              <a:rect l="l" t="t" r="r" b="b"/>
              <a:pathLst>
                <a:path w="586" h="4481" extrusionOk="0">
                  <a:moveTo>
                    <a:pt x="1" y="0"/>
                  </a:moveTo>
                  <a:lnTo>
                    <a:pt x="1" y="4480"/>
                  </a:lnTo>
                  <a:lnTo>
                    <a:pt x="585" y="448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77;p80">
              <a:extLst>
                <a:ext uri="{FF2B5EF4-FFF2-40B4-BE49-F238E27FC236}">
                  <a16:creationId xmlns:a16="http://schemas.microsoft.com/office/drawing/2014/main" id="{D2E74DF1-FB93-F18A-BB61-ECEFD8E74BD9}"/>
                </a:ext>
              </a:extLst>
            </p:cNvPr>
            <p:cNvSpPr/>
            <p:nvPr/>
          </p:nvSpPr>
          <p:spPr>
            <a:xfrm>
              <a:off x="3611875" y="4773100"/>
              <a:ext cx="14900" cy="121000"/>
            </a:xfrm>
            <a:custGeom>
              <a:avLst/>
              <a:gdLst/>
              <a:ahLst/>
              <a:cxnLst/>
              <a:rect l="l" t="t" r="r" b="b"/>
              <a:pathLst>
                <a:path w="596" h="4840" extrusionOk="0">
                  <a:moveTo>
                    <a:pt x="1" y="0"/>
                  </a:moveTo>
                  <a:lnTo>
                    <a:pt x="1" y="4839"/>
                  </a:lnTo>
                  <a:lnTo>
                    <a:pt x="595" y="483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78;p80">
              <a:extLst>
                <a:ext uri="{FF2B5EF4-FFF2-40B4-BE49-F238E27FC236}">
                  <a16:creationId xmlns:a16="http://schemas.microsoft.com/office/drawing/2014/main" id="{669E7D27-0850-0CF1-5014-F599BCA7884A}"/>
                </a:ext>
              </a:extLst>
            </p:cNvPr>
            <p:cNvSpPr/>
            <p:nvPr/>
          </p:nvSpPr>
          <p:spPr>
            <a:xfrm>
              <a:off x="3637500" y="4763625"/>
              <a:ext cx="14650" cy="130475"/>
            </a:xfrm>
            <a:custGeom>
              <a:avLst/>
              <a:gdLst/>
              <a:ahLst/>
              <a:cxnLst/>
              <a:rect l="l" t="t" r="r" b="b"/>
              <a:pathLst>
                <a:path w="586" h="5219" extrusionOk="0">
                  <a:moveTo>
                    <a:pt x="1" y="0"/>
                  </a:moveTo>
                  <a:lnTo>
                    <a:pt x="1" y="5218"/>
                  </a:lnTo>
                  <a:lnTo>
                    <a:pt x="585" y="521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79;p80">
              <a:extLst>
                <a:ext uri="{FF2B5EF4-FFF2-40B4-BE49-F238E27FC236}">
                  <a16:creationId xmlns:a16="http://schemas.microsoft.com/office/drawing/2014/main" id="{2DABE7A3-F06C-08ED-5361-6F08D43EF44D}"/>
                </a:ext>
              </a:extLst>
            </p:cNvPr>
            <p:cNvSpPr/>
            <p:nvPr/>
          </p:nvSpPr>
          <p:spPr>
            <a:xfrm>
              <a:off x="3662875" y="4740050"/>
              <a:ext cx="14625" cy="154050"/>
            </a:xfrm>
            <a:custGeom>
              <a:avLst/>
              <a:gdLst/>
              <a:ahLst/>
              <a:cxnLst/>
              <a:rect l="l" t="t" r="r" b="b"/>
              <a:pathLst>
                <a:path w="585" h="6162" extrusionOk="0">
                  <a:moveTo>
                    <a:pt x="1" y="0"/>
                  </a:moveTo>
                  <a:lnTo>
                    <a:pt x="1" y="6161"/>
                  </a:lnTo>
                  <a:lnTo>
                    <a:pt x="585" y="616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80;p80">
              <a:extLst>
                <a:ext uri="{FF2B5EF4-FFF2-40B4-BE49-F238E27FC236}">
                  <a16:creationId xmlns:a16="http://schemas.microsoft.com/office/drawing/2014/main" id="{53AF2064-B60F-8029-481A-44A1D12BC08F}"/>
                </a:ext>
              </a:extLst>
            </p:cNvPr>
            <p:cNvSpPr/>
            <p:nvPr/>
          </p:nvSpPr>
          <p:spPr>
            <a:xfrm>
              <a:off x="368850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81;p80">
              <a:extLst>
                <a:ext uri="{FF2B5EF4-FFF2-40B4-BE49-F238E27FC236}">
                  <a16:creationId xmlns:a16="http://schemas.microsoft.com/office/drawing/2014/main" id="{4FF19E36-AC88-F48F-1C73-8C141704CC07}"/>
                </a:ext>
              </a:extLst>
            </p:cNvPr>
            <p:cNvSpPr/>
            <p:nvPr/>
          </p:nvSpPr>
          <p:spPr>
            <a:xfrm>
              <a:off x="3713875" y="4717750"/>
              <a:ext cx="14650" cy="176350"/>
            </a:xfrm>
            <a:custGeom>
              <a:avLst/>
              <a:gdLst/>
              <a:ahLst/>
              <a:cxnLst/>
              <a:rect l="l" t="t" r="r" b="b"/>
              <a:pathLst>
                <a:path w="586" h="7054" extrusionOk="0">
                  <a:moveTo>
                    <a:pt x="1" y="0"/>
                  </a:moveTo>
                  <a:lnTo>
                    <a:pt x="1" y="7053"/>
                  </a:lnTo>
                  <a:lnTo>
                    <a:pt x="585" y="705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82;p80">
              <a:extLst>
                <a:ext uri="{FF2B5EF4-FFF2-40B4-BE49-F238E27FC236}">
                  <a16:creationId xmlns:a16="http://schemas.microsoft.com/office/drawing/2014/main" id="{CFC04061-2E1C-9ACB-08B0-DE618BAAC3FD}"/>
                </a:ext>
              </a:extLst>
            </p:cNvPr>
            <p:cNvSpPr/>
            <p:nvPr/>
          </p:nvSpPr>
          <p:spPr>
            <a:xfrm>
              <a:off x="3739500" y="4709275"/>
              <a:ext cx="14650" cy="184825"/>
            </a:xfrm>
            <a:custGeom>
              <a:avLst/>
              <a:gdLst/>
              <a:ahLst/>
              <a:cxnLst/>
              <a:rect l="l" t="t" r="r" b="b"/>
              <a:pathLst>
                <a:path w="586" h="7393" extrusionOk="0">
                  <a:moveTo>
                    <a:pt x="1" y="1"/>
                  </a:moveTo>
                  <a:lnTo>
                    <a:pt x="1" y="7392"/>
                  </a:lnTo>
                  <a:lnTo>
                    <a:pt x="585" y="7392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3;p80">
              <a:extLst>
                <a:ext uri="{FF2B5EF4-FFF2-40B4-BE49-F238E27FC236}">
                  <a16:creationId xmlns:a16="http://schemas.microsoft.com/office/drawing/2014/main" id="{C11DF5B0-A0B0-5E77-4BA3-1DFF419EA56C}"/>
                </a:ext>
              </a:extLst>
            </p:cNvPr>
            <p:cNvSpPr/>
            <p:nvPr/>
          </p:nvSpPr>
          <p:spPr>
            <a:xfrm>
              <a:off x="3764875" y="4715950"/>
              <a:ext cx="14650" cy="178150"/>
            </a:xfrm>
            <a:custGeom>
              <a:avLst/>
              <a:gdLst/>
              <a:ahLst/>
              <a:cxnLst/>
              <a:rect l="l" t="t" r="r" b="b"/>
              <a:pathLst>
                <a:path w="586" h="7126" extrusionOk="0">
                  <a:moveTo>
                    <a:pt x="1" y="0"/>
                  </a:moveTo>
                  <a:lnTo>
                    <a:pt x="1" y="7125"/>
                  </a:lnTo>
                  <a:lnTo>
                    <a:pt x="585" y="712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4;p80">
              <a:extLst>
                <a:ext uri="{FF2B5EF4-FFF2-40B4-BE49-F238E27FC236}">
                  <a16:creationId xmlns:a16="http://schemas.microsoft.com/office/drawing/2014/main" id="{7BFB53B5-9B8E-D639-52B1-5D3E2A0CEE5B}"/>
                </a:ext>
              </a:extLst>
            </p:cNvPr>
            <p:cNvSpPr/>
            <p:nvPr/>
          </p:nvSpPr>
          <p:spPr>
            <a:xfrm>
              <a:off x="3790250" y="4705950"/>
              <a:ext cx="14900" cy="188150"/>
            </a:xfrm>
            <a:custGeom>
              <a:avLst/>
              <a:gdLst/>
              <a:ahLst/>
              <a:cxnLst/>
              <a:rect l="l" t="t" r="r" b="b"/>
              <a:pathLst>
                <a:path w="596" h="7526" extrusionOk="0">
                  <a:moveTo>
                    <a:pt x="1" y="1"/>
                  </a:moveTo>
                  <a:lnTo>
                    <a:pt x="1" y="7525"/>
                  </a:lnTo>
                  <a:lnTo>
                    <a:pt x="595" y="752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85;p80">
              <a:extLst>
                <a:ext uri="{FF2B5EF4-FFF2-40B4-BE49-F238E27FC236}">
                  <a16:creationId xmlns:a16="http://schemas.microsoft.com/office/drawing/2014/main" id="{B5C68C00-47F9-6B62-CC76-7D02BD2A72F1}"/>
                </a:ext>
              </a:extLst>
            </p:cNvPr>
            <p:cNvSpPr/>
            <p:nvPr/>
          </p:nvSpPr>
          <p:spPr>
            <a:xfrm>
              <a:off x="3815875" y="4694425"/>
              <a:ext cx="14650" cy="199675"/>
            </a:xfrm>
            <a:custGeom>
              <a:avLst/>
              <a:gdLst/>
              <a:ahLst/>
              <a:cxnLst/>
              <a:rect l="l" t="t" r="r" b="b"/>
              <a:pathLst>
                <a:path w="586" h="7987" extrusionOk="0">
                  <a:moveTo>
                    <a:pt x="1" y="0"/>
                  </a:moveTo>
                  <a:lnTo>
                    <a:pt x="1" y="7986"/>
                  </a:lnTo>
                  <a:lnTo>
                    <a:pt x="585" y="798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86;p80">
              <a:extLst>
                <a:ext uri="{FF2B5EF4-FFF2-40B4-BE49-F238E27FC236}">
                  <a16:creationId xmlns:a16="http://schemas.microsoft.com/office/drawing/2014/main" id="{35AC2FEC-B7B0-BE2E-511E-14FFB382F000}"/>
                </a:ext>
              </a:extLst>
            </p:cNvPr>
            <p:cNvSpPr/>
            <p:nvPr/>
          </p:nvSpPr>
          <p:spPr>
            <a:xfrm>
              <a:off x="3841500" y="4685450"/>
              <a:ext cx="14650" cy="208650"/>
            </a:xfrm>
            <a:custGeom>
              <a:avLst/>
              <a:gdLst/>
              <a:ahLst/>
              <a:cxnLst/>
              <a:rect l="l" t="t" r="r" b="b"/>
              <a:pathLst>
                <a:path w="586" h="8346" extrusionOk="0">
                  <a:moveTo>
                    <a:pt x="1" y="0"/>
                  </a:moveTo>
                  <a:lnTo>
                    <a:pt x="1" y="8345"/>
                  </a:lnTo>
                  <a:lnTo>
                    <a:pt x="585" y="83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87;p80">
              <a:extLst>
                <a:ext uri="{FF2B5EF4-FFF2-40B4-BE49-F238E27FC236}">
                  <a16:creationId xmlns:a16="http://schemas.microsoft.com/office/drawing/2014/main" id="{108B81D5-8BEB-7211-B687-93F4FE694249}"/>
                </a:ext>
              </a:extLst>
            </p:cNvPr>
            <p:cNvSpPr/>
            <p:nvPr/>
          </p:nvSpPr>
          <p:spPr>
            <a:xfrm>
              <a:off x="3866875" y="4675450"/>
              <a:ext cx="14650" cy="218900"/>
            </a:xfrm>
            <a:custGeom>
              <a:avLst/>
              <a:gdLst/>
              <a:ahLst/>
              <a:cxnLst/>
              <a:rect l="l" t="t" r="r" b="b"/>
              <a:pathLst>
                <a:path w="586" h="8756" extrusionOk="0">
                  <a:moveTo>
                    <a:pt x="1" y="1"/>
                  </a:moveTo>
                  <a:lnTo>
                    <a:pt x="1" y="8755"/>
                  </a:lnTo>
                  <a:lnTo>
                    <a:pt x="585" y="875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88;p80">
              <a:extLst>
                <a:ext uri="{FF2B5EF4-FFF2-40B4-BE49-F238E27FC236}">
                  <a16:creationId xmlns:a16="http://schemas.microsoft.com/office/drawing/2014/main" id="{A4D317F2-748F-77F5-44A3-B4E4627734E3}"/>
                </a:ext>
              </a:extLst>
            </p:cNvPr>
            <p:cNvSpPr/>
            <p:nvPr/>
          </p:nvSpPr>
          <p:spPr>
            <a:xfrm>
              <a:off x="3892250" y="4649825"/>
              <a:ext cx="14900" cy="244275"/>
            </a:xfrm>
            <a:custGeom>
              <a:avLst/>
              <a:gdLst/>
              <a:ahLst/>
              <a:cxnLst/>
              <a:rect l="l" t="t" r="r" b="b"/>
              <a:pathLst>
                <a:path w="596" h="9771" extrusionOk="0">
                  <a:moveTo>
                    <a:pt x="1" y="1"/>
                  </a:moveTo>
                  <a:lnTo>
                    <a:pt x="1" y="9770"/>
                  </a:lnTo>
                  <a:lnTo>
                    <a:pt x="595" y="9770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89;p80">
              <a:extLst>
                <a:ext uri="{FF2B5EF4-FFF2-40B4-BE49-F238E27FC236}">
                  <a16:creationId xmlns:a16="http://schemas.microsoft.com/office/drawing/2014/main" id="{C9F29F2A-D0C8-8667-6D44-54896C6E5B38}"/>
                </a:ext>
              </a:extLst>
            </p:cNvPr>
            <p:cNvSpPr/>
            <p:nvPr/>
          </p:nvSpPr>
          <p:spPr>
            <a:xfrm>
              <a:off x="3917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90;p80">
              <a:extLst>
                <a:ext uri="{FF2B5EF4-FFF2-40B4-BE49-F238E27FC236}">
                  <a16:creationId xmlns:a16="http://schemas.microsoft.com/office/drawing/2014/main" id="{13102A2C-A3C5-EA7B-558E-A99F6AA311F6}"/>
                </a:ext>
              </a:extLst>
            </p:cNvPr>
            <p:cNvSpPr/>
            <p:nvPr/>
          </p:nvSpPr>
          <p:spPr>
            <a:xfrm>
              <a:off x="3943250" y="4681350"/>
              <a:ext cx="14900" cy="212750"/>
            </a:xfrm>
            <a:custGeom>
              <a:avLst/>
              <a:gdLst/>
              <a:ahLst/>
              <a:cxnLst/>
              <a:rect l="l" t="t" r="r" b="b"/>
              <a:pathLst>
                <a:path w="596" h="8510" extrusionOk="0">
                  <a:moveTo>
                    <a:pt x="1" y="0"/>
                  </a:moveTo>
                  <a:lnTo>
                    <a:pt x="1" y="8509"/>
                  </a:lnTo>
                  <a:lnTo>
                    <a:pt x="595" y="850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91;p80">
              <a:extLst>
                <a:ext uri="{FF2B5EF4-FFF2-40B4-BE49-F238E27FC236}">
                  <a16:creationId xmlns:a16="http://schemas.microsoft.com/office/drawing/2014/main" id="{69F0ECE0-62DA-ADF2-09F3-2DD44A13F0D9}"/>
                </a:ext>
              </a:extLst>
            </p:cNvPr>
            <p:cNvSpPr/>
            <p:nvPr/>
          </p:nvSpPr>
          <p:spPr>
            <a:xfrm>
              <a:off x="3968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92;p80">
              <a:extLst>
                <a:ext uri="{FF2B5EF4-FFF2-40B4-BE49-F238E27FC236}">
                  <a16:creationId xmlns:a16="http://schemas.microsoft.com/office/drawing/2014/main" id="{13825160-E988-63E2-4B79-BEEA586EEA1F}"/>
                </a:ext>
              </a:extLst>
            </p:cNvPr>
            <p:cNvSpPr/>
            <p:nvPr/>
          </p:nvSpPr>
          <p:spPr>
            <a:xfrm>
              <a:off x="3994250" y="4757975"/>
              <a:ext cx="14900" cy="136125"/>
            </a:xfrm>
            <a:custGeom>
              <a:avLst/>
              <a:gdLst/>
              <a:ahLst/>
              <a:cxnLst/>
              <a:rect l="l" t="t" r="r" b="b"/>
              <a:pathLst>
                <a:path w="596" h="5445" extrusionOk="0">
                  <a:moveTo>
                    <a:pt x="1" y="1"/>
                  </a:moveTo>
                  <a:lnTo>
                    <a:pt x="1" y="5444"/>
                  </a:lnTo>
                  <a:lnTo>
                    <a:pt x="595" y="544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93;p80">
              <a:extLst>
                <a:ext uri="{FF2B5EF4-FFF2-40B4-BE49-F238E27FC236}">
                  <a16:creationId xmlns:a16="http://schemas.microsoft.com/office/drawing/2014/main" id="{9099484F-C435-938F-F848-3AF28E9264DE}"/>
                </a:ext>
              </a:extLst>
            </p:cNvPr>
            <p:cNvSpPr/>
            <p:nvPr/>
          </p:nvSpPr>
          <p:spPr>
            <a:xfrm>
              <a:off x="4019875" y="4782575"/>
              <a:ext cx="14650" cy="111525"/>
            </a:xfrm>
            <a:custGeom>
              <a:avLst/>
              <a:gdLst/>
              <a:ahLst/>
              <a:cxnLst/>
              <a:rect l="l" t="t" r="r" b="b"/>
              <a:pathLst>
                <a:path w="586" h="4461" extrusionOk="0">
                  <a:moveTo>
                    <a:pt x="1" y="1"/>
                  </a:moveTo>
                  <a:lnTo>
                    <a:pt x="1" y="4460"/>
                  </a:lnTo>
                  <a:lnTo>
                    <a:pt x="585" y="44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94;p80">
              <a:extLst>
                <a:ext uri="{FF2B5EF4-FFF2-40B4-BE49-F238E27FC236}">
                  <a16:creationId xmlns:a16="http://schemas.microsoft.com/office/drawing/2014/main" id="{5B85323B-329B-91F4-DBE8-5FB693B2DC87}"/>
                </a:ext>
              </a:extLst>
            </p:cNvPr>
            <p:cNvSpPr/>
            <p:nvPr/>
          </p:nvSpPr>
          <p:spPr>
            <a:xfrm>
              <a:off x="4045250" y="4784125"/>
              <a:ext cx="14900" cy="109975"/>
            </a:xfrm>
            <a:custGeom>
              <a:avLst/>
              <a:gdLst/>
              <a:ahLst/>
              <a:cxnLst/>
              <a:rect l="l" t="t" r="r" b="b"/>
              <a:pathLst>
                <a:path w="596" h="4399" extrusionOk="0">
                  <a:moveTo>
                    <a:pt x="1" y="0"/>
                  </a:moveTo>
                  <a:lnTo>
                    <a:pt x="1" y="4398"/>
                  </a:lnTo>
                  <a:lnTo>
                    <a:pt x="595" y="439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95;p80">
              <a:extLst>
                <a:ext uri="{FF2B5EF4-FFF2-40B4-BE49-F238E27FC236}">
                  <a16:creationId xmlns:a16="http://schemas.microsoft.com/office/drawing/2014/main" id="{694C60D2-D1BE-152F-8AAF-30B69520232E}"/>
                </a:ext>
              </a:extLst>
            </p:cNvPr>
            <p:cNvSpPr/>
            <p:nvPr/>
          </p:nvSpPr>
          <p:spPr>
            <a:xfrm>
              <a:off x="4070900" y="4765675"/>
              <a:ext cx="14625" cy="128425"/>
            </a:xfrm>
            <a:custGeom>
              <a:avLst/>
              <a:gdLst/>
              <a:ahLst/>
              <a:cxnLst/>
              <a:rect l="l" t="t" r="r" b="b"/>
              <a:pathLst>
                <a:path w="585" h="5137" extrusionOk="0">
                  <a:moveTo>
                    <a:pt x="0" y="0"/>
                  </a:moveTo>
                  <a:lnTo>
                    <a:pt x="0" y="5136"/>
                  </a:lnTo>
                  <a:lnTo>
                    <a:pt x="584" y="513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6;p80">
              <a:extLst>
                <a:ext uri="{FF2B5EF4-FFF2-40B4-BE49-F238E27FC236}">
                  <a16:creationId xmlns:a16="http://schemas.microsoft.com/office/drawing/2014/main" id="{A7F0D34D-92D7-6FA4-46F3-FE4CD7745EAD}"/>
                </a:ext>
              </a:extLst>
            </p:cNvPr>
            <p:cNvSpPr/>
            <p:nvPr/>
          </p:nvSpPr>
          <p:spPr>
            <a:xfrm>
              <a:off x="409625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97;p80">
              <a:extLst>
                <a:ext uri="{FF2B5EF4-FFF2-40B4-BE49-F238E27FC236}">
                  <a16:creationId xmlns:a16="http://schemas.microsoft.com/office/drawing/2014/main" id="{970BF684-CB8A-9994-2384-C693C895E10E}"/>
                </a:ext>
              </a:extLst>
            </p:cNvPr>
            <p:cNvSpPr/>
            <p:nvPr/>
          </p:nvSpPr>
          <p:spPr>
            <a:xfrm>
              <a:off x="4121900" y="4715425"/>
              <a:ext cx="14625" cy="178675"/>
            </a:xfrm>
            <a:custGeom>
              <a:avLst/>
              <a:gdLst/>
              <a:ahLst/>
              <a:cxnLst/>
              <a:rect l="l" t="t" r="r" b="b"/>
              <a:pathLst>
                <a:path w="585" h="7147" extrusionOk="0">
                  <a:moveTo>
                    <a:pt x="0" y="1"/>
                  </a:moveTo>
                  <a:lnTo>
                    <a:pt x="0" y="7146"/>
                  </a:lnTo>
                  <a:lnTo>
                    <a:pt x="584" y="714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98;p80">
              <a:extLst>
                <a:ext uri="{FF2B5EF4-FFF2-40B4-BE49-F238E27FC236}">
                  <a16:creationId xmlns:a16="http://schemas.microsoft.com/office/drawing/2014/main" id="{747843D9-AB08-D54F-1EF2-488E66FD6035}"/>
                </a:ext>
              </a:extLst>
            </p:cNvPr>
            <p:cNvSpPr/>
            <p:nvPr/>
          </p:nvSpPr>
          <p:spPr>
            <a:xfrm>
              <a:off x="4147250" y="4744150"/>
              <a:ext cx="14650" cy="149950"/>
            </a:xfrm>
            <a:custGeom>
              <a:avLst/>
              <a:gdLst/>
              <a:ahLst/>
              <a:cxnLst/>
              <a:rect l="l" t="t" r="r" b="b"/>
              <a:pathLst>
                <a:path w="586" h="5998" extrusionOk="0">
                  <a:moveTo>
                    <a:pt x="1" y="0"/>
                  </a:moveTo>
                  <a:lnTo>
                    <a:pt x="1" y="5997"/>
                  </a:lnTo>
                  <a:lnTo>
                    <a:pt x="585" y="5997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99;p80">
              <a:extLst>
                <a:ext uri="{FF2B5EF4-FFF2-40B4-BE49-F238E27FC236}">
                  <a16:creationId xmlns:a16="http://schemas.microsoft.com/office/drawing/2014/main" id="{F11C78C0-73E0-821B-5C81-5FF66D9EA286}"/>
                </a:ext>
              </a:extLst>
            </p:cNvPr>
            <p:cNvSpPr/>
            <p:nvPr/>
          </p:nvSpPr>
          <p:spPr>
            <a:xfrm>
              <a:off x="4172900" y="4748250"/>
              <a:ext cx="14625" cy="145850"/>
            </a:xfrm>
            <a:custGeom>
              <a:avLst/>
              <a:gdLst/>
              <a:ahLst/>
              <a:cxnLst/>
              <a:rect l="l" t="t" r="r" b="b"/>
              <a:pathLst>
                <a:path w="585" h="5834" extrusionOk="0">
                  <a:moveTo>
                    <a:pt x="0" y="0"/>
                  </a:moveTo>
                  <a:lnTo>
                    <a:pt x="0" y="5833"/>
                  </a:lnTo>
                  <a:lnTo>
                    <a:pt x="584" y="583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00;p80">
              <a:extLst>
                <a:ext uri="{FF2B5EF4-FFF2-40B4-BE49-F238E27FC236}">
                  <a16:creationId xmlns:a16="http://schemas.microsoft.com/office/drawing/2014/main" id="{7F993E10-39F1-C7CE-0034-3CBB34C5E342}"/>
                </a:ext>
              </a:extLst>
            </p:cNvPr>
            <p:cNvSpPr/>
            <p:nvPr/>
          </p:nvSpPr>
          <p:spPr>
            <a:xfrm>
              <a:off x="4198275" y="4757975"/>
              <a:ext cx="14625" cy="136125"/>
            </a:xfrm>
            <a:custGeom>
              <a:avLst/>
              <a:gdLst/>
              <a:ahLst/>
              <a:cxnLst/>
              <a:rect l="l" t="t" r="r" b="b"/>
              <a:pathLst>
                <a:path w="585" h="5445" extrusionOk="0">
                  <a:moveTo>
                    <a:pt x="0" y="1"/>
                  </a:moveTo>
                  <a:lnTo>
                    <a:pt x="0" y="5444"/>
                  </a:lnTo>
                  <a:lnTo>
                    <a:pt x="584" y="54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01;p80">
              <a:extLst>
                <a:ext uri="{FF2B5EF4-FFF2-40B4-BE49-F238E27FC236}">
                  <a16:creationId xmlns:a16="http://schemas.microsoft.com/office/drawing/2014/main" id="{52B9071D-549B-5EAA-B02B-E643F346BB3F}"/>
                </a:ext>
              </a:extLst>
            </p:cNvPr>
            <p:cNvSpPr/>
            <p:nvPr/>
          </p:nvSpPr>
          <p:spPr>
            <a:xfrm>
              <a:off x="4223900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02;p80">
              <a:extLst>
                <a:ext uri="{FF2B5EF4-FFF2-40B4-BE49-F238E27FC236}">
                  <a16:creationId xmlns:a16="http://schemas.microsoft.com/office/drawing/2014/main" id="{B85390ED-DC3A-4113-BE05-33517746FCEF}"/>
                </a:ext>
              </a:extLst>
            </p:cNvPr>
            <p:cNvSpPr/>
            <p:nvPr/>
          </p:nvSpPr>
          <p:spPr>
            <a:xfrm>
              <a:off x="4249275" y="4761300"/>
              <a:ext cx="14625" cy="132800"/>
            </a:xfrm>
            <a:custGeom>
              <a:avLst/>
              <a:gdLst/>
              <a:ahLst/>
              <a:cxnLst/>
              <a:rect l="l" t="t" r="r" b="b"/>
              <a:pathLst>
                <a:path w="585" h="5312" extrusionOk="0">
                  <a:moveTo>
                    <a:pt x="0" y="1"/>
                  </a:moveTo>
                  <a:lnTo>
                    <a:pt x="0" y="5311"/>
                  </a:lnTo>
                  <a:lnTo>
                    <a:pt x="584" y="531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03;p80">
              <a:extLst>
                <a:ext uri="{FF2B5EF4-FFF2-40B4-BE49-F238E27FC236}">
                  <a16:creationId xmlns:a16="http://schemas.microsoft.com/office/drawing/2014/main" id="{7DE59629-1F55-24B1-C80E-E46ABAF8F255}"/>
                </a:ext>
              </a:extLst>
            </p:cNvPr>
            <p:cNvSpPr/>
            <p:nvPr/>
          </p:nvSpPr>
          <p:spPr>
            <a:xfrm>
              <a:off x="4274900" y="4784125"/>
              <a:ext cx="14625" cy="109975"/>
            </a:xfrm>
            <a:custGeom>
              <a:avLst/>
              <a:gdLst/>
              <a:ahLst/>
              <a:cxnLst/>
              <a:rect l="l" t="t" r="r" b="b"/>
              <a:pathLst>
                <a:path w="585" h="4399" extrusionOk="0">
                  <a:moveTo>
                    <a:pt x="0" y="0"/>
                  </a:moveTo>
                  <a:lnTo>
                    <a:pt x="0" y="4398"/>
                  </a:lnTo>
                  <a:lnTo>
                    <a:pt x="585" y="439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04;p80">
              <a:extLst>
                <a:ext uri="{FF2B5EF4-FFF2-40B4-BE49-F238E27FC236}">
                  <a16:creationId xmlns:a16="http://schemas.microsoft.com/office/drawing/2014/main" id="{21C1F5ED-0509-683E-23EB-901B264AC2FA}"/>
                </a:ext>
              </a:extLst>
            </p:cNvPr>
            <p:cNvSpPr/>
            <p:nvPr/>
          </p:nvSpPr>
          <p:spPr>
            <a:xfrm>
              <a:off x="430027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05;p80">
              <a:extLst>
                <a:ext uri="{FF2B5EF4-FFF2-40B4-BE49-F238E27FC236}">
                  <a16:creationId xmlns:a16="http://schemas.microsoft.com/office/drawing/2014/main" id="{503EA59A-091E-5AB6-ED4F-3C29A8178957}"/>
                </a:ext>
              </a:extLst>
            </p:cNvPr>
            <p:cNvSpPr/>
            <p:nvPr/>
          </p:nvSpPr>
          <p:spPr>
            <a:xfrm>
              <a:off x="4102150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54" y="1"/>
                  </a:moveTo>
                  <a:cubicBezTo>
                    <a:pt x="780" y="1"/>
                    <a:pt x="1" y="780"/>
                    <a:pt x="1" y="1754"/>
                  </a:cubicBezTo>
                  <a:cubicBezTo>
                    <a:pt x="1" y="2728"/>
                    <a:pt x="780" y="3517"/>
                    <a:pt x="1754" y="3517"/>
                  </a:cubicBezTo>
                  <a:lnTo>
                    <a:pt x="5967" y="3517"/>
                  </a:lnTo>
                  <a:cubicBezTo>
                    <a:pt x="6931" y="3517"/>
                    <a:pt x="7720" y="2728"/>
                    <a:pt x="7720" y="1754"/>
                  </a:cubicBezTo>
                  <a:cubicBezTo>
                    <a:pt x="7720" y="790"/>
                    <a:pt x="693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06;p80">
              <a:extLst>
                <a:ext uri="{FF2B5EF4-FFF2-40B4-BE49-F238E27FC236}">
                  <a16:creationId xmlns:a16="http://schemas.microsoft.com/office/drawing/2014/main" id="{B3ADCF5F-506A-206C-BE6A-C882D0793A20}"/>
                </a:ext>
              </a:extLst>
            </p:cNvPr>
            <p:cNvSpPr/>
            <p:nvPr/>
          </p:nvSpPr>
          <p:spPr>
            <a:xfrm>
              <a:off x="4091650" y="4768225"/>
              <a:ext cx="193275" cy="88200"/>
            </a:xfrm>
            <a:custGeom>
              <a:avLst/>
              <a:gdLst/>
              <a:ahLst/>
              <a:cxnLst/>
              <a:rect l="l" t="t" r="r" b="b"/>
              <a:pathLst>
                <a:path w="7731" h="3528" extrusionOk="0">
                  <a:moveTo>
                    <a:pt x="1764" y="1"/>
                  </a:moveTo>
                  <a:cubicBezTo>
                    <a:pt x="790" y="1"/>
                    <a:pt x="0" y="790"/>
                    <a:pt x="0" y="1764"/>
                  </a:cubicBezTo>
                  <a:cubicBezTo>
                    <a:pt x="0" y="2738"/>
                    <a:pt x="790" y="3527"/>
                    <a:pt x="1764" y="3527"/>
                  </a:cubicBezTo>
                  <a:lnTo>
                    <a:pt x="5967" y="3527"/>
                  </a:lnTo>
                  <a:cubicBezTo>
                    <a:pt x="6941" y="3527"/>
                    <a:pt x="7730" y="2738"/>
                    <a:pt x="7730" y="1764"/>
                  </a:cubicBezTo>
                  <a:cubicBezTo>
                    <a:pt x="773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07;p80">
              <a:extLst>
                <a:ext uri="{FF2B5EF4-FFF2-40B4-BE49-F238E27FC236}">
                  <a16:creationId xmlns:a16="http://schemas.microsoft.com/office/drawing/2014/main" id="{9CD49E6F-8AE4-06CB-B033-8A44835A13C5}"/>
                </a:ext>
              </a:extLst>
            </p:cNvPr>
            <p:cNvSpPr/>
            <p:nvPr/>
          </p:nvSpPr>
          <p:spPr>
            <a:xfrm>
              <a:off x="410010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1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8" y="2933"/>
                  </a:lnTo>
                  <a:cubicBezTo>
                    <a:pt x="6398" y="2933"/>
                    <a:pt x="7054" y="2277"/>
                    <a:pt x="7054" y="1467"/>
                  </a:cubicBezTo>
                  <a:cubicBezTo>
                    <a:pt x="7054" y="657"/>
                    <a:pt x="6398" y="1"/>
                    <a:pt x="5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08;p80">
              <a:extLst>
                <a:ext uri="{FF2B5EF4-FFF2-40B4-BE49-F238E27FC236}">
                  <a16:creationId xmlns:a16="http://schemas.microsoft.com/office/drawing/2014/main" id="{9D08D286-E2E6-724A-069E-7ACCDDC48059}"/>
                </a:ext>
              </a:extLst>
            </p:cNvPr>
            <p:cNvSpPr/>
            <p:nvPr/>
          </p:nvSpPr>
          <p:spPr>
            <a:xfrm>
              <a:off x="3873025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64" y="1"/>
                  </a:moveTo>
                  <a:cubicBezTo>
                    <a:pt x="790" y="1"/>
                    <a:pt x="1" y="780"/>
                    <a:pt x="1" y="1754"/>
                  </a:cubicBezTo>
                  <a:cubicBezTo>
                    <a:pt x="1" y="2728"/>
                    <a:pt x="790" y="3517"/>
                    <a:pt x="1764" y="3517"/>
                  </a:cubicBezTo>
                  <a:lnTo>
                    <a:pt x="5967" y="3517"/>
                  </a:lnTo>
                  <a:cubicBezTo>
                    <a:pt x="6941" y="3517"/>
                    <a:pt x="7720" y="2728"/>
                    <a:pt x="7720" y="1754"/>
                  </a:cubicBezTo>
                  <a:cubicBezTo>
                    <a:pt x="772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9;p80">
              <a:extLst>
                <a:ext uri="{FF2B5EF4-FFF2-40B4-BE49-F238E27FC236}">
                  <a16:creationId xmlns:a16="http://schemas.microsoft.com/office/drawing/2014/main" id="{0DDD77C3-1E02-CA97-8D2C-F3385ECA120A}"/>
                </a:ext>
              </a:extLst>
            </p:cNvPr>
            <p:cNvSpPr/>
            <p:nvPr/>
          </p:nvSpPr>
          <p:spPr>
            <a:xfrm>
              <a:off x="3861000" y="4768225"/>
              <a:ext cx="193250" cy="88200"/>
            </a:xfrm>
            <a:custGeom>
              <a:avLst/>
              <a:gdLst/>
              <a:ahLst/>
              <a:cxnLst/>
              <a:rect l="l" t="t" r="r" b="b"/>
              <a:pathLst>
                <a:path w="7730" h="3528" extrusionOk="0">
                  <a:moveTo>
                    <a:pt x="1763" y="1"/>
                  </a:moveTo>
                  <a:cubicBezTo>
                    <a:pt x="789" y="1"/>
                    <a:pt x="0" y="790"/>
                    <a:pt x="0" y="1764"/>
                  </a:cubicBezTo>
                  <a:cubicBezTo>
                    <a:pt x="0" y="2738"/>
                    <a:pt x="789" y="3527"/>
                    <a:pt x="1763" y="3527"/>
                  </a:cubicBezTo>
                  <a:lnTo>
                    <a:pt x="5966" y="3527"/>
                  </a:lnTo>
                  <a:cubicBezTo>
                    <a:pt x="6940" y="3527"/>
                    <a:pt x="7730" y="2738"/>
                    <a:pt x="7730" y="1764"/>
                  </a:cubicBezTo>
                  <a:cubicBezTo>
                    <a:pt x="7730" y="790"/>
                    <a:pt x="6940" y="1"/>
                    <a:pt x="5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0;p80">
              <a:extLst>
                <a:ext uri="{FF2B5EF4-FFF2-40B4-BE49-F238E27FC236}">
                  <a16:creationId xmlns:a16="http://schemas.microsoft.com/office/drawing/2014/main" id="{1078BE24-7DF2-95BE-8B81-206B62D8EA1D}"/>
                </a:ext>
              </a:extLst>
            </p:cNvPr>
            <p:cNvSpPr/>
            <p:nvPr/>
          </p:nvSpPr>
          <p:spPr>
            <a:xfrm>
              <a:off x="386945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0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7" y="2933"/>
                  </a:lnTo>
                  <a:cubicBezTo>
                    <a:pt x="6397" y="2933"/>
                    <a:pt x="7053" y="2277"/>
                    <a:pt x="7053" y="1467"/>
                  </a:cubicBezTo>
                  <a:cubicBezTo>
                    <a:pt x="7053" y="657"/>
                    <a:pt x="6397" y="1"/>
                    <a:pt x="5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11;p80">
              <a:extLst>
                <a:ext uri="{FF2B5EF4-FFF2-40B4-BE49-F238E27FC236}">
                  <a16:creationId xmlns:a16="http://schemas.microsoft.com/office/drawing/2014/main" id="{CA251B21-787C-D5DF-D933-FA5340723DE0}"/>
                </a:ext>
              </a:extLst>
            </p:cNvPr>
            <p:cNvSpPr/>
            <p:nvPr/>
          </p:nvSpPr>
          <p:spPr>
            <a:xfrm>
              <a:off x="3917625" y="4802050"/>
              <a:ext cx="21050" cy="25150"/>
            </a:xfrm>
            <a:custGeom>
              <a:avLst/>
              <a:gdLst/>
              <a:ahLst/>
              <a:cxnLst/>
              <a:rect l="l" t="t" r="r" b="b"/>
              <a:pathLst>
                <a:path w="842" h="1006" extrusionOk="0">
                  <a:moveTo>
                    <a:pt x="452" y="1"/>
                  </a:moveTo>
                  <a:cubicBezTo>
                    <a:pt x="380" y="1"/>
                    <a:pt x="308" y="11"/>
                    <a:pt x="247" y="32"/>
                  </a:cubicBezTo>
                  <a:cubicBezTo>
                    <a:pt x="195" y="62"/>
                    <a:pt x="144" y="93"/>
                    <a:pt x="113" y="134"/>
                  </a:cubicBezTo>
                  <a:cubicBezTo>
                    <a:pt x="83" y="185"/>
                    <a:pt x="62" y="237"/>
                    <a:pt x="62" y="298"/>
                  </a:cubicBezTo>
                  <a:cubicBezTo>
                    <a:pt x="62" y="360"/>
                    <a:pt x="83" y="411"/>
                    <a:pt x="113" y="452"/>
                  </a:cubicBezTo>
                  <a:cubicBezTo>
                    <a:pt x="144" y="493"/>
                    <a:pt x="185" y="513"/>
                    <a:pt x="226" y="534"/>
                  </a:cubicBezTo>
                  <a:cubicBezTo>
                    <a:pt x="267" y="554"/>
                    <a:pt x="318" y="575"/>
                    <a:pt x="390" y="595"/>
                  </a:cubicBezTo>
                  <a:cubicBezTo>
                    <a:pt x="431" y="606"/>
                    <a:pt x="462" y="616"/>
                    <a:pt x="493" y="626"/>
                  </a:cubicBezTo>
                  <a:cubicBezTo>
                    <a:pt x="513" y="636"/>
                    <a:pt x="534" y="647"/>
                    <a:pt x="554" y="657"/>
                  </a:cubicBezTo>
                  <a:cubicBezTo>
                    <a:pt x="564" y="677"/>
                    <a:pt x="575" y="688"/>
                    <a:pt x="575" y="718"/>
                  </a:cubicBezTo>
                  <a:cubicBezTo>
                    <a:pt x="575" y="739"/>
                    <a:pt x="564" y="759"/>
                    <a:pt x="544" y="770"/>
                  </a:cubicBezTo>
                  <a:cubicBezTo>
                    <a:pt x="523" y="790"/>
                    <a:pt x="493" y="790"/>
                    <a:pt x="452" y="790"/>
                  </a:cubicBezTo>
                  <a:cubicBezTo>
                    <a:pt x="400" y="790"/>
                    <a:pt x="339" y="780"/>
                    <a:pt x="277" y="749"/>
                  </a:cubicBezTo>
                  <a:cubicBezTo>
                    <a:pt x="206" y="729"/>
                    <a:pt x="154" y="688"/>
                    <a:pt x="103" y="647"/>
                  </a:cubicBezTo>
                  <a:lnTo>
                    <a:pt x="1" y="841"/>
                  </a:lnTo>
                  <a:cubicBezTo>
                    <a:pt x="62" y="893"/>
                    <a:pt x="134" y="934"/>
                    <a:pt x="216" y="965"/>
                  </a:cubicBezTo>
                  <a:cubicBezTo>
                    <a:pt x="288" y="985"/>
                    <a:pt x="370" y="1006"/>
                    <a:pt x="452" y="1006"/>
                  </a:cubicBezTo>
                  <a:cubicBezTo>
                    <a:pt x="523" y="1006"/>
                    <a:pt x="595" y="995"/>
                    <a:pt x="646" y="965"/>
                  </a:cubicBezTo>
                  <a:cubicBezTo>
                    <a:pt x="708" y="944"/>
                    <a:pt x="759" y="913"/>
                    <a:pt x="790" y="862"/>
                  </a:cubicBezTo>
                  <a:cubicBezTo>
                    <a:pt x="821" y="821"/>
                    <a:pt x="841" y="759"/>
                    <a:pt x="841" y="698"/>
                  </a:cubicBezTo>
                  <a:cubicBezTo>
                    <a:pt x="841" y="636"/>
                    <a:pt x="831" y="585"/>
                    <a:pt x="790" y="544"/>
                  </a:cubicBezTo>
                  <a:cubicBezTo>
                    <a:pt x="759" y="503"/>
                    <a:pt x="728" y="472"/>
                    <a:pt x="677" y="452"/>
                  </a:cubicBezTo>
                  <a:cubicBezTo>
                    <a:pt x="636" y="431"/>
                    <a:pt x="585" y="411"/>
                    <a:pt x="513" y="390"/>
                  </a:cubicBezTo>
                  <a:cubicBezTo>
                    <a:pt x="472" y="380"/>
                    <a:pt x="431" y="370"/>
                    <a:pt x="411" y="360"/>
                  </a:cubicBezTo>
                  <a:cubicBezTo>
                    <a:pt x="390" y="349"/>
                    <a:pt x="370" y="339"/>
                    <a:pt x="359" y="329"/>
                  </a:cubicBezTo>
                  <a:cubicBezTo>
                    <a:pt x="339" y="308"/>
                    <a:pt x="329" y="298"/>
                    <a:pt x="329" y="278"/>
                  </a:cubicBezTo>
                  <a:cubicBezTo>
                    <a:pt x="329" y="247"/>
                    <a:pt x="339" y="237"/>
                    <a:pt x="359" y="226"/>
                  </a:cubicBezTo>
                  <a:cubicBezTo>
                    <a:pt x="380" y="216"/>
                    <a:pt x="400" y="206"/>
                    <a:pt x="431" y="206"/>
                  </a:cubicBezTo>
                  <a:cubicBezTo>
                    <a:pt x="472" y="206"/>
                    <a:pt x="523" y="216"/>
                    <a:pt x="575" y="237"/>
                  </a:cubicBezTo>
                  <a:cubicBezTo>
                    <a:pt x="636" y="257"/>
                    <a:pt x="698" y="278"/>
                    <a:pt x="749" y="308"/>
                  </a:cubicBezTo>
                  <a:lnTo>
                    <a:pt x="841" y="103"/>
                  </a:lnTo>
                  <a:cubicBezTo>
                    <a:pt x="790" y="73"/>
                    <a:pt x="728" y="52"/>
                    <a:pt x="657" y="32"/>
                  </a:cubicBezTo>
                  <a:cubicBezTo>
                    <a:pt x="595" y="11"/>
                    <a:pt x="523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12;p80">
              <a:extLst>
                <a:ext uri="{FF2B5EF4-FFF2-40B4-BE49-F238E27FC236}">
                  <a16:creationId xmlns:a16="http://schemas.microsoft.com/office/drawing/2014/main" id="{34848C51-78E0-054C-9A44-DFE78142FF0B}"/>
                </a:ext>
              </a:extLst>
            </p:cNvPr>
            <p:cNvSpPr/>
            <p:nvPr/>
          </p:nvSpPr>
          <p:spPr>
            <a:xfrm>
              <a:off x="3941975" y="4802575"/>
              <a:ext cx="19500" cy="24100"/>
            </a:xfrm>
            <a:custGeom>
              <a:avLst/>
              <a:gdLst/>
              <a:ahLst/>
              <a:cxnLst/>
              <a:rect l="l" t="t" r="r" b="b"/>
              <a:pathLst>
                <a:path w="780" h="964" extrusionOk="0">
                  <a:moveTo>
                    <a:pt x="1" y="0"/>
                  </a:moveTo>
                  <a:lnTo>
                    <a:pt x="1" y="964"/>
                  </a:lnTo>
                  <a:lnTo>
                    <a:pt x="780" y="964"/>
                  </a:lnTo>
                  <a:lnTo>
                    <a:pt x="780" y="769"/>
                  </a:lnTo>
                  <a:lnTo>
                    <a:pt x="247" y="769"/>
                  </a:lnTo>
                  <a:lnTo>
                    <a:pt x="247" y="585"/>
                  </a:lnTo>
                  <a:lnTo>
                    <a:pt x="708" y="585"/>
                  </a:lnTo>
                  <a:lnTo>
                    <a:pt x="708" y="380"/>
                  </a:lnTo>
                  <a:lnTo>
                    <a:pt x="247" y="380"/>
                  </a:lnTo>
                  <a:lnTo>
                    <a:pt x="247" y="195"/>
                  </a:lnTo>
                  <a:lnTo>
                    <a:pt x="759" y="19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13;p80">
              <a:extLst>
                <a:ext uri="{FF2B5EF4-FFF2-40B4-BE49-F238E27FC236}">
                  <a16:creationId xmlns:a16="http://schemas.microsoft.com/office/drawing/2014/main" id="{187E938F-C1CF-4A98-1A1E-20990BC84AFA}"/>
                </a:ext>
              </a:extLst>
            </p:cNvPr>
            <p:cNvSpPr/>
            <p:nvPr/>
          </p:nvSpPr>
          <p:spPr>
            <a:xfrm>
              <a:off x="3965300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0" y="0"/>
                  </a:moveTo>
                  <a:lnTo>
                    <a:pt x="0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6" y="7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14;p80">
              <a:extLst>
                <a:ext uri="{FF2B5EF4-FFF2-40B4-BE49-F238E27FC236}">
                  <a16:creationId xmlns:a16="http://schemas.microsoft.com/office/drawing/2014/main" id="{2DDE34A8-4A4C-C19A-9E88-7B9FFE853397}"/>
                </a:ext>
              </a:extLst>
            </p:cNvPr>
            <p:cNvSpPr/>
            <p:nvPr/>
          </p:nvSpPr>
          <p:spPr>
            <a:xfrm>
              <a:off x="3984775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1" y="0"/>
                  </a:moveTo>
                  <a:lnTo>
                    <a:pt x="1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7" y="74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15;p80">
              <a:extLst>
                <a:ext uri="{FF2B5EF4-FFF2-40B4-BE49-F238E27FC236}">
                  <a16:creationId xmlns:a16="http://schemas.microsoft.com/office/drawing/2014/main" id="{7C263DBC-9320-19EA-39AC-643E6C387B28}"/>
                </a:ext>
              </a:extLst>
            </p:cNvPr>
            <p:cNvSpPr/>
            <p:nvPr/>
          </p:nvSpPr>
          <p:spPr>
            <a:xfrm>
              <a:off x="4156225" y="4802575"/>
              <a:ext cx="21300" cy="24100"/>
            </a:xfrm>
            <a:custGeom>
              <a:avLst/>
              <a:gdLst/>
              <a:ahLst/>
              <a:cxnLst/>
              <a:rect l="l" t="t" r="r" b="b"/>
              <a:pathLst>
                <a:path w="852" h="964" extrusionOk="0">
                  <a:moveTo>
                    <a:pt x="442" y="195"/>
                  </a:moveTo>
                  <a:cubicBezTo>
                    <a:pt x="483" y="195"/>
                    <a:pt x="503" y="205"/>
                    <a:pt x="524" y="216"/>
                  </a:cubicBezTo>
                  <a:cubicBezTo>
                    <a:pt x="544" y="236"/>
                    <a:pt x="554" y="257"/>
                    <a:pt x="554" y="287"/>
                  </a:cubicBezTo>
                  <a:cubicBezTo>
                    <a:pt x="554" y="318"/>
                    <a:pt x="544" y="339"/>
                    <a:pt x="524" y="359"/>
                  </a:cubicBezTo>
                  <a:cubicBezTo>
                    <a:pt x="503" y="369"/>
                    <a:pt x="483" y="380"/>
                    <a:pt x="442" y="380"/>
                  </a:cubicBezTo>
                  <a:lnTo>
                    <a:pt x="247" y="380"/>
                  </a:lnTo>
                  <a:lnTo>
                    <a:pt x="247" y="195"/>
                  </a:lnTo>
                  <a:close/>
                  <a:moveTo>
                    <a:pt x="442" y="564"/>
                  </a:moveTo>
                  <a:cubicBezTo>
                    <a:pt x="493" y="564"/>
                    <a:pt x="524" y="574"/>
                    <a:pt x="554" y="595"/>
                  </a:cubicBezTo>
                  <a:cubicBezTo>
                    <a:pt x="575" y="615"/>
                    <a:pt x="585" y="636"/>
                    <a:pt x="585" y="667"/>
                  </a:cubicBezTo>
                  <a:cubicBezTo>
                    <a:pt x="585" y="697"/>
                    <a:pt x="575" y="728"/>
                    <a:pt x="554" y="738"/>
                  </a:cubicBezTo>
                  <a:cubicBezTo>
                    <a:pt x="524" y="759"/>
                    <a:pt x="493" y="769"/>
                    <a:pt x="442" y="769"/>
                  </a:cubicBezTo>
                  <a:lnTo>
                    <a:pt x="247" y="769"/>
                  </a:lnTo>
                  <a:lnTo>
                    <a:pt x="247" y="564"/>
                  </a:lnTo>
                  <a:close/>
                  <a:moveTo>
                    <a:pt x="1" y="0"/>
                  </a:moveTo>
                  <a:lnTo>
                    <a:pt x="1" y="964"/>
                  </a:lnTo>
                  <a:lnTo>
                    <a:pt x="472" y="964"/>
                  </a:lnTo>
                  <a:cubicBezTo>
                    <a:pt x="554" y="964"/>
                    <a:pt x="616" y="954"/>
                    <a:pt x="677" y="933"/>
                  </a:cubicBezTo>
                  <a:cubicBezTo>
                    <a:pt x="729" y="913"/>
                    <a:pt x="770" y="882"/>
                    <a:pt x="800" y="841"/>
                  </a:cubicBezTo>
                  <a:cubicBezTo>
                    <a:pt x="831" y="800"/>
                    <a:pt x="852" y="749"/>
                    <a:pt x="852" y="697"/>
                  </a:cubicBezTo>
                  <a:cubicBezTo>
                    <a:pt x="852" y="636"/>
                    <a:pt x="831" y="585"/>
                    <a:pt x="800" y="533"/>
                  </a:cubicBezTo>
                  <a:cubicBezTo>
                    <a:pt x="759" y="492"/>
                    <a:pt x="708" y="462"/>
                    <a:pt x="647" y="451"/>
                  </a:cubicBezTo>
                  <a:cubicBezTo>
                    <a:pt x="698" y="441"/>
                    <a:pt x="739" y="410"/>
                    <a:pt x="770" y="369"/>
                  </a:cubicBezTo>
                  <a:cubicBezTo>
                    <a:pt x="800" y="339"/>
                    <a:pt x="821" y="287"/>
                    <a:pt x="821" y="246"/>
                  </a:cubicBezTo>
                  <a:cubicBezTo>
                    <a:pt x="821" y="195"/>
                    <a:pt x="800" y="144"/>
                    <a:pt x="770" y="113"/>
                  </a:cubicBezTo>
                  <a:cubicBezTo>
                    <a:pt x="749" y="72"/>
                    <a:pt x="698" y="41"/>
                    <a:pt x="647" y="31"/>
                  </a:cubicBezTo>
                  <a:cubicBezTo>
                    <a:pt x="595" y="11"/>
                    <a:pt x="534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16;p80">
              <a:extLst>
                <a:ext uri="{FF2B5EF4-FFF2-40B4-BE49-F238E27FC236}">
                  <a16:creationId xmlns:a16="http://schemas.microsoft.com/office/drawing/2014/main" id="{577886D5-F1E5-D15A-1749-00BF1E5A4BCC}"/>
                </a:ext>
              </a:extLst>
            </p:cNvPr>
            <p:cNvSpPr/>
            <p:nvPr/>
          </p:nvSpPr>
          <p:spPr>
            <a:xfrm>
              <a:off x="4180575" y="4802575"/>
              <a:ext cx="22075" cy="24625"/>
            </a:xfrm>
            <a:custGeom>
              <a:avLst/>
              <a:gdLst/>
              <a:ahLst/>
              <a:cxnLst/>
              <a:rect l="l" t="t" r="r" b="b"/>
              <a:pathLst>
                <a:path w="883" h="985" extrusionOk="0">
                  <a:moveTo>
                    <a:pt x="1" y="0"/>
                  </a:moveTo>
                  <a:lnTo>
                    <a:pt x="1" y="564"/>
                  </a:lnTo>
                  <a:cubicBezTo>
                    <a:pt x="1" y="646"/>
                    <a:pt x="11" y="728"/>
                    <a:pt x="52" y="790"/>
                  </a:cubicBezTo>
                  <a:cubicBezTo>
                    <a:pt x="93" y="851"/>
                    <a:pt x="144" y="902"/>
                    <a:pt x="206" y="933"/>
                  </a:cubicBezTo>
                  <a:cubicBezTo>
                    <a:pt x="277" y="964"/>
                    <a:pt x="349" y="985"/>
                    <a:pt x="441" y="985"/>
                  </a:cubicBezTo>
                  <a:cubicBezTo>
                    <a:pt x="534" y="985"/>
                    <a:pt x="605" y="964"/>
                    <a:pt x="667" y="933"/>
                  </a:cubicBezTo>
                  <a:cubicBezTo>
                    <a:pt x="739" y="902"/>
                    <a:pt x="790" y="851"/>
                    <a:pt x="821" y="790"/>
                  </a:cubicBezTo>
                  <a:cubicBezTo>
                    <a:pt x="862" y="728"/>
                    <a:pt x="882" y="646"/>
                    <a:pt x="882" y="564"/>
                  </a:cubicBezTo>
                  <a:lnTo>
                    <a:pt x="882" y="0"/>
                  </a:lnTo>
                  <a:lnTo>
                    <a:pt x="626" y="0"/>
                  </a:lnTo>
                  <a:lnTo>
                    <a:pt x="626" y="564"/>
                  </a:lnTo>
                  <a:cubicBezTo>
                    <a:pt x="626" y="626"/>
                    <a:pt x="605" y="677"/>
                    <a:pt x="575" y="718"/>
                  </a:cubicBezTo>
                  <a:cubicBezTo>
                    <a:pt x="544" y="749"/>
                    <a:pt x="493" y="769"/>
                    <a:pt x="441" y="769"/>
                  </a:cubicBezTo>
                  <a:cubicBezTo>
                    <a:pt x="390" y="769"/>
                    <a:pt x="339" y="749"/>
                    <a:pt x="308" y="718"/>
                  </a:cubicBezTo>
                  <a:cubicBezTo>
                    <a:pt x="267" y="677"/>
                    <a:pt x="247" y="626"/>
                    <a:pt x="247" y="56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17;p80">
              <a:extLst>
                <a:ext uri="{FF2B5EF4-FFF2-40B4-BE49-F238E27FC236}">
                  <a16:creationId xmlns:a16="http://schemas.microsoft.com/office/drawing/2014/main" id="{700738EC-6202-1049-7ADE-567B47924A25}"/>
                </a:ext>
              </a:extLst>
            </p:cNvPr>
            <p:cNvSpPr/>
            <p:nvPr/>
          </p:nvSpPr>
          <p:spPr>
            <a:xfrm>
              <a:off x="4204425" y="4802575"/>
              <a:ext cx="23850" cy="24100"/>
            </a:xfrm>
            <a:custGeom>
              <a:avLst/>
              <a:gdLst/>
              <a:ahLst/>
              <a:cxnLst/>
              <a:rect l="l" t="t" r="r" b="b"/>
              <a:pathLst>
                <a:path w="954" h="964" extrusionOk="0">
                  <a:moveTo>
                    <a:pt x="0" y="0"/>
                  </a:moveTo>
                  <a:lnTo>
                    <a:pt x="349" y="667"/>
                  </a:lnTo>
                  <a:lnTo>
                    <a:pt x="349" y="964"/>
                  </a:lnTo>
                  <a:lnTo>
                    <a:pt x="605" y="964"/>
                  </a:lnTo>
                  <a:lnTo>
                    <a:pt x="605" y="656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482" y="41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18;p80">
              <a:extLst>
                <a:ext uri="{FF2B5EF4-FFF2-40B4-BE49-F238E27FC236}">
                  <a16:creationId xmlns:a16="http://schemas.microsoft.com/office/drawing/2014/main" id="{869989C5-6665-9743-046D-67B0525EB880}"/>
                </a:ext>
              </a:extLst>
            </p:cNvPr>
            <p:cNvSpPr/>
            <p:nvPr/>
          </p:nvSpPr>
          <p:spPr>
            <a:xfrm>
              <a:off x="3937425" y="4728250"/>
              <a:ext cx="43975" cy="31925"/>
            </a:xfrm>
            <a:custGeom>
              <a:avLst/>
              <a:gdLst/>
              <a:ahLst/>
              <a:cxnLst/>
              <a:rect l="l" t="t" r="r" b="b"/>
              <a:pathLst>
                <a:path w="1759" h="1277" extrusionOk="0">
                  <a:moveTo>
                    <a:pt x="232" y="0"/>
                  </a:moveTo>
                  <a:cubicBezTo>
                    <a:pt x="85" y="0"/>
                    <a:pt x="0" y="178"/>
                    <a:pt x="90" y="298"/>
                  </a:cubicBezTo>
                  <a:lnTo>
                    <a:pt x="716" y="1200"/>
                  </a:lnTo>
                  <a:cubicBezTo>
                    <a:pt x="757" y="1251"/>
                    <a:pt x="818" y="1277"/>
                    <a:pt x="878" y="1277"/>
                  </a:cubicBezTo>
                  <a:cubicBezTo>
                    <a:pt x="939" y="1277"/>
                    <a:pt x="998" y="1251"/>
                    <a:pt x="1033" y="1200"/>
                  </a:cubicBezTo>
                  <a:lnTo>
                    <a:pt x="1669" y="298"/>
                  </a:lnTo>
                  <a:cubicBezTo>
                    <a:pt x="1759" y="178"/>
                    <a:pt x="1674" y="0"/>
                    <a:pt x="1518" y="0"/>
                  </a:cubicBezTo>
                  <a:cubicBezTo>
                    <a:pt x="1514" y="0"/>
                    <a:pt x="1509" y="0"/>
                    <a:pt x="1505" y="0"/>
                  </a:cubicBezTo>
                  <a:lnTo>
                    <a:pt x="244" y="0"/>
                  </a:lnTo>
                  <a:cubicBezTo>
                    <a:pt x="240" y="0"/>
                    <a:pt x="236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19;p80">
              <a:extLst>
                <a:ext uri="{FF2B5EF4-FFF2-40B4-BE49-F238E27FC236}">
                  <a16:creationId xmlns:a16="http://schemas.microsoft.com/office/drawing/2014/main" id="{8435A032-6AA6-F3AB-1F02-1014A58AD177}"/>
                </a:ext>
              </a:extLst>
            </p:cNvPr>
            <p:cNvSpPr/>
            <p:nvPr/>
          </p:nvSpPr>
          <p:spPr>
            <a:xfrm>
              <a:off x="4172900" y="4728175"/>
              <a:ext cx="43850" cy="32125"/>
            </a:xfrm>
            <a:custGeom>
              <a:avLst/>
              <a:gdLst/>
              <a:ahLst/>
              <a:cxnLst/>
              <a:rect l="l" t="t" r="r" b="b"/>
              <a:pathLst>
                <a:path w="1754" h="1285" extrusionOk="0">
                  <a:moveTo>
                    <a:pt x="877" y="1"/>
                  </a:moveTo>
                  <a:cubicBezTo>
                    <a:pt x="818" y="1"/>
                    <a:pt x="759" y="29"/>
                    <a:pt x="718" y="85"/>
                  </a:cubicBezTo>
                  <a:lnTo>
                    <a:pt x="92" y="977"/>
                  </a:lnTo>
                  <a:cubicBezTo>
                    <a:pt x="0" y="1111"/>
                    <a:pt x="92" y="1285"/>
                    <a:pt x="246" y="1285"/>
                  </a:cubicBezTo>
                  <a:lnTo>
                    <a:pt x="1507" y="1285"/>
                  </a:lnTo>
                  <a:cubicBezTo>
                    <a:pt x="1661" y="1285"/>
                    <a:pt x="1753" y="1111"/>
                    <a:pt x="1661" y="977"/>
                  </a:cubicBezTo>
                  <a:lnTo>
                    <a:pt x="1036" y="85"/>
                  </a:lnTo>
                  <a:cubicBezTo>
                    <a:pt x="995" y="29"/>
                    <a:pt x="936" y="1"/>
                    <a:pt x="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20;p80">
              <a:extLst>
                <a:ext uri="{FF2B5EF4-FFF2-40B4-BE49-F238E27FC236}">
                  <a16:creationId xmlns:a16="http://schemas.microsoft.com/office/drawing/2014/main" id="{EB84F3A3-A027-714B-F70F-E01BC6F03E8F}"/>
                </a:ext>
              </a:extLst>
            </p:cNvPr>
            <p:cNvSpPr/>
            <p:nvPr/>
          </p:nvSpPr>
          <p:spPr>
            <a:xfrm>
              <a:off x="3221300" y="4478375"/>
              <a:ext cx="322425" cy="320650"/>
            </a:xfrm>
            <a:custGeom>
              <a:avLst/>
              <a:gdLst/>
              <a:ahLst/>
              <a:cxnLst/>
              <a:rect l="l" t="t" r="r" b="b"/>
              <a:pathLst>
                <a:path w="12897" h="12826" extrusionOk="0">
                  <a:moveTo>
                    <a:pt x="6434" y="0"/>
                  </a:moveTo>
                  <a:cubicBezTo>
                    <a:pt x="6415" y="0"/>
                    <a:pt x="6396" y="0"/>
                    <a:pt x="6377" y="0"/>
                  </a:cubicBezTo>
                  <a:cubicBezTo>
                    <a:pt x="2840" y="41"/>
                    <a:pt x="0" y="2932"/>
                    <a:pt x="31" y="6479"/>
                  </a:cubicBezTo>
                  <a:cubicBezTo>
                    <a:pt x="72" y="9991"/>
                    <a:pt x="2932" y="12825"/>
                    <a:pt x="6435" y="12825"/>
                  </a:cubicBezTo>
                  <a:cubicBezTo>
                    <a:pt x="6460" y="12825"/>
                    <a:pt x="6485" y="12825"/>
                    <a:pt x="6510" y="12825"/>
                  </a:cubicBezTo>
                  <a:cubicBezTo>
                    <a:pt x="10047" y="12794"/>
                    <a:pt x="12897" y="9893"/>
                    <a:pt x="12856" y="6346"/>
                  </a:cubicBezTo>
                  <a:cubicBezTo>
                    <a:pt x="12825" y="2828"/>
                    <a:pt x="9955" y="0"/>
                    <a:pt x="6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21;p80">
              <a:extLst>
                <a:ext uri="{FF2B5EF4-FFF2-40B4-BE49-F238E27FC236}">
                  <a16:creationId xmlns:a16="http://schemas.microsoft.com/office/drawing/2014/main" id="{1CCB7D77-7D00-232E-DA94-9F2867F2FABB}"/>
                </a:ext>
              </a:extLst>
            </p:cNvPr>
            <p:cNvSpPr/>
            <p:nvPr/>
          </p:nvSpPr>
          <p:spPr>
            <a:xfrm>
              <a:off x="3180300" y="4442400"/>
              <a:ext cx="422125" cy="392525"/>
            </a:xfrm>
            <a:custGeom>
              <a:avLst/>
              <a:gdLst/>
              <a:ahLst/>
              <a:cxnLst/>
              <a:rect l="l" t="t" r="r" b="b"/>
              <a:pathLst>
                <a:path w="16885" h="15701" extrusionOk="0">
                  <a:moveTo>
                    <a:pt x="8114" y="1789"/>
                  </a:moveTo>
                  <a:cubicBezTo>
                    <a:pt x="8275" y="1789"/>
                    <a:pt x="8438" y="1795"/>
                    <a:pt x="8601" y="1808"/>
                  </a:cubicBezTo>
                  <a:cubicBezTo>
                    <a:pt x="11041" y="2013"/>
                    <a:pt x="13112" y="3674"/>
                    <a:pt x="13860" y="6001"/>
                  </a:cubicBezTo>
                  <a:cubicBezTo>
                    <a:pt x="14598" y="8339"/>
                    <a:pt x="13870" y="10891"/>
                    <a:pt x="11994" y="12470"/>
                  </a:cubicBezTo>
                  <a:cubicBezTo>
                    <a:pt x="10858" y="13428"/>
                    <a:pt x="9472" y="13897"/>
                    <a:pt x="8093" y="13897"/>
                  </a:cubicBezTo>
                  <a:cubicBezTo>
                    <a:pt x="6374" y="13897"/>
                    <a:pt x="4665" y="13169"/>
                    <a:pt x="3465" y="11752"/>
                  </a:cubicBezTo>
                  <a:cubicBezTo>
                    <a:pt x="1886" y="9876"/>
                    <a:pt x="1589" y="7242"/>
                    <a:pt x="2717" y="5068"/>
                  </a:cubicBezTo>
                  <a:cubicBezTo>
                    <a:pt x="3759" y="3040"/>
                    <a:pt x="5855" y="1789"/>
                    <a:pt x="8114" y="1789"/>
                  </a:cubicBezTo>
                  <a:close/>
                  <a:moveTo>
                    <a:pt x="8091" y="1"/>
                  </a:moveTo>
                  <a:cubicBezTo>
                    <a:pt x="7293" y="1"/>
                    <a:pt x="6487" y="122"/>
                    <a:pt x="5700" y="373"/>
                  </a:cubicBezTo>
                  <a:cubicBezTo>
                    <a:pt x="2676" y="1337"/>
                    <a:pt x="533" y="4033"/>
                    <a:pt x="267" y="7190"/>
                  </a:cubicBezTo>
                  <a:cubicBezTo>
                    <a:pt x="0" y="10358"/>
                    <a:pt x="1671" y="13372"/>
                    <a:pt x="4490" y="14828"/>
                  </a:cubicBezTo>
                  <a:cubicBezTo>
                    <a:pt x="5625" y="15414"/>
                    <a:pt x="6858" y="15701"/>
                    <a:pt x="8084" y="15701"/>
                  </a:cubicBezTo>
                  <a:cubicBezTo>
                    <a:pt x="9905" y="15701"/>
                    <a:pt x="11711" y="15068"/>
                    <a:pt x="13163" y="13844"/>
                  </a:cubicBezTo>
                  <a:cubicBezTo>
                    <a:pt x="16474" y="11045"/>
                    <a:pt x="16884" y="6093"/>
                    <a:pt x="14086" y="2782"/>
                  </a:cubicBezTo>
                  <a:cubicBezTo>
                    <a:pt x="12569" y="985"/>
                    <a:pt x="10362" y="1"/>
                    <a:pt x="8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22;p80">
              <a:extLst>
                <a:ext uri="{FF2B5EF4-FFF2-40B4-BE49-F238E27FC236}">
                  <a16:creationId xmlns:a16="http://schemas.microsoft.com/office/drawing/2014/main" id="{C5CEB8DA-0207-0BD5-FD27-E45D78121270}"/>
                </a:ext>
              </a:extLst>
            </p:cNvPr>
            <p:cNvSpPr/>
            <p:nvPr/>
          </p:nvSpPr>
          <p:spPr>
            <a:xfrm>
              <a:off x="3203100" y="4475075"/>
              <a:ext cx="313975" cy="220400"/>
            </a:xfrm>
            <a:custGeom>
              <a:avLst/>
              <a:gdLst/>
              <a:ahLst/>
              <a:cxnLst/>
              <a:rect l="l" t="t" r="r" b="b"/>
              <a:pathLst>
                <a:path w="12559" h="8816" extrusionOk="0">
                  <a:moveTo>
                    <a:pt x="6948" y="1"/>
                  </a:moveTo>
                  <a:cubicBezTo>
                    <a:pt x="6106" y="1"/>
                    <a:pt x="5249" y="178"/>
                    <a:pt x="4429" y="553"/>
                  </a:cubicBezTo>
                  <a:cubicBezTo>
                    <a:pt x="1302" y="1988"/>
                    <a:pt x="0" y="5750"/>
                    <a:pt x="1569" y="8815"/>
                  </a:cubicBezTo>
                  <a:cubicBezTo>
                    <a:pt x="585" y="6386"/>
                    <a:pt x="1272" y="3608"/>
                    <a:pt x="3271" y="1916"/>
                  </a:cubicBezTo>
                  <a:cubicBezTo>
                    <a:pt x="4420" y="945"/>
                    <a:pt x="5801" y="485"/>
                    <a:pt x="7167" y="485"/>
                  </a:cubicBezTo>
                  <a:cubicBezTo>
                    <a:pt x="9336" y="485"/>
                    <a:pt x="11464" y="1646"/>
                    <a:pt x="12559" y="3772"/>
                  </a:cubicBezTo>
                  <a:cubicBezTo>
                    <a:pt x="11597" y="1416"/>
                    <a:pt x="9331" y="1"/>
                    <a:pt x="6948" y="1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23;p80">
              <a:extLst>
                <a:ext uri="{FF2B5EF4-FFF2-40B4-BE49-F238E27FC236}">
                  <a16:creationId xmlns:a16="http://schemas.microsoft.com/office/drawing/2014/main" id="{9A86B560-E97C-28ED-1F2D-84D6560D96BA}"/>
                </a:ext>
              </a:extLst>
            </p:cNvPr>
            <p:cNvSpPr/>
            <p:nvPr/>
          </p:nvSpPr>
          <p:spPr>
            <a:xfrm>
              <a:off x="3201550" y="4550900"/>
              <a:ext cx="407275" cy="285400"/>
            </a:xfrm>
            <a:custGeom>
              <a:avLst/>
              <a:gdLst/>
              <a:ahLst/>
              <a:cxnLst/>
              <a:rect l="l" t="t" r="r" b="b"/>
              <a:pathLst>
                <a:path w="16291" h="11416" extrusionOk="0">
                  <a:moveTo>
                    <a:pt x="14261" y="0"/>
                  </a:moveTo>
                  <a:lnTo>
                    <a:pt x="14261" y="0"/>
                  </a:lnTo>
                  <a:cubicBezTo>
                    <a:pt x="15850" y="3896"/>
                    <a:pt x="14087" y="8345"/>
                    <a:pt x="10263" y="10098"/>
                  </a:cubicBezTo>
                  <a:cubicBezTo>
                    <a:pt x="9203" y="10583"/>
                    <a:pt x="8091" y="10813"/>
                    <a:pt x="6996" y="10813"/>
                  </a:cubicBezTo>
                  <a:cubicBezTo>
                    <a:pt x="4130" y="10813"/>
                    <a:pt x="1381" y="9236"/>
                    <a:pt x="1" y="6520"/>
                  </a:cubicBezTo>
                  <a:lnTo>
                    <a:pt x="1" y="6520"/>
                  </a:lnTo>
                  <a:cubicBezTo>
                    <a:pt x="1244" y="9581"/>
                    <a:pt x="4183" y="11416"/>
                    <a:pt x="7271" y="11416"/>
                  </a:cubicBezTo>
                  <a:cubicBezTo>
                    <a:pt x="8361" y="11416"/>
                    <a:pt x="9470" y="11187"/>
                    <a:pt x="10529" y="10703"/>
                  </a:cubicBezTo>
                  <a:cubicBezTo>
                    <a:pt x="14599" y="8837"/>
                    <a:pt x="16291" y="3978"/>
                    <a:pt x="14261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24;p80">
              <a:extLst>
                <a:ext uri="{FF2B5EF4-FFF2-40B4-BE49-F238E27FC236}">
                  <a16:creationId xmlns:a16="http://schemas.microsoft.com/office/drawing/2014/main" id="{EBE4C4D6-F8D3-7579-352C-FD058DA54060}"/>
                </a:ext>
              </a:extLst>
            </p:cNvPr>
            <p:cNvSpPr/>
            <p:nvPr/>
          </p:nvSpPr>
          <p:spPr>
            <a:xfrm>
              <a:off x="3117750" y="4722600"/>
              <a:ext cx="156100" cy="147150"/>
            </a:xfrm>
            <a:custGeom>
              <a:avLst/>
              <a:gdLst/>
              <a:ahLst/>
              <a:cxnLst/>
              <a:rect l="l" t="t" r="r" b="b"/>
              <a:pathLst>
                <a:path w="6244" h="5886" extrusionOk="0">
                  <a:moveTo>
                    <a:pt x="4450" y="1"/>
                  </a:moveTo>
                  <a:lnTo>
                    <a:pt x="1" y="3763"/>
                  </a:lnTo>
                  <a:lnTo>
                    <a:pt x="1805" y="5885"/>
                  </a:lnTo>
                  <a:lnTo>
                    <a:pt x="6244" y="2133"/>
                  </a:lnTo>
                  <a:lnTo>
                    <a:pt x="4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25;p80">
              <a:extLst>
                <a:ext uri="{FF2B5EF4-FFF2-40B4-BE49-F238E27FC236}">
                  <a16:creationId xmlns:a16="http://schemas.microsoft.com/office/drawing/2014/main" id="{2E337D8D-9808-5268-418E-7BC91A3F07AC}"/>
                </a:ext>
              </a:extLst>
            </p:cNvPr>
            <p:cNvSpPr/>
            <p:nvPr/>
          </p:nvSpPr>
          <p:spPr>
            <a:xfrm>
              <a:off x="3154400" y="4782525"/>
              <a:ext cx="108175" cy="87225"/>
            </a:xfrm>
            <a:custGeom>
              <a:avLst/>
              <a:gdLst/>
              <a:ahLst/>
              <a:cxnLst/>
              <a:rect l="l" t="t" r="r" b="b"/>
              <a:pathLst>
                <a:path w="4327" h="3489" extrusionOk="0">
                  <a:moveTo>
                    <a:pt x="3959" y="0"/>
                  </a:moveTo>
                  <a:cubicBezTo>
                    <a:pt x="3822" y="0"/>
                    <a:pt x="3684" y="46"/>
                    <a:pt x="3568" y="136"/>
                  </a:cubicBezTo>
                  <a:lnTo>
                    <a:pt x="1" y="3088"/>
                  </a:lnTo>
                  <a:lnTo>
                    <a:pt x="349" y="3488"/>
                  </a:lnTo>
                  <a:lnTo>
                    <a:pt x="4327" y="126"/>
                  </a:lnTo>
                  <a:cubicBezTo>
                    <a:pt x="4217" y="41"/>
                    <a:pt x="4089" y="0"/>
                    <a:pt x="3959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26;p80">
              <a:extLst>
                <a:ext uri="{FF2B5EF4-FFF2-40B4-BE49-F238E27FC236}">
                  <a16:creationId xmlns:a16="http://schemas.microsoft.com/office/drawing/2014/main" id="{407C4A17-B712-960A-F5F7-A1C45C173F89}"/>
                </a:ext>
              </a:extLst>
            </p:cNvPr>
            <p:cNvSpPr/>
            <p:nvPr/>
          </p:nvSpPr>
          <p:spPr>
            <a:xfrm>
              <a:off x="2844050" y="4799725"/>
              <a:ext cx="335250" cy="304575"/>
            </a:xfrm>
            <a:custGeom>
              <a:avLst/>
              <a:gdLst/>
              <a:ahLst/>
              <a:cxnLst/>
              <a:rect l="l" t="t" r="r" b="b"/>
              <a:pathLst>
                <a:path w="13410" h="12183" extrusionOk="0">
                  <a:moveTo>
                    <a:pt x="10692" y="1"/>
                  </a:moveTo>
                  <a:cubicBezTo>
                    <a:pt x="10633" y="1"/>
                    <a:pt x="10575" y="22"/>
                    <a:pt x="10528" y="63"/>
                  </a:cubicBezTo>
                  <a:lnTo>
                    <a:pt x="113" y="8859"/>
                  </a:lnTo>
                  <a:cubicBezTo>
                    <a:pt x="10" y="8951"/>
                    <a:pt x="0" y="9105"/>
                    <a:pt x="82" y="9218"/>
                  </a:cubicBezTo>
                  <a:lnTo>
                    <a:pt x="2522" y="12098"/>
                  </a:lnTo>
                  <a:cubicBezTo>
                    <a:pt x="2572" y="12154"/>
                    <a:pt x="2639" y="12182"/>
                    <a:pt x="2707" y="12182"/>
                  </a:cubicBezTo>
                  <a:cubicBezTo>
                    <a:pt x="2765" y="12182"/>
                    <a:pt x="2823" y="12161"/>
                    <a:pt x="2871" y="12119"/>
                  </a:cubicBezTo>
                  <a:lnTo>
                    <a:pt x="13286" y="3323"/>
                  </a:lnTo>
                  <a:cubicBezTo>
                    <a:pt x="13389" y="3231"/>
                    <a:pt x="13409" y="3077"/>
                    <a:pt x="13317" y="2975"/>
                  </a:cubicBezTo>
                  <a:lnTo>
                    <a:pt x="10887" y="94"/>
                  </a:lnTo>
                  <a:cubicBezTo>
                    <a:pt x="10836" y="32"/>
                    <a:pt x="10764" y="1"/>
                    <a:pt x="10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027;p80">
              <a:extLst>
                <a:ext uri="{FF2B5EF4-FFF2-40B4-BE49-F238E27FC236}">
                  <a16:creationId xmlns:a16="http://schemas.microsoft.com/office/drawing/2014/main" id="{33F13EA2-D066-0581-7F5D-D836FA00BB37}"/>
                </a:ext>
              </a:extLst>
            </p:cNvPr>
            <p:cNvSpPr/>
            <p:nvPr/>
          </p:nvSpPr>
          <p:spPr>
            <a:xfrm>
              <a:off x="2992175" y="4834875"/>
              <a:ext cx="105625" cy="89200"/>
            </a:xfrm>
            <a:custGeom>
              <a:avLst/>
              <a:gdLst/>
              <a:ahLst/>
              <a:cxnLst/>
              <a:rect l="l" t="t" r="r" b="b"/>
              <a:pathLst>
                <a:path w="4225" h="3568" fill="none" extrusionOk="0">
                  <a:moveTo>
                    <a:pt x="4224" y="0"/>
                  </a:moveTo>
                  <a:lnTo>
                    <a:pt x="1" y="3568"/>
                  </a:lnTo>
                </a:path>
              </a:pathLst>
            </a:custGeom>
            <a:noFill/>
            <a:ln w="4875" cap="rnd" cmpd="sng">
              <a:solidFill>
                <a:srgbClr val="FFFF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028;p80">
              <a:extLst>
                <a:ext uri="{FF2B5EF4-FFF2-40B4-BE49-F238E27FC236}">
                  <a16:creationId xmlns:a16="http://schemas.microsoft.com/office/drawing/2014/main" id="{ADA3C155-0E62-FCE6-2DB0-B5D735F6BA93}"/>
                </a:ext>
              </a:extLst>
            </p:cNvPr>
            <p:cNvSpPr/>
            <p:nvPr/>
          </p:nvSpPr>
          <p:spPr>
            <a:xfrm>
              <a:off x="2939375" y="4921500"/>
              <a:ext cx="169425" cy="143275"/>
            </a:xfrm>
            <a:custGeom>
              <a:avLst/>
              <a:gdLst/>
              <a:ahLst/>
              <a:cxnLst/>
              <a:rect l="l" t="t" r="r" b="b"/>
              <a:pathLst>
                <a:path w="6777" h="5731" fill="none" extrusionOk="0">
                  <a:moveTo>
                    <a:pt x="6777" y="0"/>
                  </a:moveTo>
                  <a:lnTo>
                    <a:pt x="1" y="5731"/>
                  </a:lnTo>
                </a:path>
              </a:pathLst>
            </a:custGeom>
            <a:noFill/>
            <a:ln w="48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029;p80">
              <a:extLst>
                <a:ext uri="{FF2B5EF4-FFF2-40B4-BE49-F238E27FC236}">
                  <a16:creationId xmlns:a16="http://schemas.microsoft.com/office/drawing/2014/main" id="{8F13A033-FC32-0CC1-980B-04E5FB2C336B}"/>
                </a:ext>
              </a:extLst>
            </p:cNvPr>
            <p:cNvSpPr/>
            <p:nvPr/>
          </p:nvSpPr>
          <p:spPr>
            <a:xfrm>
              <a:off x="3445025" y="4672625"/>
              <a:ext cx="37450" cy="32025"/>
            </a:xfrm>
            <a:custGeom>
              <a:avLst/>
              <a:gdLst/>
              <a:ahLst/>
              <a:cxnLst/>
              <a:rect l="l" t="t" r="r" b="b"/>
              <a:pathLst>
                <a:path w="1498" h="1281" extrusionOk="0">
                  <a:moveTo>
                    <a:pt x="852" y="1"/>
                  </a:moveTo>
                  <a:cubicBezTo>
                    <a:pt x="278" y="1"/>
                    <a:pt x="1" y="688"/>
                    <a:pt x="401" y="1088"/>
                  </a:cubicBezTo>
                  <a:cubicBezTo>
                    <a:pt x="531" y="1221"/>
                    <a:pt x="692" y="1281"/>
                    <a:pt x="851" y="1281"/>
                  </a:cubicBezTo>
                  <a:cubicBezTo>
                    <a:pt x="1180" y="1281"/>
                    <a:pt x="1498" y="1024"/>
                    <a:pt x="1498" y="636"/>
                  </a:cubicBezTo>
                  <a:cubicBezTo>
                    <a:pt x="1498" y="278"/>
                    <a:pt x="1211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030;p80">
              <a:extLst>
                <a:ext uri="{FF2B5EF4-FFF2-40B4-BE49-F238E27FC236}">
                  <a16:creationId xmlns:a16="http://schemas.microsoft.com/office/drawing/2014/main" id="{60F66824-308A-488C-4458-42CE63DF28AB}"/>
                </a:ext>
              </a:extLst>
            </p:cNvPr>
            <p:cNvSpPr/>
            <p:nvPr/>
          </p:nvSpPr>
          <p:spPr>
            <a:xfrm>
              <a:off x="4311800" y="4548650"/>
              <a:ext cx="307300" cy="280025"/>
            </a:xfrm>
            <a:custGeom>
              <a:avLst/>
              <a:gdLst/>
              <a:ahLst/>
              <a:cxnLst/>
              <a:rect l="l" t="t" r="r" b="b"/>
              <a:pathLst>
                <a:path w="12292" h="11201" extrusionOk="0">
                  <a:moveTo>
                    <a:pt x="6142" y="1"/>
                  </a:moveTo>
                  <a:cubicBezTo>
                    <a:pt x="4708" y="1"/>
                    <a:pt x="3276" y="547"/>
                    <a:pt x="2184" y="1638"/>
                  </a:cubicBezTo>
                  <a:cubicBezTo>
                    <a:pt x="0" y="3822"/>
                    <a:pt x="0" y="7369"/>
                    <a:pt x="2184" y="9563"/>
                  </a:cubicBezTo>
                  <a:cubicBezTo>
                    <a:pt x="3276" y="10655"/>
                    <a:pt x="4708" y="11200"/>
                    <a:pt x="6142" y="11200"/>
                  </a:cubicBezTo>
                  <a:cubicBezTo>
                    <a:pt x="7576" y="11200"/>
                    <a:pt x="9011" y="10655"/>
                    <a:pt x="10108" y="9563"/>
                  </a:cubicBezTo>
                  <a:cubicBezTo>
                    <a:pt x="12292" y="7369"/>
                    <a:pt x="12292" y="3822"/>
                    <a:pt x="10108" y="1638"/>
                  </a:cubicBezTo>
                  <a:cubicBezTo>
                    <a:pt x="9011" y="547"/>
                    <a:pt x="7576" y="1"/>
                    <a:pt x="6142" y="1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031;p80">
              <a:extLst>
                <a:ext uri="{FF2B5EF4-FFF2-40B4-BE49-F238E27FC236}">
                  <a16:creationId xmlns:a16="http://schemas.microsoft.com/office/drawing/2014/main" id="{C6A103AE-CD3D-4FA3-B028-8CDFA9F8B434}"/>
                </a:ext>
              </a:extLst>
            </p:cNvPr>
            <p:cNvSpPr/>
            <p:nvPr/>
          </p:nvSpPr>
          <p:spPr>
            <a:xfrm>
              <a:off x="4397650" y="4648550"/>
              <a:ext cx="27450" cy="112775"/>
            </a:xfrm>
            <a:custGeom>
              <a:avLst/>
              <a:gdLst/>
              <a:ahLst/>
              <a:cxnLst/>
              <a:rect l="l" t="t" r="r" b="b"/>
              <a:pathLst>
                <a:path w="1098" h="4511" extrusionOk="0">
                  <a:moveTo>
                    <a:pt x="1" y="0"/>
                  </a:moveTo>
                  <a:lnTo>
                    <a:pt x="1" y="4511"/>
                  </a:lnTo>
                  <a:lnTo>
                    <a:pt x="1098" y="451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032;p80">
              <a:extLst>
                <a:ext uri="{FF2B5EF4-FFF2-40B4-BE49-F238E27FC236}">
                  <a16:creationId xmlns:a16="http://schemas.microsoft.com/office/drawing/2014/main" id="{A3AB9D7E-6626-3249-BF29-95D80B9CBF51}"/>
                </a:ext>
              </a:extLst>
            </p:cNvPr>
            <p:cNvSpPr/>
            <p:nvPr/>
          </p:nvSpPr>
          <p:spPr>
            <a:xfrm>
              <a:off x="4449925" y="4628800"/>
              <a:ext cx="27450" cy="132525"/>
            </a:xfrm>
            <a:custGeom>
              <a:avLst/>
              <a:gdLst/>
              <a:ahLst/>
              <a:cxnLst/>
              <a:rect l="l" t="t" r="r" b="b"/>
              <a:pathLst>
                <a:path w="1098" h="5301" extrusionOk="0">
                  <a:moveTo>
                    <a:pt x="1" y="1"/>
                  </a:moveTo>
                  <a:lnTo>
                    <a:pt x="1" y="5301"/>
                  </a:lnTo>
                  <a:lnTo>
                    <a:pt x="1098" y="530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033;p80">
              <a:extLst>
                <a:ext uri="{FF2B5EF4-FFF2-40B4-BE49-F238E27FC236}">
                  <a16:creationId xmlns:a16="http://schemas.microsoft.com/office/drawing/2014/main" id="{FABB923F-460B-C1D1-C497-826E1E061D37}"/>
                </a:ext>
              </a:extLst>
            </p:cNvPr>
            <p:cNvSpPr/>
            <p:nvPr/>
          </p:nvSpPr>
          <p:spPr>
            <a:xfrm>
              <a:off x="4502225" y="4601900"/>
              <a:ext cx="27175" cy="159425"/>
            </a:xfrm>
            <a:custGeom>
              <a:avLst/>
              <a:gdLst/>
              <a:ahLst/>
              <a:cxnLst/>
              <a:rect l="l" t="t" r="r" b="b"/>
              <a:pathLst>
                <a:path w="1087" h="6377" extrusionOk="0">
                  <a:moveTo>
                    <a:pt x="0" y="0"/>
                  </a:moveTo>
                  <a:lnTo>
                    <a:pt x="0" y="6377"/>
                  </a:lnTo>
                  <a:lnTo>
                    <a:pt x="1087" y="6377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034;p80">
              <a:extLst>
                <a:ext uri="{FF2B5EF4-FFF2-40B4-BE49-F238E27FC236}">
                  <a16:creationId xmlns:a16="http://schemas.microsoft.com/office/drawing/2014/main" id="{74157995-2C69-2689-FC83-BE51C859D498}"/>
                </a:ext>
              </a:extLst>
            </p:cNvPr>
            <p:cNvSpPr/>
            <p:nvPr/>
          </p:nvSpPr>
          <p:spPr>
            <a:xfrm>
              <a:off x="3042150" y="3877900"/>
              <a:ext cx="154050" cy="154300"/>
            </a:xfrm>
            <a:custGeom>
              <a:avLst/>
              <a:gdLst/>
              <a:ahLst/>
              <a:cxnLst/>
              <a:rect l="l" t="t" r="r" b="b"/>
              <a:pathLst>
                <a:path w="6162" h="6172" extrusionOk="0">
                  <a:moveTo>
                    <a:pt x="3086" y="0"/>
                  </a:moveTo>
                  <a:cubicBezTo>
                    <a:pt x="1384" y="0"/>
                    <a:pt x="1" y="1384"/>
                    <a:pt x="1" y="3086"/>
                  </a:cubicBezTo>
                  <a:cubicBezTo>
                    <a:pt x="1" y="4788"/>
                    <a:pt x="1384" y="6172"/>
                    <a:pt x="3086" y="6172"/>
                  </a:cubicBezTo>
                  <a:cubicBezTo>
                    <a:pt x="4788" y="6172"/>
                    <a:pt x="6162" y="4788"/>
                    <a:pt x="6162" y="3086"/>
                  </a:cubicBezTo>
                  <a:cubicBezTo>
                    <a:pt x="6162" y="1384"/>
                    <a:pt x="4788" y="0"/>
                    <a:pt x="3086" y="0"/>
                  </a:cubicBezTo>
                  <a:close/>
                </a:path>
              </a:pathLst>
            </a:custGeom>
            <a:solidFill>
              <a:srgbClr val="FFFFFF"/>
            </a:solidFill>
            <a:ln w="4100" cap="flat" cmpd="sng">
              <a:solidFill>
                <a:srgbClr val="42AFE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035;p80">
              <a:extLst>
                <a:ext uri="{FF2B5EF4-FFF2-40B4-BE49-F238E27FC236}">
                  <a16:creationId xmlns:a16="http://schemas.microsoft.com/office/drawing/2014/main" id="{402C1B1E-01A1-B29B-3219-559585AC1D44}"/>
                </a:ext>
              </a:extLst>
            </p:cNvPr>
            <p:cNvSpPr/>
            <p:nvPr/>
          </p:nvSpPr>
          <p:spPr>
            <a:xfrm>
              <a:off x="3093400" y="3915575"/>
              <a:ext cx="17725" cy="85625"/>
            </a:xfrm>
            <a:custGeom>
              <a:avLst/>
              <a:gdLst/>
              <a:ahLst/>
              <a:cxnLst/>
              <a:rect l="l" t="t" r="r" b="b"/>
              <a:pathLst>
                <a:path w="709" h="3425" extrusionOk="0">
                  <a:moveTo>
                    <a:pt x="1" y="0"/>
                  </a:moveTo>
                  <a:lnTo>
                    <a:pt x="1" y="3424"/>
                  </a:lnTo>
                  <a:lnTo>
                    <a:pt x="708" y="34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58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036;p80">
              <a:extLst>
                <a:ext uri="{FF2B5EF4-FFF2-40B4-BE49-F238E27FC236}">
                  <a16:creationId xmlns:a16="http://schemas.microsoft.com/office/drawing/2014/main" id="{FECBE65B-4DE7-D0A0-7B31-D92581EE5E1A}"/>
                </a:ext>
              </a:extLst>
            </p:cNvPr>
            <p:cNvSpPr/>
            <p:nvPr/>
          </p:nvSpPr>
          <p:spPr>
            <a:xfrm>
              <a:off x="3127250" y="3915575"/>
              <a:ext cx="17700" cy="85625"/>
            </a:xfrm>
            <a:custGeom>
              <a:avLst/>
              <a:gdLst/>
              <a:ahLst/>
              <a:cxnLst/>
              <a:rect l="l" t="t" r="r" b="b"/>
              <a:pathLst>
                <a:path w="708" h="3425" extrusionOk="0">
                  <a:moveTo>
                    <a:pt x="0" y="0"/>
                  </a:moveTo>
                  <a:lnTo>
                    <a:pt x="0" y="3424"/>
                  </a:lnTo>
                  <a:lnTo>
                    <a:pt x="707" y="342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66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037;p80">
              <a:extLst>
                <a:ext uri="{FF2B5EF4-FFF2-40B4-BE49-F238E27FC236}">
                  <a16:creationId xmlns:a16="http://schemas.microsoft.com/office/drawing/2014/main" id="{7E7FCBD5-C7AB-FFD7-2163-903A28A62979}"/>
                </a:ext>
              </a:extLst>
            </p:cNvPr>
            <p:cNvSpPr/>
            <p:nvPr/>
          </p:nvSpPr>
          <p:spPr>
            <a:xfrm>
              <a:off x="3102375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358AD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038;p80">
              <a:extLst>
                <a:ext uri="{FF2B5EF4-FFF2-40B4-BE49-F238E27FC236}">
                  <a16:creationId xmlns:a16="http://schemas.microsoft.com/office/drawing/2014/main" id="{532F282E-38F0-925D-EDF5-6C0E8EAB34B0}"/>
                </a:ext>
              </a:extLst>
            </p:cNvPr>
            <p:cNvSpPr/>
            <p:nvPr/>
          </p:nvSpPr>
          <p:spPr>
            <a:xfrm>
              <a:off x="3135950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66BA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039;p80">
              <a:extLst>
                <a:ext uri="{FF2B5EF4-FFF2-40B4-BE49-F238E27FC236}">
                  <a16:creationId xmlns:a16="http://schemas.microsoft.com/office/drawing/2014/main" id="{9515D028-6FB8-C28A-46D3-ABFE8E5F7BF2}"/>
                </a:ext>
              </a:extLst>
            </p:cNvPr>
            <p:cNvSpPr/>
            <p:nvPr/>
          </p:nvSpPr>
          <p:spPr>
            <a:xfrm>
              <a:off x="4476600" y="4334850"/>
              <a:ext cx="214275" cy="195250"/>
            </a:xfrm>
            <a:custGeom>
              <a:avLst/>
              <a:gdLst/>
              <a:ahLst/>
              <a:cxnLst/>
              <a:rect l="l" t="t" r="r" b="b"/>
              <a:pathLst>
                <a:path w="8571" h="7810" extrusionOk="0">
                  <a:moveTo>
                    <a:pt x="4285" y="0"/>
                  </a:moveTo>
                  <a:cubicBezTo>
                    <a:pt x="3286" y="0"/>
                    <a:pt x="2286" y="380"/>
                    <a:pt x="1528" y="1138"/>
                  </a:cubicBezTo>
                  <a:cubicBezTo>
                    <a:pt x="0" y="2666"/>
                    <a:pt x="0" y="5136"/>
                    <a:pt x="1528" y="6664"/>
                  </a:cubicBezTo>
                  <a:cubicBezTo>
                    <a:pt x="2286" y="7428"/>
                    <a:pt x="3286" y="7810"/>
                    <a:pt x="4285" y="7810"/>
                  </a:cubicBezTo>
                  <a:cubicBezTo>
                    <a:pt x="5285" y="7810"/>
                    <a:pt x="6284" y="7428"/>
                    <a:pt x="7043" y="6664"/>
                  </a:cubicBezTo>
                  <a:cubicBezTo>
                    <a:pt x="8570" y="5136"/>
                    <a:pt x="8570" y="2666"/>
                    <a:pt x="7043" y="1138"/>
                  </a:cubicBezTo>
                  <a:cubicBezTo>
                    <a:pt x="6284" y="380"/>
                    <a:pt x="5285" y="0"/>
                    <a:pt x="4285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040;p80">
              <a:extLst>
                <a:ext uri="{FF2B5EF4-FFF2-40B4-BE49-F238E27FC236}">
                  <a16:creationId xmlns:a16="http://schemas.microsoft.com/office/drawing/2014/main" id="{1B4F4616-D46A-7AFA-1211-7581D4E562EE}"/>
                </a:ext>
              </a:extLst>
            </p:cNvPr>
            <p:cNvSpPr/>
            <p:nvPr/>
          </p:nvSpPr>
          <p:spPr>
            <a:xfrm>
              <a:off x="4552700" y="4364075"/>
              <a:ext cx="62050" cy="136625"/>
            </a:xfrm>
            <a:custGeom>
              <a:avLst/>
              <a:gdLst/>
              <a:ahLst/>
              <a:cxnLst/>
              <a:rect l="l" t="t" r="r" b="b"/>
              <a:pathLst>
                <a:path w="2482" h="5465" extrusionOk="0">
                  <a:moveTo>
                    <a:pt x="1057" y="0"/>
                  </a:moveTo>
                  <a:lnTo>
                    <a:pt x="1057" y="677"/>
                  </a:lnTo>
                  <a:cubicBezTo>
                    <a:pt x="452" y="769"/>
                    <a:pt x="52" y="1189"/>
                    <a:pt x="52" y="1743"/>
                  </a:cubicBezTo>
                  <a:cubicBezTo>
                    <a:pt x="52" y="2327"/>
                    <a:pt x="472" y="2635"/>
                    <a:pt x="1149" y="2901"/>
                  </a:cubicBezTo>
                  <a:cubicBezTo>
                    <a:pt x="1651" y="3096"/>
                    <a:pt x="1908" y="3311"/>
                    <a:pt x="1908" y="3691"/>
                  </a:cubicBezTo>
                  <a:cubicBezTo>
                    <a:pt x="1908" y="4070"/>
                    <a:pt x="1590" y="4337"/>
                    <a:pt x="1118" y="4337"/>
                  </a:cubicBezTo>
                  <a:cubicBezTo>
                    <a:pt x="770" y="4337"/>
                    <a:pt x="442" y="4234"/>
                    <a:pt x="155" y="4049"/>
                  </a:cubicBezTo>
                  <a:lnTo>
                    <a:pt x="1" y="4501"/>
                  </a:lnTo>
                  <a:cubicBezTo>
                    <a:pt x="298" y="4685"/>
                    <a:pt x="657" y="4788"/>
                    <a:pt x="1016" y="4788"/>
                  </a:cubicBezTo>
                  <a:lnTo>
                    <a:pt x="1016" y="5464"/>
                  </a:lnTo>
                  <a:lnTo>
                    <a:pt x="1426" y="5454"/>
                  </a:lnTo>
                  <a:lnTo>
                    <a:pt x="1426" y="4767"/>
                  </a:lnTo>
                  <a:cubicBezTo>
                    <a:pt x="2113" y="4654"/>
                    <a:pt x="2482" y="4162"/>
                    <a:pt x="2482" y="3629"/>
                  </a:cubicBezTo>
                  <a:cubicBezTo>
                    <a:pt x="2482" y="3045"/>
                    <a:pt x="2133" y="2696"/>
                    <a:pt x="1457" y="2419"/>
                  </a:cubicBezTo>
                  <a:cubicBezTo>
                    <a:pt x="872" y="2173"/>
                    <a:pt x="626" y="2009"/>
                    <a:pt x="626" y="1661"/>
                  </a:cubicBezTo>
                  <a:cubicBezTo>
                    <a:pt x="626" y="1394"/>
                    <a:pt x="821" y="1087"/>
                    <a:pt x="1334" y="1087"/>
                  </a:cubicBezTo>
                  <a:cubicBezTo>
                    <a:pt x="1631" y="1087"/>
                    <a:pt x="1918" y="1159"/>
                    <a:pt x="2174" y="1312"/>
                  </a:cubicBezTo>
                  <a:lnTo>
                    <a:pt x="2338" y="872"/>
                  </a:lnTo>
                  <a:cubicBezTo>
                    <a:pt x="2072" y="718"/>
                    <a:pt x="1774" y="646"/>
                    <a:pt x="1477" y="646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041;p80">
              <a:extLst>
                <a:ext uri="{FF2B5EF4-FFF2-40B4-BE49-F238E27FC236}">
                  <a16:creationId xmlns:a16="http://schemas.microsoft.com/office/drawing/2014/main" id="{69F76C99-22AD-E697-123F-9DA7B2D701ED}"/>
                </a:ext>
              </a:extLst>
            </p:cNvPr>
            <p:cNvSpPr/>
            <p:nvPr/>
          </p:nvSpPr>
          <p:spPr>
            <a:xfrm>
              <a:off x="2864550" y="4147825"/>
              <a:ext cx="243500" cy="226450"/>
            </a:xfrm>
            <a:custGeom>
              <a:avLst/>
              <a:gdLst/>
              <a:ahLst/>
              <a:cxnLst/>
              <a:rect l="l" t="t" r="r" b="b"/>
              <a:pathLst>
                <a:path w="9740" h="9058" extrusionOk="0">
                  <a:moveTo>
                    <a:pt x="4866" y="0"/>
                  </a:moveTo>
                  <a:cubicBezTo>
                    <a:pt x="2683" y="0"/>
                    <a:pt x="760" y="1577"/>
                    <a:pt x="400" y="3801"/>
                  </a:cubicBezTo>
                  <a:cubicBezTo>
                    <a:pt x="0" y="6272"/>
                    <a:pt x="1671" y="8599"/>
                    <a:pt x="4142" y="8999"/>
                  </a:cubicBezTo>
                  <a:cubicBezTo>
                    <a:pt x="4388" y="9039"/>
                    <a:pt x="4632" y="9058"/>
                    <a:pt x="4874" y="9058"/>
                  </a:cubicBezTo>
                  <a:cubicBezTo>
                    <a:pt x="7057" y="9058"/>
                    <a:pt x="8979" y="7481"/>
                    <a:pt x="9339" y="5257"/>
                  </a:cubicBezTo>
                  <a:cubicBezTo>
                    <a:pt x="9739" y="2786"/>
                    <a:pt x="8058" y="459"/>
                    <a:pt x="5598" y="59"/>
                  </a:cubicBezTo>
                  <a:cubicBezTo>
                    <a:pt x="5352" y="20"/>
                    <a:pt x="5107" y="0"/>
                    <a:pt x="4866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042;p80">
              <a:extLst>
                <a:ext uri="{FF2B5EF4-FFF2-40B4-BE49-F238E27FC236}">
                  <a16:creationId xmlns:a16="http://schemas.microsoft.com/office/drawing/2014/main" id="{587B8BFB-F95B-5AC2-0BC4-92BA673AC888}"/>
                </a:ext>
              </a:extLst>
            </p:cNvPr>
            <p:cNvSpPr/>
            <p:nvPr/>
          </p:nvSpPr>
          <p:spPr>
            <a:xfrm>
              <a:off x="2909150" y="4222600"/>
              <a:ext cx="138150" cy="86125"/>
            </a:xfrm>
            <a:custGeom>
              <a:avLst/>
              <a:gdLst/>
              <a:ahLst/>
              <a:cxnLst/>
              <a:rect l="l" t="t" r="r" b="b"/>
              <a:pathLst>
                <a:path w="5526" h="3445" fill="none" extrusionOk="0">
                  <a:moveTo>
                    <a:pt x="0" y="3445"/>
                  </a:moveTo>
                  <a:lnTo>
                    <a:pt x="974" y="1876"/>
                  </a:lnTo>
                  <a:lnTo>
                    <a:pt x="1979" y="2799"/>
                  </a:lnTo>
                  <a:lnTo>
                    <a:pt x="3178" y="964"/>
                  </a:lnTo>
                  <a:lnTo>
                    <a:pt x="4121" y="1876"/>
                  </a:lnTo>
                  <a:lnTo>
                    <a:pt x="5526" y="0"/>
                  </a:lnTo>
                </a:path>
              </a:pathLst>
            </a:custGeom>
            <a:solidFill>
              <a:schemeClr val="lt2"/>
            </a:solidFill>
            <a:ln w="4350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043;p80">
              <a:extLst>
                <a:ext uri="{FF2B5EF4-FFF2-40B4-BE49-F238E27FC236}">
                  <a16:creationId xmlns:a16="http://schemas.microsoft.com/office/drawing/2014/main" id="{B93402DB-D826-0EDE-9D02-0681DB16A371}"/>
                </a:ext>
              </a:extLst>
            </p:cNvPr>
            <p:cNvSpPr/>
            <p:nvPr/>
          </p:nvSpPr>
          <p:spPr>
            <a:xfrm>
              <a:off x="2922200" y="42605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708"/>
                    <a:pt x="206" y="903"/>
                    <a:pt x="452" y="903"/>
                  </a:cubicBezTo>
                  <a:cubicBezTo>
                    <a:pt x="708" y="903"/>
                    <a:pt x="903" y="70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44;p80">
              <a:extLst>
                <a:ext uri="{FF2B5EF4-FFF2-40B4-BE49-F238E27FC236}">
                  <a16:creationId xmlns:a16="http://schemas.microsoft.com/office/drawing/2014/main" id="{351E05AC-6649-4A73-1BBE-EC4B69CC110D}"/>
                </a:ext>
              </a:extLst>
            </p:cNvPr>
            <p:cNvSpPr/>
            <p:nvPr/>
          </p:nvSpPr>
          <p:spPr>
            <a:xfrm>
              <a:off x="2943475" y="4281275"/>
              <a:ext cx="26425" cy="22750"/>
            </a:xfrm>
            <a:custGeom>
              <a:avLst/>
              <a:gdLst/>
              <a:ahLst/>
              <a:cxnLst/>
              <a:rect l="l" t="t" r="r" b="b"/>
              <a:pathLst>
                <a:path w="1057" h="910" extrusionOk="0">
                  <a:moveTo>
                    <a:pt x="606" y="1"/>
                  </a:moveTo>
                  <a:cubicBezTo>
                    <a:pt x="206" y="1"/>
                    <a:pt x="1" y="493"/>
                    <a:pt x="288" y="780"/>
                  </a:cubicBezTo>
                  <a:cubicBezTo>
                    <a:pt x="380" y="869"/>
                    <a:pt x="493" y="909"/>
                    <a:pt x="603" y="909"/>
                  </a:cubicBezTo>
                  <a:cubicBezTo>
                    <a:pt x="835" y="909"/>
                    <a:pt x="1057" y="730"/>
                    <a:pt x="1057" y="452"/>
                  </a:cubicBezTo>
                  <a:cubicBezTo>
                    <a:pt x="1057" y="206"/>
                    <a:pt x="852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045;p80">
              <a:extLst>
                <a:ext uri="{FF2B5EF4-FFF2-40B4-BE49-F238E27FC236}">
                  <a16:creationId xmlns:a16="http://schemas.microsoft.com/office/drawing/2014/main" id="{A5CAFA03-ABBD-653D-A06B-85C0DE93B1F0}"/>
                </a:ext>
              </a:extLst>
            </p:cNvPr>
            <p:cNvSpPr/>
            <p:nvPr/>
          </p:nvSpPr>
          <p:spPr>
            <a:xfrm>
              <a:off x="2978075" y="42341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698" y="903"/>
                    <a:pt x="903" y="698"/>
                    <a:pt x="903" y="452"/>
                  </a:cubicBezTo>
                  <a:cubicBezTo>
                    <a:pt x="903" y="206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046;p80">
              <a:extLst>
                <a:ext uri="{FF2B5EF4-FFF2-40B4-BE49-F238E27FC236}">
                  <a16:creationId xmlns:a16="http://schemas.microsoft.com/office/drawing/2014/main" id="{BA210E5E-FA4A-9BA0-7075-349283CBCAB5}"/>
                </a:ext>
              </a:extLst>
            </p:cNvPr>
            <p:cNvSpPr/>
            <p:nvPr/>
          </p:nvSpPr>
          <p:spPr>
            <a:xfrm>
              <a:off x="3000625" y="42587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708" y="903"/>
                    <a:pt x="903" y="69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047;p80">
              <a:extLst>
                <a:ext uri="{FF2B5EF4-FFF2-40B4-BE49-F238E27FC236}">
                  <a16:creationId xmlns:a16="http://schemas.microsoft.com/office/drawing/2014/main" id="{33A5B2D9-F0AA-662F-5A94-193F1C3D85A3}"/>
                </a:ext>
              </a:extLst>
            </p:cNvPr>
            <p:cNvSpPr/>
            <p:nvPr/>
          </p:nvSpPr>
          <p:spPr>
            <a:xfrm>
              <a:off x="3031650" y="4210300"/>
              <a:ext cx="27950" cy="28475"/>
            </a:xfrm>
            <a:custGeom>
              <a:avLst/>
              <a:gdLst/>
              <a:ahLst/>
              <a:cxnLst/>
              <a:rect l="l" t="t" r="r" b="b"/>
              <a:pathLst>
                <a:path w="1118" h="1139" extrusionOk="0">
                  <a:moveTo>
                    <a:pt x="1118" y="0"/>
                  </a:moveTo>
                  <a:lnTo>
                    <a:pt x="0" y="308"/>
                  </a:lnTo>
                  <a:lnTo>
                    <a:pt x="913" y="1138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048;p80">
              <a:extLst>
                <a:ext uri="{FF2B5EF4-FFF2-40B4-BE49-F238E27FC236}">
                  <a16:creationId xmlns:a16="http://schemas.microsoft.com/office/drawing/2014/main" id="{1DC578E1-3108-5660-0818-C8D2BD2274AC}"/>
                </a:ext>
              </a:extLst>
            </p:cNvPr>
            <p:cNvSpPr/>
            <p:nvPr/>
          </p:nvSpPr>
          <p:spPr>
            <a:xfrm>
              <a:off x="4039875" y="3915300"/>
              <a:ext cx="591275" cy="375750"/>
            </a:xfrm>
            <a:custGeom>
              <a:avLst/>
              <a:gdLst/>
              <a:ahLst/>
              <a:cxnLst/>
              <a:rect l="l" t="t" r="r" b="b"/>
              <a:pathLst>
                <a:path w="23651" h="15030" extrusionOk="0">
                  <a:moveTo>
                    <a:pt x="687" y="1"/>
                  </a:moveTo>
                  <a:cubicBezTo>
                    <a:pt x="308" y="1"/>
                    <a:pt x="1" y="308"/>
                    <a:pt x="1" y="688"/>
                  </a:cubicBezTo>
                  <a:lnTo>
                    <a:pt x="1" y="14343"/>
                  </a:lnTo>
                  <a:cubicBezTo>
                    <a:pt x="1" y="14722"/>
                    <a:pt x="308" y="15029"/>
                    <a:pt x="687" y="15029"/>
                  </a:cubicBezTo>
                  <a:lnTo>
                    <a:pt x="22964" y="15029"/>
                  </a:lnTo>
                  <a:cubicBezTo>
                    <a:pt x="23343" y="15029"/>
                    <a:pt x="23651" y="14722"/>
                    <a:pt x="23651" y="14343"/>
                  </a:cubicBezTo>
                  <a:lnTo>
                    <a:pt x="23651" y="688"/>
                  </a:lnTo>
                  <a:cubicBezTo>
                    <a:pt x="23651" y="308"/>
                    <a:pt x="23343" y="1"/>
                    <a:pt x="2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049;p80">
              <a:extLst>
                <a:ext uri="{FF2B5EF4-FFF2-40B4-BE49-F238E27FC236}">
                  <a16:creationId xmlns:a16="http://schemas.microsoft.com/office/drawing/2014/main" id="{43915A83-A8B6-3A9C-2F03-3A6C43F0E4D4}"/>
                </a:ext>
              </a:extLst>
            </p:cNvPr>
            <p:cNvSpPr/>
            <p:nvPr/>
          </p:nvSpPr>
          <p:spPr>
            <a:xfrm>
              <a:off x="4063200" y="3935300"/>
              <a:ext cx="544625" cy="335750"/>
            </a:xfrm>
            <a:custGeom>
              <a:avLst/>
              <a:gdLst/>
              <a:ahLst/>
              <a:cxnLst/>
              <a:rect l="l" t="t" r="r" b="b"/>
              <a:pathLst>
                <a:path w="21785" h="13430" fill="none" extrusionOk="0">
                  <a:moveTo>
                    <a:pt x="0" y="0"/>
                  </a:moveTo>
                  <a:lnTo>
                    <a:pt x="21785" y="0"/>
                  </a:lnTo>
                  <a:lnTo>
                    <a:pt x="21785" y="13430"/>
                  </a:lnTo>
                  <a:lnTo>
                    <a:pt x="0" y="13430"/>
                  </a:lnTo>
                  <a:close/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050;p80">
              <a:extLst>
                <a:ext uri="{FF2B5EF4-FFF2-40B4-BE49-F238E27FC236}">
                  <a16:creationId xmlns:a16="http://schemas.microsoft.com/office/drawing/2014/main" id="{60BFE634-FAA3-C93C-80E3-5370DB559874}"/>
                </a:ext>
              </a:extLst>
            </p:cNvPr>
            <p:cNvSpPr/>
            <p:nvPr/>
          </p:nvSpPr>
          <p:spPr>
            <a:xfrm>
              <a:off x="4063200" y="39353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051;p80">
              <a:extLst>
                <a:ext uri="{FF2B5EF4-FFF2-40B4-BE49-F238E27FC236}">
                  <a16:creationId xmlns:a16="http://schemas.microsoft.com/office/drawing/2014/main" id="{CA3FC51E-C412-8956-DF40-B5EAB9C90DCB}"/>
                </a:ext>
              </a:extLst>
            </p:cNvPr>
            <p:cNvSpPr/>
            <p:nvPr/>
          </p:nvSpPr>
          <p:spPr>
            <a:xfrm>
              <a:off x="4063200" y="39550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052;p80">
              <a:extLst>
                <a:ext uri="{FF2B5EF4-FFF2-40B4-BE49-F238E27FC236}">
                  <a16:creationId xmlns:a16="http://schemas.microsoft.com/office/drawing/2014/main" id="{8B0426D3-C921-8930-568F-5AB7D8D7D656}"/>
                </a:ext>
              </a:extLst>
            </p:cNvPr>
            <p:cNvSpPr/>
            <p:nvPr/>
          </p:nvSpPr>
          <p:spPr>
            <a:xfrm>
              <a:off x="4063200" y="39747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053;p80">
              <a:extLst>
                <a:ext uri="{FF2B5EF4-FFF2-40B4-BE49-F238E27FC236}">
                  <a16:creationId xmlns:a16="http://schemas.microsoft.com/office/drawing/2014/main" id="{C00272E7-BC87-4B97-2B85-8979FB2A444D}"/>
                </a:ext>
              </a:extLst>
            </p:cNvPr>
            <p:cNvSpPr/>
            <p:nvPr/>
          </p:nvSpPr>
          <p:spPr>
            <a:xfrm>
              <a:off x="4063200" y="39945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54;p80">
              <a:extLst>
                <a:ext uri="{FF2B5EF4-FFF2-40B4-BE49-F238E27FC236}">
                  <a16:creationId xmlns:a16="http://schemas.microsoft.com/office/drawing/2014/main" id="{1B31F4EF-E141-3E7A-B82F-BF810553481D}"/>
                </a:ext>
              </a:extLst>
            </p:cNvPr>
            <p:cNvSpPr/>
            <p:nvPr/>
          </p:nvSpPr>
          <p:spPr>
            <a:xfrm>
              <a:off x="4063200" y="40142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55;p80">
              <a:extLst>
                <a:ext uri="{FF2B5EF4-FFF2-40B4-BE49-F238E27FC236}">
                  <a16:creationId xmlns:a16="http://schemas.microsoft.com/office/drawing/2014/main" id="{02BF6311-6011-8256-4318-3DAA59B69B5E}"/>
                </a:ext>
              </a:extLst>
            </p:cNvPr>
            <p:cNvSpPr/>
            <p:nvPr/>
          </p:nvSpPr>
          <p:spPr>
            <a:xfrm>
              <a:off x="4063200" y="40339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56;p80">
              <a:extLst>
                <a:ext uri="{FF2B5EF4-FFF2-40B4-BE49-F238E27FC236}">
                  <a16:creationId xmlns:a16="http://schemas.microsoft.com/office/drawing/2014/main" id="{3D31D79C-69D7-3E77-C6F5-A8BFD2981680}"/>
                </a:ext>
              </a:extLst>
            </p:cNvPr>
            <p:cNvSpPr/>
            <p:nvPr/>
          </p:nvSpPr>
          <p:spPr>
            <a:xfrm>
              <a:off x="4063200" y="40537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57;p80">
              <a:extLst>
                <a:ext uri="{FF2B5EF4-FFF2-40B4-BE49-F238E27FC236}">
                  <a16:creationId xmlns:a16="http://schemas.microsoft.com/office/drawing/2014/main" id="{5422353C-0201-99A9-60E0-5125A9BFBCC6}"/>
                </a:ext>
              </a:extLst>
            </p:cNvPr>
            <p:cNvSpPr/>
            <p:nvPr/>
          </p:nvSpPr>
          <p:spPr>
            <a:xfrm>
              <a:off x="4063200" y="40731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58;p80">
              <a:extLst>
                <a:ext uri="{FF2B5EF4-FFF2-40B4-BE49-F238E27FC236}">
                  <a16:creationId xmlns:a16="http://schemas.microsoft.com/office/drawing/2014/main" id="{B21C5744-CA10-3AE7-F902-F5267AE9C4E8}"/>
                </a:ext>
              </a:extLst>
            </p:cNvPr>
            <p:cNvSpPr/>
            <p:nvPr/>
          </p:nvSpPr>
          <p:spPr>
            <a:xfrm>
              <a:off x="4063200" y="40929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59;p80">
              <a:extLst>
                <a:ext uri="{FF2B5EF4-FFF2-40B4-BE49-F238E27FC236}">
                  <a16:creationId xmlns:a16="http://schemas.microsoft.com/office/drawing/2014/main" id="{9D867A68-D208-F175-616A-A0BA6431F0F3}"/>
                </a:ext>
              </a:extLst>
            </p:cNvPr>
            <p:cNvSpPr/>
            <p:nvPr/>
          </p:nvSpPr>
          <p:spPr>
            <a:xfrm>
              <a:off x="4063200" y="41126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60;p80">
              <a:extLst>
                <a:ext uri="{FF2B5EF4-FFF2-40B4-BE49-F238E27FC236}">
                  <a16:creationId xmlns:a16="http://schemas.microsoft.com/office/drawing/2014/main" id="{DEB72C39-C1C7-7A3D-8EF7-CEBA6CD0B48C}"/>
                </a:ext>
              </a:extLst>
            </p:cNvPr>
            <p:cNvSpPr/>
            <p:nvPr/>
          </p:nvSpPr>
          <p:spPr>
            <a:xfrm>
              <a:off x="4063200" y="41323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61;p80">
              <a:extLst>
                <a:ext uri="{FF2B5EF4-FFF2-40B4-BE49-F238E27FC236}">
                  <a16:creationId xmlns:a16="http://schemas.microsoft.com/office/drawing/2014/main" id="{37040934-3806-48F0-304A-D1CA3F1E3501}"/>
                </a:ext>
              </a:extLst>
            </p:cNvPr>
            <p:cNvSpPr/>
            <p:nvPr/>
          </p:nvSpPr>
          <p:spPr>
            <a:xfrm>
              <a:off x="4063200" y="41521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62;p80">
              <a:extLst>
                <a:ext uri="{FF2B5EF4-FFF2-40B4-BE49-F238E27FC236}">
                  <a16:creationId xmlns:a16="http://schemas.microsoft.com/office/drawing/2014/main" id="{A4247ED4-598C-4CCF-8817-E614E4353E9F}"/>
                </a:ext>
              </a:extLst>
            </p:cNvPr>
            <p:cNvSpPr/>
            <p:nvPr/>
          </p:nvSpPr>
          <p:spPr>
            <a:xfrm>
              <a:off x="4063200" y="41718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63;p80">
              <a:extLst>
                <a:ext uri="{FF2B5EF4-FFF2-40B4-BE49-F238E27FC236}">
                  <a16:creationId xmlns:a16="http://schemas.microsoft.com/office/drawing/2014/main" id="{A4CB1142-498D-137C-DF7B-9779EB776D1F}"/>
                </a:ext>
              </a:extLst>
            </p:cNvPr>
            <p:cNvSpPr/>
            <p:nvPr/>
          </p:nvSpPr>
          <p:spPr>
            <a:xfrm>
              <a:off x="4063200" y="41915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64;p80">
              <a:extLst>
                <a:ext uri="{FF2B5EF4-FFF2-40B4-BE49-F238E27FC236}">
                  <a16:creationId xmlns:a16="http://schemas.microsoft.com/office/drawing/2014/main" id="{BC5F161C-C21D-AD9A-C633-5391D19141F3}"/>
                </a:ext>
              </a:extLst>
            </p:cNvPr>
            <p:cNvSpPr/>
            <p:nvPr/>
          </p:nvSpPr>
          <p:spPr>
            <a:xfrm>
              <a:off x="4063200" y="42113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65;p80">
              <a:extLst>
                <a:ext uri="{FF2B5EF4-FFF2-40B4-BE49-F238E27FC236}">
                  <a16:creationId xmlns:a16="http://schemas.microsoft.com/office/drawing/2014/main" id="{B8B21CDF-E923-0C0E-99C5-8234BBE36BF3}"/>
                </a:ext>
              </a:extLst>
            </p:cNvPr>
            <p:cNvSpPr/>
            <p:nvPr/>
          </p:nvSpPr>
          <p:spPr>
            <a:xfrm>
              <a:off x="4063200" y="42310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66;p80">
              <a:extLst>
                <a:ext uri="{FF2B5EF4-FFF2-40B4-BE49-F238E27FC236}">
                  <a16:creationId xmlns:a16="http://schemas.microsoft.com/office/drawing/2014/main" id="{59E74B00-696E-DF0B-9A99-6F63E662948B}"/>
                </a:ext>
              </a:extLst>
            </p:cNvPr>
            <p:cNvSpPr/>
            <p:nvPr/>
          </p:nvSpPr>
          <p:spPr>
            <a:xfrm>
              <a:off x="4063200" y="42505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67;p80">
              <a:extLst>
                <a:ext uri="{FF2B5EF4-FFF2-40B4-BE49-F238E27FC236}">
                  <a16:creationId xmlns:a16="http://schemas.microsoft.com/office/drawing/2014/main" id="{91687117-39D6-66AB-E036-3D673DE30A3C}"/>
                </a:ext>
              </a:extLst>
            </p:cNvPr>
            <p:cNvSpPr/>
            <p:nvPr/>
          </p:nvSpPr>
          <p:spPr>
            <a:xfrm>
              <a:off x="4063200" y="42702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68;p80">
              <a:extLst>
                <a:ext uri="{FF2B5EF4-FFF2-40B4-BE49-F238E27FC236}">
                  <a16:creationId xmlns:a16="http://schemas.microsoft.com/office/drawing/2014/main" id="{4F463F87-8743-06D8-1A9C-6385FF59B453}"/>
                </a:ext>
              </a:extLst>
            </p:cNvPr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69;p80">
              <a:extLst>
                <a:ext uri="{FF2B5EF4-FFF2-40B4-BE49-F238E27FC236}">
                  <a16:creationId xmlns:a16="http://schemas.microsoft.com/office/drawing/2014/main" id="{A1901FAA-5186-A0F1-16B1-9BA10E6A6ACA}"/>
                </a:ext>
              </a:extLst>
            </p:cNvPr>
            <p:cNvSpPr/>
            <p:nvPr/>
          </p:nvSpPr>
          <p:spPr>
            <a:xfrm>
              <a:off x="41154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70;p80">
              <a:extLst>
                <a:ext uri="{FF2B5EF4-FFF2-40B4-BE49-F238E27FC236}">
                  <a16:creationId xmlns:a16="http://schemas.microsoft.com/office/drawing/2014/main" id="{7A8375DD-E2BB-12DD-2A76-8D384A29932B}"/>
                </a:ext>
              </a:extLst>
            </p:cNvPr>
            <p:cNvSpPr/>
            <p:nvPr/>
          </p:nvSpPr>
          <p:spPr>
            <a:xfrm>
              <a:off x="41482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71;p80">
              <a:extLst>
                <a:ext uri="{FF2B5EF4-FFF2-40B4-BE49-F238E27FC236}">
                  <a16:creationId xmlns:a16="http://schemas.microsoft.com/office/drawing/2014/main" id="{159E6105-BA75-A333-B1CA-D4C7A084D51F}"/>
                </a:ext>
              </a:extLst>
            </p:cNvPr>
            <p:cNvSpPr/>
            <p:nvPr/>
          </p:nvSpPr>
          <p:spPr>
            <a:xfrm>
              <a:off x="41811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72;p80">
              <a:extLst>
                <a:ext uri="{FF2B5EF4-FFF2-40B4-BE49-F238E27FC236}">
                  <a16:creationId xmlns:a16="http://schemas.microsoft.com/office/drawing/2014/main" id="{564151A0-E9B5-134F-86DE-8CB5924843D3}"/>
                </a:ext>
              </a:extLst>
            </p:cNvPr>
            <p:cNvSpPr/>
            <p:nvPr/>
          </p:nvSpPr>
          <p:spPr>
            <a:xfrm>
              <a:off x="42139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73;p80">
              <a:extLst>
                <a:ext uri="{FF2B5EF4-FFF2-40B4-BE49-F238E27FC236}">
                  <a16:creationId xmlns:a16="http://schemas.microsoft.com/office/drawing/2014/main" id="{80716E48-DFC1-FCB9-9FC4-976F3811D23D}"/>
                </a:ext>
              </a:extLst>
            </p:cNvPr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74;p80">
              <a:extLst>
                <a:ext uri="{FF2B5EF4-FFF2-40B4-BE49-F238E27FC236}">
                  <a16:creationId xmlns:a16="http://schemas.microsoft.com/office/drawing/2014/main" id="{46C19BC7-2B1C-10C0-618E-FF4D4AD45E1B}"/>
                </a:ext>
              </a:extLst>
            </p:cNvPr>
            <p:cNvSpPr/>
            <p:nvPr/>
          </p:nvSpPr>
          <p:spPr>
            <a:xfrm>
              <a:off x="42797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75;p80">
              <a:extLst>
                <a:ext uri="{FF2B5EF4-FFF2-40B4-BE49-F238E27FC236}">
                  <a16:creationId xmlns:a16="http://schemas.microsoft.com/office/drawing/2014/main" id="{241942C3-CAED-F98C-400D-AC85CA5F7831}"/>
                </a:ext>
              </a:extLst>
            </p:cNvPr>
            <p:cNvSpPr/>
            <p:nvPr/>
          </p:nvSpPr>
          <p:spPr>
            <a:xfrm>
              <a:off x="43125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76;p80">
              <a:extLst>
                <a:ext uri="{FF2B5EF4-FFF2-40B4-BE49-F238E27FC236}">
                  <a16:creationId xmlns:a16="http://schemas.microsoft.com/office/drawing/2014/main" id="{0701E947-99FF-5872-7844-75E74FEAFCD2}"/>
                </a:ext>
              </a:extLst>
            </p:cNvPr>
            <p:cNvSpPr/>
            <p:nvPr/>
          </p:nvSpPr>
          <p:spPr>
            <a:xfrm>
              <a:off x="43453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77;p80">
              <a:extLst>
                <a:ext uri="{FF2B5EF4-FFF2-40B4-BE49-F238E27FC236}">
                  <a16:creationId xmlns:a16="http://schemas.microsoft.com/office/drawing/2014/main" id="{838A96C3-27AC-7E7B-F106-0C9831259262}"/>
                </a:ext>
              </a:extLst>
            </p:cNvPr>
            <p:cNvSpPr/>
            <p:nvPr/>
          </p:nvSpPr>
          <p:spPr>
            <a:xfrm>
              <a:off x="43781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78;p80">
              <a:extLst>
                <a:ext uri="{FF2B5EF4-FFF2-40B4-BE49-F238E27FC236}">
                  <a16:creationId xmlns:a16="http://schemas.microsoft.com/office/drawing/2014/main" id="{556462E7-FDE7-8260-8EC0-C709F2D6BE02}"/>
                </a:ext>
              </a:extLst>
            </p:cNvPr>
            <p:cNvSpPr/>
            <p:nvPr/>
          </p:nvSpPr>
          <p:spPr>
            <a:xfrm>
              <a:off x="4410975" y="3984500"/>
              <a:ext cx="17975" cy="271700"/>
            </a:xfrm>
            <a:custGeom>
              <a:avLst/>
              <a:gdLst/>
              <a:ahLst/>
              <a:cxnLst/>
              <a:rect l="l" t="t" r="r" b="b"/>
              <a:pathLst>
                <a:path w="71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79;p80">
              <a:extLst>
                <a:ext uri="{FF2B5EF4-FFF2-40B4-BE49-F238E27FC236}">
                  <a16:creationId xmlns:a16="http://schemas.microsoft.com/office/drawing/2014/main" id="{6DE14B65-6EDF-BF09-D0DF-9A1B7767643D}"/>
                </a:ext>
              </a:extLst>
            </p:cNvPr>
            <p:cNvSpPr/>
            <p:nvPr/>
          </p:nvSpPr>
          <p:spPr>
            <a:xfrm>
              <a:off x="44440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80;p80">
              <a:extLst>
                <a:ext uri="{FF2B5EF4-FFF2-40B4-BE49-F238E27FC236}">
                  <a16:creationId xmlns:a16="http://schemas.microsoft.com/office/drawing/2014/main" id="{51937CDD-5FB5-7736-EE74-BCB4DDD76A04}"/>
                </a:ext>
              </a:extLst>
            </p:cNvPr>
            <p:cNvSpPr/>
            <p:nvPr/>
          </p:nvSpPr>
          <p:spPr>
            <a:xfrm>
              <a:off x="44768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81;p80">
              <a:extLst>
                <a:ext uri="{FF2B5EF4-FFF2-40B4-BE49-F238E27FC236}">
                  <a16:creationId xmlns:a16="http://schemas.microsoft.com/office/drawing/2014/main" id="{06B6915E-1DE7-11B3-A7CB-3424691C6262}"/>
                </a:ext>
              </a:extLst>
            </p:cNvPr>
            <p:cNvSpPr/>
            <p:nvPr/>
          </p:nvSpPr>
          <p:spPr>
            <a:xfrm>
              <a:off x="45096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82;p80">
              <a:extLst>
                <a:ext uri="{FF2B5EF4-FFF2-40B4-BE49-F238E27FC236}">
                  <a16:creationId xmlns:a16="http://schemas.microsoft.com/office/drawing/2014/main" id="{211E45F0-13F8-3EB3-6C29-7615B3578FD2}"/>
                </a:ext>
              </a:extLst>
            </p:cNvPr>
            <p:cNvSpPr/>
            <p:nvPr/>
          </p:nvSpPr>
          <p:spPr>
            <a:xfrm>
              <a:off x="45424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83;p80">
              <a:extLst>
                <a:ext uri="{FF2B5EF4-FFF2-40B4-BE49-F238E27FC236}">
                  <a16:creationId xmlns:a16="http://schemas.microsoft.com/office/drawing/2014/main" id="{9CF24243-9D3D-AF7F-CD06-9D1795CCE7CB}"/>
                </a:ext>
              </a:extLst>
            </p:cNvPr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84;p80">
              <a:extLst>
                <a:ext uri="{FF2B5EF4-FFF2-40B4-BE49-F238E27FC236}">
                  <a16:creationId xmlns:a16="http://schemas.microsoft.com/office/drawing/2014/main" id="{A4E54618-EE27-A9A5-D18E-BEBC4589F4F6}"/>
                </a:ext>
              </a:extLst>
            </p:cNvPr>
            <p:cNvSpPr/>
            <p:nvPr/>
          </p:nvSpPr>
          <p:spPr>
            <a:xfrm>
              <a:off x="4115475" y="4043200"/>
              <a:ext cx="17725" cy="213000"/>
            </a:xfrm>
            <a:custGeom>
              <a:avLst/>
              <a:gdLst/>
              <a:ahLst/>
              <a:cxnLst/>
              <a:rect l="l" t="t" r="r" b="b"/>
              <a:pathLst>
                <a:path w="709" h="8520" extrusionOk="0">
                  <a:moveTo>
                    <a:pt x="1" y="0"/>
                  </a:moveTo>
                  <a:lnTo>
                    <a:pt x="1" y="8519"/>
                  </a:lnTo>
                  <a:lnTo>
                    <a:pt x="708" y="851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85;p80">
              <a:extLst>
                <a:ext uri="{FF2B5EF4-FFF2-40B4-BE49-F238E27FC236}">
                  <a16:creationId xmlns:a16="http://schemas.microsoft.com/office/drawing/2014/main" id="{F30A4B09-0860-E61A-C461-369A84F7823D}"/>
                </a:ext>
              </a:extLst>
            </p:cNvPr>
            <p:cNvSpPr/>
            <p:nvPr/>
          </p:nvSpPr>
          <p:spPr>
            <a:xfrm>
              <a:off x="4148275" y="4113150"/>
              <a:ext cx="17725" cy="143050"/>
            </a:xfrm>
            <a:custGeom>
              <a:avLst/>
              <a:gdLst/>
              <a:ahLst/>
              <a:cxnLst/>
              <a:rect l="l" t="t" r="r" b="b"/>
              <a:pathLst>
                <a:path w="709" h="5722" extrusionOk="0">
                  <a:moveTo>
                    <a:pt x="1" y="1"/>
                  </a:moveTo>
                  <a:lnTo>
                    <a:pt x="1" y="5721"/>
                  </a:lnTo>
                  <a:lnTo>
                    <a:pt x="708" y="572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86;p80">
              <a:extLst>
                <a:ext uri="{FF2B5EF4-FFF2-40B4-BE49-F238E27FC236}">
                  <a16:creationId xmlns:a16="http://schemas.microsoft.com/office/drawing/2014/main" id="{6E275D96-25D7-6810-FAA7-8BD39CF2DE25}"/>
                </a:ext>
              </a:extLst>
            </p:cNvPr>
            <p:cNvSpPr/>
            <p:nvPr/>
          </p:nvSpPr>
          <p:spPr>
            <a:xfrm>
              <a:off x="4181100" y="4088050"/>
              <a:ext cx="17950" cy="168150"/>
            </a:xfrm>
            <a:custGeom>
              <a:avLst/>
              <a:gdLst/>
              <a:ahLst/>
              <a:cxnLst/>
              <a:rect l="l" t="t" r="r" b="b"/>
              <a:pathLst>
                <a:path w="718" h="6726" extrusionOk="0">
                  <a:moveTo>
                    <a:pt x="0" y="0"/>
                  </a:moveTo>
                  <a:lnTo>
                    <a:pt x="0" y="6725"/>
                  </a:lnTo>
                  <a:lnTo>
                    <a:pt x="718" y="67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87;p80">
              <a:extLst>
                <a:ext uri="{FF2B5EF4-FFF2-40B4-BE49-F238E27FC236}">
                  <a16:creationId xmlns:a16="http://schemas.microsoft.com/office/drawing/2014/main" id="{C6F25191-7867-3285-9951-64E817DE7C46}"/>
                </a:ext>
              </a:extLst>
            </p:cNvPr>
            <p:cNvSpPr/>
            <p:nvPr/>
          </p:nvSpPr>
          <p:spPr>
            <a:xfrm>
              <a:off x="4213900" y="4030375"/>
              <a:ext cx="17950" cy="225825"/>
            </a:xfrm>
            <a:custGeom>
              <a:avLst/>
              <a:gdLst/>
              <a:ahLst/>
              <a:cxnLst/>
              <a:rect l="l" t="t" r="r" b="b"/>
              <a:pathLst>
                <a:path w="718" h="9033" extrusionOk="0">
                  <a:moveTo>
                    <a:pt x="0" y="1"/>
                  </a:moveTo>
                  <a:lnTo>
                    <a:pt x="0" y="9032"/>
                  </a:lnTo>
                  <a:lnTo>
                    <a:pt x="718" y="903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88;p80">
              <a:extLst>
                <a:ext uri="{FF2B5EF4-FFF2-40B4-BE49-F238E27FC236}">
                  <a16:creationId xmlns:a16="http://schemas.microsoft.com/office/drawing/2014/main" id="{90E737B7-9D65-4343-4D8B-3D0317BC6376}"/>
                </a:ext>
              </a:extLst>
            </p:cNvPr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89;p80">
              <a:extLst>
                <a:ext uri="{FF2B5EF4-FFF2-40B4-BE49-F238E27FC236}">
                  <a16:creationId xmlns:a16="http://schemas.microsoft.com/office/drawing/2014/main" id="{60035522-4F6B-0F00-A8B7-5F8F33BC9AC3}"/>
                </a:ext>
              </a:extLst>
            </p:cNvPr>
            <p:cNvSpPr/>
            <p:nvPr/>
          </p:nvSpPr>
          <p:spPr>
            <a:xfrm>
              <a:off x="4279750" y="4015000"/>
              <a:ext cx="17725" cy="241200"/>
            </a:xfrm>
            <a:custGeom>
              <a:avLst/>
              <a:gdLst/>
              <a:ahLst/>
              <a:cxnLst/>
              <a:rect l="l" t="t" r="r" b="b"/>
              <a:pathLst>
                <a:path w="709" h="9648" extrusionOk="0">
                  <a:moveTo>
                    <a:pt x="1" y="1"/>
                  </a:moveTo>
                  <a:lnTo>
                    <a:pt x="1" y="9647"/>
                  </a:lnTo>
                  <a:lnTo>
                    <a:pt x="708" y="964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90;p80">
              <a:extLst>
                <a:ext uri="{FF2B5EF4-FFF2-40B4-BE49-F238E27FC236}">
                  <a16:creationId xmlns:a16="http://schemas.microsoft.com/office/drawing/2014/main" id="{ECDEB80D-ABB8-B1AD-F5E9-9C86E5946EBF}"/>
                </a:ext>
              </a:extLst>
            </p:cNvPr>
            <p:cNvSpPr/>
            <p:nvPr/>
          </p:nvSpPr>
          <p:spPr>
            <a:xfrm>
              <a:off x="4312575" y="4008350"/>
              <a:ext cx="17700" cy="247850"/>
            </a:xfrm>
            <a:custGeom>
              <a:avLst/>
              <a:gdLst/>
              <a:ahLst/>
              <a:cxnLst/>
              <a:rect l="l" t="t" r="r" b="b"/>
              <a:pathLst>
                <a:path w="708" h="9914" extrusionOk="0">
                  <a:moveTo>
                    <a:pt x="0" y="0"/>
                  </a:moveTo>
                  <a:lnTo>
                    <a:pt x="0" y="9913"/>
                  </a:lnTo>
                  <a:lnTo>
                    <a:pt x="708" y="991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91;p80">
              <a:extLst>
                <a:ext uri="{FF2B5EF4-FFF2-40B4-BE49-F238E27FC236}">
                  <a16:creationId xmlns:a16="http://schemas.microsoft.com/office/drawing/2014/main" id="{21CEA25B-3ED1-4A91-1DFB-9A36EBAEAB6D}"/>
                </a:ext>
              </a:extLst>
            </p:cNvPr>
            <p:cNvSpPr/>
            <p:nvPr/>
          </p:nvSpPr>
          <p:spPr>
            <a:xfrm>
              <a:off x="4345375" y="4070350"/>
              <a:ext cx="17700" cy="185850"/>
            </a:xfrm>
            <a:custGeom>
              <a:avLst/>
              <a:gdLst/>
              <a:ahLst/>
              <a:cxnLst/>
              <a:rect l="l" t="t" r="r" b="b"/>
              <a:pathLst>
                <a:path w="708" h="7434" extrusionOk="0">
                  <a:moveTo>
                    <a:pt x="0" y="1"/>
                  </a:moveTo>
                  <a:lnTo>
                    <a:pt x="0" y="7433"/>
                  </a:lnTo>
                  <a:lnTo>
                    <a:pt x="708" y="743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92;p80">
              <a:extLst>
                <a:ext uri="{FF2B5EF4-FFF2-40B4-BE49-F238E27FC236}">
                  <a16:creationId xmlns:a16="http://schemas.microsoft.com/office/drawing/2014/main" id="{F758B3D9-2DB3-6DC8-34C2-BEA7901D9090}"/>
                </a:ext>
              </a:extLst>
            </p:cNvPr>
            <p:cNvSpPr/>
            <p:nvPr/>
          </p:nvSpPr>
          <p:spPr>
            <a:xfrm>
              <a:off x="4378175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1" y="0"/>
                  </a:moveTo>
                  <a:lnTo>
                    <a:pt x="1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93;p80">
              <a:extLst>
                <a:ext uri="{FF2B5EF4-FFF2-40B4-BE49-F238E27FC236}">
                  <a16:creationId xmlns:a16="http://schemas.microsoft.com/office/drawing/2014/main" id="{0A7B0EE7-3A78-A538-9215-6867B5E973AC}"/>
                </a:ext>
              </a:extLst>
            </p:cNvPr>
            <p:cNvSpPr/>
            <p:nvPr/>
          </p:nvSpPr>
          <p:spPr>
            <a:xfrm>
              <a:off x="4410975" y="4116750"/>
              <a:ext cx="17975" cy="139450"/>
            </a:xfrm>
            <a:custGeom>
              <a:avLst/>
              <a:gdLst/>
              <a:ahLst/>
              <a:cxnLst/>
              <a:rect l="l" t="t" r="r" b="b"/>
              <a:pathLst>
                <a:path w="719" h="5578" extrusionOk="0">
                  <a:moveTo>
                    <a:pt x="1" y="0"/>
                  </a:moveTo>
                  <a:lnTo>
                    <a:pt x="1" y="5577"/>
                  </a:lnTo>
                  <a:lnTo>
                    <a:pt x="718" y="557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94;p80">
              <a:extLst>
                <a:ext uri="{FF2B5EF4-FFF2-40B4-BE49-F238E27FC236}">
                  <a16:creationId xmlns:a16="http://schemas.microsoft.com/office/drawing/2014/main" id="{C63CEFA6-0E92-32FB-8279-01E5CD605AF4}"/>
                </a:ext>
              </a:extLst>
            </p:cNvPr>
            <p:cNvSpPr/>
            <p:nvPr/>
          </p:nvSpPr>
          <p:spPr>
            <a:xfrm>
              <a:off x="4444050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0" y="0"/>
                  </a:moveTo>
                  <a:lnTo>
                    <a:pt x="0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95;p80">
              <a:extLst>
                <a:ext uri="{FF2B5EF4-FFF2-40B4-BE49-F238E27FC236}">
                  <a16:creationId xmlns:a16="http://schemas.microsoft.com/office/drawing/2014/main" id="{8C3B0E2C-077D-CFBD-F081-F684B2C20377}"/>
                </a:ext>
              </a:extLst>
            </p:cNvPr>
            <p:cNvSpPr/>
            <p:nvPr/>
          </p:nvSpPr>
          <p:spPr>
            <a:xfrm>
              <a:off x="4476850" y="4090875"/>
              <a:ext cx="17700" cy="165325"/>
            </a:xfrm>
            <a:custGeom>
              <a:avLst/>
              <a:gdLst/>
              <a:ahLst/>
              <a:cxnLst/>
              <a:rect l="l" t="t" r="r" b="b"/>
              <a:pathLst>
                <a:path w="708" h="6613" extrusionOk="0">
                  <a:moveTo>
                    <a:pt x="0" y="0"/>
                  </a:moveTo>
                  <a:lnTo>
                    <a:pt x="0" y="6612"/>
                  </a:lnTo>
                  <a:lnTo>
                    <a:pt x="708" y="6612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96;p80">
              <a:extLst>
                <a:ext uri="{FF2B5EF4-FFF2-40B4-BE49-F238E27FC236}">
                  <a16:creationId xmlns:a16="http://schemas.microsoft.com/office/drawing/2014/main" id="{884AFB4B-EF1B-C5AD-7134-0DFD0ED09AB8}"/>
                </a:ext>
              </a:extLst>
            </p:cNvPr>
            <p:cNvSpPr/>
            <p:nvPr/>
          </p:nvSpPr>
          <p:spPr>
            <a:xfrm>
              <a:off x="4509650" y="4079600"/>
              <a:ext cx="17700" cy="176600"/>
            </a:xfrm>
            <a:custGeom>
              <a:avLst/>
              <a:gdLst/>
              <a:ahLst/>
              <a:cxnLst/>
              <a:rect l="l" t="t" r="r" b="b"/>
              <a:pathLst>
                <a:path w="708" h="7064" extrusionOk="0">
                  <a:moveTo>
                    <a:pt x="1" y="0"/>
                  </a:moveTo>
                  <a:lnTo>
                    <a:pt x="1" y="7063"/>
                  </a:lnTo>
                  <a:lnTo>
                    <a:pt x="708" y="706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97;p80">
              <a:extLst>
                <a:ext uri="{FF2B5EF4-FFF2-40B4-BE49-F238E27FC236}">
                  <a16:creationId xmlns:a16="http://schemas.microsoft.com/office/drawing/2014/main" id="{CBBF015C-2118-E011-390F-A2EAABAB21C1}"/>
                </a:ext>
              </a:extLst>
            </p:cNvPr>
            <p:cNvSpPr/>
            <p:nvPr/>
          </p:nvSpPr>
          <p:spPr>
            <a:xfrm>
              <a:off x="4542450" y="4109575"/>
              <a:ext cx="17725" cy="146625"/>
            </a:xfrm>
            <a:custGeom>
              <a:avLst/>
              <a:gdLst/>
              <a:ahLst/>
              <a:cxnLst/>
              <a:rect l="l" t="t" r="r" b="b"/>
              <a:pathLst>
                <a:path w="709" h="5865" extrusionOk="0">
                  <a:moveTo>
                    <a:pt x="1" y="0"/>
                  </a:moveTo>
                  <a:lnTo>
                    <a:pt x="1" y="5864"/>
                  </a:lnTo>
                  <a:lnTo>
                    <a:pt x="708" y="586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98;p80">
              <a:extLst>
                <a:ext uri="{FF2B5EF4-FFF2-40B4-BE49-F238E27FC236}">
                  <a16:creationId xmlns:a16="http://schemas.microsoft.com/office/drawing/2014/main" id="{3D5F9C8C-7DED-9DD3-BBF4-0621D823267F}"/>
                </a:ext>
              </a:extLst>
            </p:cNvPr>
            <p:cNvSpPr/>
            <p:nvPr/>
          </p:nvSpPr>
          <p:spPr>
            <a:xfrm>
              <a:off x="3623925" y="4036275"/>
              <a:ext cx="399325" cy="150725"/>
            </a:xfrm>
            <a:custGeom>
              <a:avLst/>
              <a:gdLst/>
              <a:ahLst/>
              <a:cxnLst/>
              <a:rect l="l" t="t" r="r" b="b"/>
              <a:pathLst>
                <a:path w="15973" h="6029" extrusionOk="0">
                  <a:moveTo>
                    <a:pt x="0" y="1"/>
                  </a:moveTo>
                  <a:lnTo>
                    <a:pt x="0" y="5557"/>
                  </a:lnTo>
                  <a:cubicBezTo>
                    <a:pt x="0" y="5813"/>
                    <a:pt x="205" y="6028"/>
                    <a:pt x="462" y="6028"/>
                  </a:cubicBezTo>
                  <a:lnTo>
                    <a:pt x="15511" y="6028"/>
                  </a:lnTo>
                  <a:cubicBezTo>
                    <a:pt x="15767" y="6028"/>
                    <a:pt x="15972" y="5813"/>
                    <a:pt x="15972" y="5557"/>
                  </a:cubicBezTo>
                  <a:lnTo>
                    <a:pt x="15972" y="1"/>
                  </a:lnTo>
                  <a:close/>
                </a:path>
              </a:pathLst>
            </a:custGeom>
            <a:solidFill>
              <a:srgbClr val="7DB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99;p80">
              <a:extLst>
                <a:ext uri="{FF2B5EF4-FFF2-40B4-BE49-F238E27FC236}">
                  <a16:creationId xmlns:a16="http://schemas.microsoft.com/office/drawing/2014/main" id="{28F18F94-7A69-31DD-9368-E865FC8003BC}"/>
                </a:ext>
              </a:extLst>
            </p:cNvPr>
            <p:cNvSpPr/>
            <p:nvPr/>
          </p:nvSpPr>
          <p:spPr>
            <a:xfrm>
              <a:off x="3270000" y="4060100"/>
              <a:ext cx="314225" cy="170725"/>
            </a:xfrm>
            <a:custGeom>
              <a:avLst/>
              <a:gdLst/>
              <a:ahLst/>
              <a:cxnLst/>
              <a:rect l="l" t="t" r="r" b="b"/>
              <a:pathLst>
                <a:path w="12569" h="6829" extrusionOk="0">
                  <a:moveTo>
                    <a:pt x="0" y="1"/>
                  </a:moveTo>
                  <a:lnTo>
                    <a:pt x="0" y="6418"/>
                  </a:lnTo>
                  <a:cubicBezTo>
                    <a:pt x="0" y="6644"/>
                    <a:pt x="185" y="6828"/>
                    <a:pt x="420" y="6828"/>
                  </a:cubicBezTo>
                  <a:lnTo>
                    <a:pt x="12158" y="6828"/>
                  </a:lnTo>
                  <a:cubicBezTo>
                    <a:pt x="12384" y="6828"/>
                    <a:pt x="12568" y="6644"/>
                    <a:pt x="12568" y="6418"/>
                  </a:cubicBezTo>
                  <a:lnTo>
                    <a:pt x="12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100;p80">
              <a:extLst>
                <a:ext uri="{FF2B5EF4-FFF2-40B4-BE49-F238E27FC236}">
                  <a16:creationId xmlns:a16="http://schemas.microsoft.com/office/drawing/2014/main" id="{B223A37F-C38F-8C7A-D199-A2EC1CA59B87}"/>
                </a:ext>
              </a:extLst>
            </p:cNvPr>
            <p:cNvSpPr/>
            <p:nvPr/>
          </p:nvSpPr>
          <p:spPr>
            <a:xfrm>
              <a:off x="3601125" y="3906600"/>
              <a:ext cx="399575" cy="253750"/>
            </a:xfrm>
            <a:custGeom>
              <a:avLst/>
              <a:gdLst/>
              <a:ahLst/>
              <a:cxnLst/>
              <a:rect l="l" t="t" r="r" b="b"/>
              <a:pathLst>
                <a:path w="15983" h="10150" extrusionOk="0">
                  <a:moveTo>
                    <a:pt x="472" y="0"/>
                  </a:moveTo>
                  <a:cubicBezTo>
                    <a:pt x="205" y="0"/>
                    <a:pt x="0" y="205"/>
                    <a:pt x="0" y="462"/>
                  </a:cubicBezTo>
                  <a:lnTo>
                    <a:pt x="0" y="9688"/>
                  </a:lnTo>
                  <a:cubicBezTo>
                    <a:pt x="0" y="9944"/>
                    <a:pt x="205" y="10149"/>
                    <a:pt x="472" y="10149"/>
                  </a:cubicBezTo>
                  <a:lnTo>
                    <a:pt x="15511" y="10149"/>
                  </a:lnTo>
                  <a:cubicBezTo>
                    <a:pt x="15767" y="10149"/>
                    <a:pt x="15982" y="9944"/>
                    <a:pt x="15982" y="9688"/>
                  </a:cubicBezTo>
                  <a:lnTo>
                    <a:pt x="15982" y="462"/>
                  </a:lnTo>
                  <a:cubicBezTo>
                    <a:pt x="15982" y="205"/>
                    <a:pt x="15767" y="0"/>
                    <a:pt x="15511" y="0"/>
                  </a:cubicBezTo>
                  <a:close/>
                </a:path>
              </a:pathLst>
            </a:custGeom>
            <a:solidFill>
              <a:srgbClr val="A5E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101;p80">
              <a:extLst>
                <a:ext uri="{FF2B5EF4-FFF2-40B4-BE49-F238E27FC236}">
                  <a16:creationId xmlns:a16="http://schemas.microsoft.com/office/drawing/2014/main" id="{DC0027C7-BF7E-E345-6704-CBFF56366686}"/>
                </a:ext>
              </a:extLst>
            </p:cNvPr>
            <p:cNvSpPr/>
            <p:nvPr/>
          </p:nvSpPr>
          <p:spPr>
            <a:xfrm>
              <a:off x="3631875" y="3977850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102;p80">
              <a:extLst>
                <a:ext uri="{FF2B5EF4-FFF2-40B4-BE49-F238E27FC236}">
                  <a16:creationId xmlns:a16="http://schemas.microsoft.com/office/drawing/2014/main" id="{756465D8-264C-329D-F4B7-8DBE47ECD2DB}"/>
                </a:ext>
              </a:extLst>
            </p:cNvPr>
            <p:cNvSpPr/>
            <p:nvPr/>
          </p:nvSpPr>
          <p:spPr>
            <a:xfrm>
              <a:off x="3698750" y="3977850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103;p80">
              <a:extLst>
                <a:ext uri="{FF2B5EF4-FFF2-40B4-BE49-F238E27FC236}">
                  <a16:creationId xmlns:a16="http://schemas.microsoft.com/office/drawing/2014/main" id="{B0E949A0-3135-78B5-F8DC-601BAE9C7357}"/>
                </a:ext>
              </a:extLst>
            </p:cNvPr>
            <p:cNvSpPr/>
            <p:nvPr/>
          </p:nvSpPr>
          <p:spPr>
            <a:xfrm>
              <a:off x="3903275" y="3977850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104;p80">
              <a:extLst>
                <a:ext uri="{FF2B5EF4-FFF2-40B4-BE49-F238E27FC236}">
                  <a16:creationId xmlns:a16="http://schemas.microsoft.com/office/drawing/2014/main" id="{A9102F8A-3033-8D9E-71CE-490481A15712}"/>
                </a:ext>
              </a:extLst>
            </p:cNvPr>
            <p:cNvSpPr/>
            <p:nvPr/>
          </p:nvSpPr>
          <p:spPr>
            <a:xfrm>
              <a:off x="3768225" y="3977850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105;p80">
              <a:extLst>
                <a:ext uri="{FF2B5EF4-FFF2-40B4-BE49-F238E27FC236}">
                  <a16:creationId xmlns:a16="http://schemas.microsoft.com/office/drawing/2014/main" id="{B5366209-809D-149E-26F3-C82405A8786B}"/>
                </a:ext>
              </a:extLst>
            </p:cNvPr>
            <p:cNvSpPr/>
            <p:nvPr/>
          </p:nvSpPr>
          <p:spPr>
            <a:xfrm>
              <a:off x="3803075" y="3977850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106;p80">
              <a:extLst>
                <a:ext uri="{FF2B5EF4-FFF2-40B4-BE49-F238E27FC236}">
                  <a16:creationId xmlns:a16="http://schemas.microsoft.com/office/drawing/2014/main" id="{5CB4211C-F85C-34BE-DBB7-855906E53C8A}"/>
                </a:ext>
              </a:extLst>
            </p:cNvPr>
            <p:cNvSpPr/>
            <p:nvPr/>
          </p:nvSpPr>
          <p:spPr>
            <a:xfrm>
              <a:off x="3856375" y="3977850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107;p80">
              <a:extLst>
                <a:ext uri="{FF2B5EF4-FFF2-40B4-BE49-F238E27FC236}">
                  <a16:creationId xmlns:a16="http://schemas.microsoft.com/office/drawing/2014/main" id="{F1EBD75A-1161-3508-21B9-7A2C3BCBE4E7}"/>
                </a:ext>
              </a:extLst>
            </p:cNvPr>
            <p:cNvSpPr/>
            <p:nvPr/>
          </p:nvSpPr>
          <p:spPr>
            <a:xfrm>
              <a:off x="3631875" y="3997825"/>
              <a:ext cx="53575" cy="6450"/>
            </a:xfrm>
            <a:custGeom>
              <a:avLst/>
              <a:gdLst/>
              <a:ahLst/>
              <a:cxnLst/>
              <a:rect l="l" t="t" r="r" b="b"/>
              <a:pathLst>
                <a:path w="2143" h="258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108;p80">
              <a:extLst>
                <a:ext uri="{FF2B5EF4-FFF2-40B4-BE49-F238E27FC236}">
                  <a16:creationId xmlns:a16="http://schemas.microsoft.com/office/drawing/2014/main" id="{187108D3-4C95-5B19-979C-A460B2C4ED97}"/>
                </a:ext>
              </a:extLst>
            </p:cNvPr>
            <p:cNvSpPr/>
            <p:nvPr/>
          </p:nvSpPr>
          <p:spPr>
            <a:xfrm>
              <a:off x="3698750" y="3997825"/>
              <a:ext cx="53850" cy="6450"/>
            </a:xfrm>
            <a:custGeom>
              <a:avLst/>
              <a:gdLst/>
              <a:ahLst/>
              <a:cxnLst/>
              <a:rect l="l" t="t" r="r" b="b"/>
              <a:pathLst>
                <a:path w="2154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109;p80">
              <a:extLst>
                <a:ext uri="{FF2B5EF4-FFF2-40B4-BE49-F238E27FC236}">
                  <a16:creationId xmlns:a16="http://schemas.microsoft.com/office/drawing/2014/main" id="{D5DC7D95-9AEA-7F8A-95C0-C9EC73F5A82F}"/>
                </a:ext>
              </a:extLst>
            </p:cNvPr>
            <p:cNvSpPr/>
            <p:nvPr/>
          </p:nvSpPr>
          <p:spPr>
            <a:xfrm>
              <a:off x="3903275" y="3997825"/>
              <a:ext cx="77175" cy="6450"/>
            </a:xfrm>
            <a:custGeom>
              <a:avLst/>
              <a:gdLst/>
              <a:ahLst/>
              <a:cxnLst/>
              <a:rect l="l" t="t" r="r" b="b"/>
              <a:pathLst>
                <a:path w="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110;p80">
              <a:extLst>
                <a:ext uri="{FF2B5EF4-FFF2-40B4-BE49-F238E27FC236}">
                  <a16:creationId xmlns:a16="http://schemas.microsoft.com/office/drawing/2014/main" id="{7EC86697-352D-0E90-D31D-DB40F7C358B5}"/>
                </a:ext>
              </a:extLst>
            </p:cNvPr>
            <p:cNvSpPr/>
            <p:nvPr/>
          </p:nvSpPr>
          <p:spPr>
            <a:xfrm>
              <a:off x="3768225" y="3997825"/>
              <a:ext cx="26150" cy="6450"/>
            </a:xfrm>
            <a:custGeom>
              <a:avLst/>
              <a:gdLst/>
              <a:ahLst/>
              <a:cxnLst/>
              <a:rect l="l" t="t" r="r" b="b"/>
              <a:pathLst>
                <a:path w="1046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111;p80">
              <a:extLst>
                <a:ext uri="{FF2B5EF4-FFF2-40B4-BE49-F238E27FC236}">
                  <a16:creationId xmlns:a16="http://schemas.microsoft.com/office/drawing/2014/main" id="{D24B76C4-1ABD-0880-C921-3AA9F5DD222B}"/>
                </a:ext>
              </a:extLst>
            </p:cNvPr>
            <p:cNvSpPr/>
            <p:nvPr/>
          </p:nvSpPr>
          <p:spPr>
            <a:xfrm>
              <a:off x="3803075" y="3997825"/>
              <a:ext cx="38725" cy="6450"/>
            </a:xfrm>
            <a:custGeom>
              <a:avLst/>
              <a:gdLst/>
              <a:ahLst/>
              <a:cxnLst/>
              <a:rect l="l" t="t" r="r" b="b"/>
              <a:pathLst>
                <a:path w="1549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112;p80">
              <a:extLst>
                <a:ext uri="{FF2B5EF4-FFF2-40B4-BE49-F238E27FC236}">
                  <a16:creationId xmlns:a16="http://schemas.microsoft.com/office/drawing/2014/main" id="{7EB26711-E322-FE01-DB11-DBFBB0916D40}"/>
                </a:ext>
              </a:extLst>
            </p:cNvPr>
            <p:cNvSpPr/>
            <p:nvPr/>
          </p:nvSpPr>
          <p:spPr>
            <a:xfrm>
              <a:off x="3856375" y="3997825"/>
              <a:ext cx="38975" cy="6450"/>
            </a:xfrm>
            <a:custGeom>
              <a:avLst/>
              <a:gdLst/>
              <a:ahLst/>
              <a:cxnLst/>
              <a:rect l="l" t="t" r="r" b="b"/>
              <a:pathLst>
                <a:path w="1559" h="258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113;p80">
              <a:extLst>
                <a:ext uri="{FF2B5EF4-FFF2-40B4-BE49-F238E27FC236}">
                  <a16:creationId xmlns:a16="http://schemas.microsoft.com/office/drawing/2014/main" id="{2F52E364-DBBF-B5F2-869D-2CDCCD6355F7}"/>
                </a:ext>
              </a:extLst>
            </p:cNvPr>
            <p:cNvSpPr/>
            <p:nvPr/>
          </p:nvSpPr>
          <p:spPr>
            <a:xfrm>
              <a:off x="3631875" y="40175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114;p80">
              <a:extLst>
                <a:ext uri="{FF2B5EF4-FFF2-40B4-BE49-F238E27FC236}">
                  <a16:creationId xmlns:a16="http://schemas.microsoft.com/office/drawing/2014/main" id="{43DFC895-5B8A-5EA3-D0BF-FB1AE81DE9BF}"/>
                </a:ext>
              </a:extLst>
            </p:cNvPr>
            <p:cNvSpPr/>
            <p:nvPr/>
          </p:nvSpPr>
          <p:spPr>
            <a:xfrm>
              <a:off x="3698750" y="40175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115;p80">
              <a:extLst>
                <a:ext uri="{FF2B5EF4-FFF2-40B4-BE49-F238E27FC236}">
                  <a16:creationId xmlns:a16="http://schemas.microsoft.com/office/drawing/2014/main" id="{2F4BBE22-4ED7-CADA-D943-770E9339D217}"/>
                </a:ext>
              </a:extLst>
            </p:cNvPr>
            <p:cNvSpPr/>
            <p:nvPr/>
          </p:nvSpPr>
          <p:spPr>
            <a:xfrm>
              <a:off x="3903275" y="40175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116;p80">
              <a:extLst>
                <a:ext uri="{FF2B5EF4-FFF2-40B4-BE49-F238E27FC236}">
                  <a16:creationId xmlns:a16="http://schemas.microsoft.com/office/drawing/2014/main" id="{C6E18154-579A-F8B6-6E7E-E18FF013C392}"/>
                </a:ext>
              </a:extLst>
            </p:cNvPr>
            <p:cNvSpPr/>
            <p:nvPr/>
          </p:nvSpPr>
          <p:spPr>
            <a:xfrm>
              <a:off x="3768225" y="40175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117;p80">
              <a:extLst>
                <a:ext uri="{FF2B5EF4-FFF2-40B4-BE49-F238E27FC236}">
                  <a16:creationId xmlns:a16="http://schemas.microsoft.com/office/drawing/2014/main" id="{6A42444E-26ED-ADB4-8F33-7F4673EB0738}"/>
                </a:ext>
              </a:extLst>
            </p:cNvPr>
            <p:cNvSpPr/>
            <p:nvPr/>
          </p:nvSpPr>
          <p:spPr>
            <a:xfrm>
              <a:off x="3803075" y="40175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118;p80">
              <a:extLst>
                <a:ext uri="{FF2B5EF4-FFF2-40B4-BE49-F238E27FC236}">
                  <a16:creationId xmlns:a16="http://schemas.microsoft.com/office/drawing/2014/main" id="{00F6D2A1-FD0C-CD47-5D9B-5D596284439F}"/>
                </a:ext>
              </a:extLst>
            </p:cNvPr>
            <p:cNvSpPr/>
            <p:nvPr/>
          </p:nvSpPr>
          <p:spPr>
            <a:xfrm>
              <a:off x="3856375" y="40175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119;p80">
              <a:extLst>
                <a:ext uri="{FF2B5EF4-FFF2-40B4-BE49-F238E27FC236}">
                  <a16:creationId xmlns:a16="http://schemas.microsoft.com/office/drawing/2014/main" id="{C53B3753-62F7-6DC4-7EA1-D0812B3E940C}"/>
                </a:ext>
              </a:extLst>
            </p:cNvPr>
            <p:cNvSpPr/>
            <p:nvPr/>
          </p:nvSpPr>
          <p:spPr>
            <a:xfrm>
              <a:off x="3631875" y="40373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120;p80">
              <a:extLst>
                <a:ext uri="{FF2B5EF4-FFF2-40B4-BE49-F238E27FC236}">
                  <a16:creationId xmlns:a16="http://schemas.microsoft.com/office/drawing/2014/main" id="{2347D336-D3CA-4C08-F22F-06D827F51867}"/>
                </a:ext>
              </a:extLst>
            </p:cNvPr>
            <p:cNvSpPr/>
            <p:nvPr/>
          </p:nvSpPr>
          <p:spPr>
            <a:xfrm>
              <a:off x="3698750" y="40373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121;p80">
              <a:extLst>
                <a:ext uri="{FF2B5EF4-FFF2-40B4-BE49-F238E27FC236}">
                  <a16:creationId xmlns:a16="http://schemas.microsoft.com/office/drawing/2014/main" id="{994065B5-F857-C180-BF67-77135EAE16E8}"/>
                </a:ext>
              </a:extLst>
            </p:cNvPr>
            <p:cNvSpPr/>
            <p:nvPr/>
          </p:nvSpPr>
          <p:spPr>
            <a:xfrm>
              <a:off x="3903275" y="40373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122;p80">
              <a:extLst>
                <a:ext uri="{FF2B5EF4-FFF2-40B4-BE49-F238E27FC236}">
                  <a16:creationId xmlns:a16="http://schemas.microsoft.com/office/drawing/2014/main" id="{3996FE27-2EB6-AD16-DA81-BBD303130F1F}"/>
                </a:ext>
              </a:extLst>
            </p:cNvPr>
            <p:cNvSpPr/>
            <p:nvPr/>
          </p:nvSpPr>
          <p:spPr>
            <a:xfrm>
              <a:off x="3768225" y="40373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123;p80">
              <a:extLst>
                <a:ext uri="{FF2B5EF4-FFF2-40B4-BE49-F238E27FC236}">
                  <a16:creationId xmlns:a16="http://schemas.microsoft.com/office/drawing/2014/main" id="{F94986DA-E685-4994-94A3-096465D030E0}"/>
                </a:ext>
              </a:extLst>
            </p:cNvPr>
            <p:cNvSpPr/>
            <p:nvPr/>
          </p:nvSpPr>
          <p:spPr>
            <a:xfrm>
              <a:off x="3803075" y="40373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124;p80">
              <a:extLst>
                <a:ext uri="{FF2B5EF4-FFF2-40B4-BE49-F238E27FC236}">
                  <a16:creationId xmlns:a16="http://schemas.microsoft.com/office/drawing/2014/main" id="{E5255907-3718-6BC5-80FB-A76FCD2683BF}"/>
                </a:ext>
              </a:extLst>
            </p:cNvPr>
            <p:cNvSpPr/>
            <p:nvPr/>
          </p:nvSpPr>
          <p:spPr>
            <a:xfrm>
              <a:off x="3856375" y="40373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125;p80">
              <a:extLst>
                <a:ext uri="{FF2B5EF4-FFF2-40B4-BE49-F238E27FC236}">
                  <a16:creationId xmlns:a16="http://schemas.microsoft.com/office/drawing/2014/main" id="{02E2DD90-878C-D1C8-2200-128B05745BBC}"/>
                </a:ext>
              </a:extLst>
            </p:cNvPr>
            <p:cNvSpPr/>
            <p:nvPr/>
          </p:nvSpPr>
          <p:spPr>
            <a:xfrm>
              <a:off x="3631875" y="4057025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126;p80">
              <a:extLst>
                <a:ext uri="{FF2B5EF4-FFF2-40B4-BE49-F238E27FC236}">
                  <a16:creationId xmlns:a16="http://schemas.microsoft.com/office/drawing/2014/main" id="{89E68955-70AD-4307-2873-09BEA570A6D7}"/>
                </a:ext>
              </a:extLst>
            </p:cNvPr>
            <p:cNvSpPr/>
            <p:nvPr/>
          </p:nvSpPr>
          <p:spPr>
            <a:xfrm>
              <a:off x="3698750" y="4057025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127;p80">
              <a:extLst>
                <a:ext uri="{FF2B5EF4-FFF2-40B4-BE49-F238E27FC236}">
                  <a16:creationId xmlns:a16="http://schemas.microsoft.com/office/drawing/2014/main" id="{07BC3FE8-0D7E-BD5A-9043-0C39CFF1C2AC}"/>
                </a:ext>
              </a:extLst>
            </p:cNvPr>
            <p:cNvSpPr/>
            <p:nvPr/>
          </p:nvSpPr>
          <p:spPr>
            <a:xfrm>
              <a:off x="3903275" y="4057025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128;p80">
              <a:extLst>
                <a:ext uri="{FF2B5EF4-FFF2-40B4-BE49-F238E27FC236}">
                  <a16:creationId xmlns:a16="http://schemas.microsoft.com/office/drawing/2014/main" id="{73BA0C11-AA59-FAF0-8136-9182C65E6295}"/>
                </a:ext>
              </a:extLst>
            </p:cNvPr>
            <p:cNvSpPr/>
            <p:nvPr/>
          </p:nvSpPr>
          <p:spPr>
            <a:xfrm>
              <a:off x="3768225" y="4057025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129;p80">
              <a:extLst>
                <a:ext uri="{FF2B5EF4-FFF2-40B4-BE49-F238E27FC236}">
                  <a16:creationId xmlns:a16="http://schemas.microsoft.com/office/drawing/2014/main" id="{26B76E30-09B0-8E56-9DB1-EC01012F518F}"/>
                </a:ext>
              </a:extLst>
            </p:cNvPr>
            <p:cNvSpPr/>
            <p:nvPr/>
          </p:nvSpPr>
          <p:spPr>
            <a:xfrm>
              <a:off x="3803075" y="4057025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130;p80">
              <a:extLst>
                <a:ext uri="{FF2B5EF4-FFF2-40B4-BE49-F238E27FC236}">
                  <a16:creationId xmlns:a16="http://schemas.microsoft.com/office/drawing/2014/main" id="{70EDEAB8-71F9-AD53-265E-9786DF20A3B8}"/>
                </a:ext>
              </a:extLst>
            </p:cNvPr>
            <p:cNvSpPr/>
            <p:nvPr/>
          </p:nvSpPr>
          <p:spPr>
            <a:xfrm>
              <a:off x="3856375" y="4057025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131;p80">
              <a:extLst>
                <a:ext uri="{FF2B5EF4-FFF2-40B4-BE49-F238E27FC236}">
                  <a16:creationId xmlns:a16="http://schemas.microsoft.com/office/drawing/2014/main" id="{159FC102-1F9D-D2DC-8505-7B26670D84CB}"/>
                </a:ext>
              </a:extLst>
            </p:cNvPr>
            <p:cNvSpPr/>
            <p:nvPr/>
          </p:nvSpPr>
          <p:spPr>
            <a:xfrm>
              <a:off x="3631875" y="40767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132;p80">
              <a:extLst>
                <a:ext uri="{FF2B5EF4-FFF2-40B4-BE49-F238E27FC236}">
                  <a16:creationId xmlns:a16="http://schemas.microsoft.com/office/drawing/2014/main" id="{BB568B56-6E70-621C-617E-5A858B33622E}"/>
                </a:ext>
              </a:extLst>
            </p:cNvPr>
            <p:cNvSpPr/>
            <p:nvPr/>
          </p:nvSpPr>
          <p:spPr>
            <a:xfrm>
              <a:off x="3698750" y="40767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33;p80">
              <a:extLst>
                <a:ext uri="{FF2B5EF4-FFF2-40B4-BE49-F238E27FC236}">
                  <a16:creationId xmlns:a16="http://schemas.microsoft.com/office/drawing/2014/main" id="{2820F013-FF09-D915-9387-EC6C3BF3C5D7}"/>
                </a:ext>
              </a:extLst>
            </p:cNvPr>
            <p:cNvSpPr/>
            <p:nvPr/>
          </p:nvSpPr>
          <p:spPr>
            <a:xfrm>
              <a:off x="3903275" y="40767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34;p80">
              <a:extLst>
                <a:ext uri="{FF2B5EF4-FFF2-40B4-BE49-F238E27FC236}">
                  <a16:creationId xmlns:a16="http://schemas.microsoft.com/office/drawing/2014/main" id="{983B976D-10FD-E484-C3EF-ABCA398E9381}"/>
                </a:ext>
              </a:extLst>
            </p:cNvPr>
            <p:cNvSpPr/>
            <p:nvPr/>
          </p:nvSpPr>
          <p:spPr>
            <a:xfrm>
              <a:off x="3768225" y="40767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35;p80">
              <a:extLst>
                <a:ext uri="{FF2B5EF4-FFF2-40B4-BE49-F238E27FC236}">
                  <a16:creationId xmlns:a16="http://schemas.microsoft.com/office/drawing/2014/main" id="{A9FC242F-679C-4BAC-725F-8687EE8708AC}"/>
                </a:ext>
              </a:extLst>
            </p:cNvPr>
            <p:cNvSpPr/>
            <p:nvPr/>
          </p:nvSpPr>
          <p:spPr>
            <a:xfrm>
              <a:off x="3803075" y="40767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36;p80">
              <a:extLst>
                <a:ext uri="{FF2B5EF4-FFF2-40B4-BE49-F238E27FC236}">
                  <a16:creationId xmlns:a16="http://schemas.microsoft.com/office/drawing/2014/main" id="{5EAAEF85-1FF1-3C29-10B8-9107F023FAC2}"/>
                </a:ext>
              </a:extLst>
            </p:cNvPr>
            <p:cNvSpPr/>
            <p:nvPr/>
          </p:nvSpPr>
          <p:spPr>
            <a:xfrm>
              <a:off x="3856375" y="40767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37;p80">
              <a:extLst>
                <a:ext uri="{FF2B5EF4-FFF2-40B4-BE49-F238E27FC236}">
                  <a16:creationId xmlns:a16="http://schemas.microsoft.com/office/drawing/2014/main" id="{809C00AE-91F7-B580-655F-0C203C3C29C1}"/>
                </a:ext>
              </a:extLst>
            </p:cNvPr>
            <p:cNvSpPr/>
            <p:nvPr/>
          </p:nvSpPr>
          <p:spPr>
            <a:xfrm>
              <a:off x="3631875" y="40965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38;p80">
              <a:extLst>
                <a:ext uri="{FF2B5EF4-FFF2-40B4-BE49-F238E27FC236}">
                  <a16:creationId xmlns:a16="http://schemas.microsoft.com/office/drawing/2014/main" id="{6E4A4BEF-8A4C-14CD-4F52-5DA9CA11F92B}"/>
                </a:ext>
              </a:extLst>
            </p:cNvPr>
            <p:cNvSpPr/>
            <p:nvPr/>
          </p:nvSpPr>
          <p:spPr>
            <a:xfrm>
              <a:off x="3698750" y="40965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39;p80">
              <a:extLst>
                <a:ext uri="{FF2B5EF4-FFF2-40B4-BE49-F238E27FC236}">
                  <a16:creationId xmlns:a16="http://schemas.microsoft.com/office/drawing/2014/main" id="{66977EFD-0FB0-46DD-0EAF-B7BE3C0AE420}"/>
                </a:ext>
              </a:extLst>
            </p:cNvPr>
            <p:cNvSpPr/>
            <p:nvPr/>
          </p:nvSpPr>
          <p:spPr>
            <a:xfrm>
              <a:off x="3903275" y="40965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40;p80">
              <a:extLst>
                <a:ext uri="{FF2B5EF4-FFF2-40B4-BE49-F238E27FC236}">
                  <a16:creationId xmlns:a16="http://schemas.microsoft.com/office/drawing/2014/main" id="{B6474A93-AE0E-33E9-62C2-E9B8B0BCE958}"/>
                </a:ext>
              </a:extLst>
            </p:cNvPr>
            <p:cNvSpPr/>
            <p:nvPr/>
          </p:nvSpPr>
          <p:spPr>
            <a:xfrm>
              <a:off x="3768225" y="40965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41;p80">
              <a:extLst>
                <a:ext uri="{FF2B5EF4-FFF2-40B4-BE49-F238E27FC236}">
                  <a16:creationId xmlns:a16="http://schemas.microsoft.com/office/drawing/2014/main" id="{81782565-E891-8DEA-04EE-534F9A7225DF}"/>
                </a:ext>
              </a:extLst>
            </p:cNvPr>
            <p:cNvSpPr/>
            <p:nvPr/>
          </p:nvSpPr>
          <p:spPr>
            <a:xfrm>
              <a:off x="3803075" y="40965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42;p80">
              <a:extLst>
                <a:ext uri="{FF2B5EF4-FFF2-40B4-BE49-F238E27FC236}">
                  <a16:creationId xmlns:a16="http://schemas.microsoft.com/office/drawing/2014/main" id="{F57CF430-3ED3-BB47-0B32-DB44AEB7F12C}"/>
                </a:ext>
              </a:extLst>
            </p:cNvPr>
            <p:cNvSpPr/>
            <p:nvPr/>
          </p:nvSpPr>
          <p:spPr>
            <a:xfrm>
              <a:off x="3856375" y="40965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43;p80">
              <a:extLst>
                <a:ext uri="{FF2B5EF4-FFF2-40B4-BE49-F238E27FC236}">
                  <a16:creationId xmlns:a16="http://schemas.microsoft.com/office/drawing/2014/main" id="{E0556256-6688-BD6D-959C-1AAD9225534E}"/>
                </a:ext>
              </a:extLst>
            </p:cNvPr>
            <p:cNvSpPr/>
            <p:nvPr/>
          </p:nvSpPr>
          <p:spPr>
            <a:xfrm>
              <a:off x="3631875" y="4116500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0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44;p80">
              <a:extLst>
                <a:ext uri="{FF2B5EF4-FFF2-40B4-BE49-F238E27FC236}">
                  <a16:creationId xmlns:a16="http://schemas.microsoft.com/office/drawing/2014/main" id="{10281E69-40E7-1E76-39E7-0E64425AB15F}"/>
                </a:ext>
              </a:extLst>
            </p:cNvPr>
            <p:cNvSpPr/>
            <p:nvPr/>
          </p:nvSpPr>
          <p:spPr>
            <a:xfrm>
              <a:off x="3698750" y="4116500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45;p80">
              <a:extLst>
                <a:ext uri="{FF2B5EF4-FFF2-40B4-BE49-F238E27FC236}">
                  <a16:creationId xmlns:a16="http://schemas.microsoft.com/office/drawing/2014/main" id="{3DD93E4B-CF1C-ED5F-C8E2-EF64169EAE2E}"/>
                </a:ext>
              </a:extLst>
            </p:cNvPr>
            <p:cNvSpPr/>
            <p:nvPr/>
          </p:nvSpPr>
          <p:spPr>
            <a:xfrm>
              <a:off x="3903275" y="4116500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46;p80">
              <a:extLst>
                <a:ext uri="{FF2B5EF4-FFF2-40B4-BE49-F238E27FC236}">
                  <a16:creationId xmlns:a16="http://schemas.microsoft.com/office/drawing/2014/main" id="{E48947FF-2AA9-1EE3-FD19-677CA770CBFE}"/>
                </a:ext>
              </a:extLst>
            </p:cNvPr>
            <p:cNvSpPr/>
            <p:nvPr/>
          </p:nvSpPr>
          <p:spPr>
            <a:xfrm>
              <a:off x="3768225" y="4116500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47;p80">
              <a:extLst>
                <a:ext uri="{FF2B5EF4-FFF2-40B4-BE49-F238E27FC236}">
                  <a16:creationId xmlns:a16="http://schemas.microsoft.com/office/drawing/2014/main" id="{6D93D806-744C-786E-4ECB-3788C2D16BA7}"/>
                </a:ext>
              </a:extLst>
            </p:cNvPr>
            <p:cNvSpPr/>
            <p:nvPr/>
          </p:nvSpPr>
          <p:spPr>
            <a:xfrm>
              <a:off x="3803075" y="4116500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48;p80">
              <a:extLst>
                <a:ext uri="{FF2B5EF4-FFF2-40B4-BE49-F238E27FC236}">
                  <a16:creationId xmlns:a16="http://schemas.microsoft.com/office/drawing/2014/main" id="{9AFDCA3A-626D-E870-D671-67B34CD08848}"/>
                </a:ext>
              </a:extLst>
            </p:cNvPr>
            <p:cNvSpPr/>
            <p:nvPr/>
          </p:nvSpPr>
          <p:spPr>
            <a:xfrm>
              <a:off x="3856375" y="4116500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0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49;p80">
              <a:extLst>
                <a:ext uri="{FF2B5EF4-FFF2-40B4-BE49-F238E27FC236}">
                  <a16:creationId xmlns:a16="http://schemas.microsoft.com/office/drawing/2014/main" id="{4410D7EB-1972-6E02-0BBF-F6CCF50C47C2}"/>
                </a:ext>
              </a:extLst>
            </p:cNvPr>
            <p:cNvSpPr/>
            <p:nvPr/>
          </p:nvSpPr>
          <p:spPr>
            <a:xfrm>
              <a:off x="3631875" y="4136225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50;p80">
              <a:extLst>
                <a:ext uri="{FF2B5EF4-FFF2-40B4-BE49-F238E27FC236}">
                  <a16:creationId xmlns:a16="http://schemas.microsoft.com/office/drawing/2014/main" id="{07045057-CFB4-F543-E448-50A7259A997B}"/>
                </a:ext>
              </a:extLst>
            </p:cNvPr>
            <p:cNvSpPr/>
            <p:nvPr/>
          </p:nvSpPr>
          <p:spPr>
            <a:xfrm>
              <a:off x="3698750" y="4136225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51;p80">
              <a:extLst>
                <a:ext uri="{FF2B5EF4-FFF2-40B4-BE49-F238E27FC236}">
                  <a16:creationId xmlns:a16="http://schemas.microsoft.com/office/drawing/2014/main" id="{98B64504-7C7E-FB5B-0289-9BE17C95AAF4}"/>
                </a:ext>
              </a:extLst>
            </p:cNvPr>
            <p:cNvSpPr/>
            <p:nvPr/>
          </p:nvSpPr>
          <p:spPr>
            <a:xfrm>
              <a:off x="3903275" y="4136225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52;p80">
              <a:extLst>
                <a:ext uri="{FF2B5EF4-FFF2-40B4-BE49-F238E27FC236}">
                  <a16:creationId xmlns:a16="http://schemas.microsoft.com/office/drawing/2014/main" id="{5C59ED43-B77C-4026-7A87-D534D969A0A7}"/>
                </a:ext>
              </a:extLst>
            </p:cNvPr>
            <p:cNvSpPr/>
            <p:nvPr/>
          </p:nvSpPr>
          <p:spPr>
            <a:xfrm>
              <a:off x="3768225" y="4136225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53;p80">
              <a:extLst>
                <a:ext uri="{FF2B5EF4-FFF2-40B4-BE49-F238E27FC236}">
                  <a16:creationId xmlns:a16="http://schemas.microsoft.com/office/drawing/2014/main" id="{B2A0E255-8FB2-BF23-D0FD-5B0861D0471F}"/>
                </a:ext>
              </a:extLst>
            </p:cNvPr>
            <p:cNvSpPr/>
            <p:nvPr/>
          </p:nvSpPr>
          <p:spPr>
            <a:xfrm>
              <a:off x="3803075" y="4136225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54;p80">
              <a:extLst>
                <a:ext uri="{FF2B5EF4-FFF2-40B4-BE49-F238E27FC236}">
                  <a16:creationId xmlns:a16="http://schemas.microsoft.com/office/drawing/2014/main" id="{2425E9BE-3473-7F24-C886-9761467DBA85}"/>
                </a:ext>
              </a:extLst>
            </p:cNvPr>
            <p:cNvSpPr/>
            <p:nvPr/>
          </p:nvSpPr>
          <p:spPr>
            <a:xfrm>
              <a:off x="3856375" y="4136225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55;p80">
              <a:extLst>
                <a:ext uri="{FF2B5EF4-FFF2-40B4-BE49-F238E27FC236}">
                  <a16:creationId xmlns:a16="http://schemas.microsoft.com/office/drawing/2014/main" id="{6C6455FB-5D57-B3A8-82C7-B23934DC015E}"/>
                </a:ext>
              </a:extLst>
            </p:cNvPr>
            <p:cNvSpPr/>
            <p:nvPr/>
          </p:nvSpPr>
          <p:spPr>
            <a:xfrm>
              <a:off x="3631875" y="3935800"/>
              <a:ext cx="348300" cy="15675"/>
            </a:xfrm>
            <a:custGeom>
              <a:avLst/>
              <a:gdLst/>
              <a:ahLst/>
              <a:cxnLst/>
              <a:rect l="l" t="t" r="r" b="b"/>
              <a:pathLst>
                <a:path w="13932" h="627" extrusionOk="0">
                  <a:moveTo>
                    <a:pt x="0" y="1"/>
                  </a:moveTo>
                  <a:lnTo>
                    <a:pt x="0" y="626"/>
                  </a:lnTo>
                  <a:lnTo>
                    <a:pt x="13932" y="626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56;p80">
              <a:extLst>
                <a:ext uri="{FF2B5EF4-FFF2-40B4-BE49-F238E27FC236}">
                  <a16:creationId xmlns:a16="http://schemas.microsoft.com/office/drawing/2014/main" id="{D4FBF289-4BF8-3320-95CA-3C03B06FC50A}"/>
                </a:ext>
              </a:extLst>
            </p:cNvPr>
            <p:cNvSpPr/>
            <p:nvPr/>
          </p:nvSpPr>
          <p:spPr>
            <a:xfrm>
              <a:off x="3246400" y="4029100"/>
              <a:ext cx="312200" cy="182250"/>
            </a:xfrm>
            <a:custGeom>
              <a:avLst/>
              <a:gdLst/>
              <a:ahLst/>
              <a:cxnLst/>
              <a:rect l="l" t="t" r="r" b="b"/>
              <a:pathLst>
                <a:path w="12488" h="7290" extrusionOk="0">
                  <a:moveTo>
                    <a:pt x="1006" y="1"/>
                  </a:moveTo>
                  <a:cubicBezTo>
                    <a:pt x="452" y="1"/>
                    <a:pt x="1" y="452"/>
                    <a:pt x="1" y="1005"/>
                  </a:cubicBezTo>
                  <a:lnTo>
                    <a:pt x="1" y="6285"/>
                  </a:lnTo>
                  <a:cubicBezTo>
                    <a:pt x="1" y="6848"/>
                    <a:pt x="452" y="7289"/>
                    <a:pt x="1006" y="7289"/>
                  </a:cubicBezTo>
                  <a:lnTo>
                    <a:pt x="11483" y="7289"/>
                  </a:lnTo>
                  <a:cubicBezTo>
                    <a:pt x="12036" y="7289"/>
                    <a:pt x="12487" y="6848"/>
                    <a:pt x="12487" y="6285"/>
                  </a:cubicBezTo>
                  <a:lnTo>
                    <a:pt x="12487" y="1005"/>
                  </a:lnTo>
                  <a:cubicBezTo>
                    <a:pt x="12487" y="452"/>
                    <a:pt x="12036" y="1"/>
                    <a:pt x="11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57;p80">
              <a:extLst>
                <a:ext uri="{FF2B5EF4-FFF2-40B4-BE49-F238E27FC236}">
                  <a16:creationId xmlns:a16="http://schemas.microsoft.com/office/drawing/2014/main" id="{CC2D03EE-ED79-7E62-AB56-B4FF93FE947F}"/>
                </a:ext>
              </a:extLst>
            </p:cNvPr>
            <p:cNvSpPr/>
            <p:nvPr/>
          </p:nvSpPr>
          <p:spPr>
            <a:xfrm>
              <a:off x="3253075" y="4033725"/>
              <a:ext cx="293725" cy="171475"/>
            </a:xfrm>
            <a:custGeom>
              <a:avLst/>
              <a:gdLst/>
              <a:ahLst/>
              <a:cxnLst/>
              <a:rect l="l" t="t" r="r" b="b"/>
              <a:pathLst>
                <a:path w="11749" h="6859" extrusionOk="0">
                  <a:moveTo>
                    <a:pt x="800" y="0"/>
                  </a:moveTo>
                  <a:cubicBezTo>
                    <a:pt x="349" y="0"/>
                    <a:pt x="1" y="359"/>
                    <a:pt x="1" y="800"/>
                  </a:cubicBezTo>
                  <a:lnTo>
                    <a:pt x="1" y="6059"/>
                  </a:lnTo>
                  <a:cubicBezTo>
                    <a:pt x="1" y="6499"/>
                    <a:pt x="349" y="6858"/>
                    <a:pt x="800" y="6858"/>
                  </a:cubicBezTo>
                  <a:lnTo>
                    <a:pt x="10949" y="6858"/>
                  </a:lnTo>
                  <a:cubicBezTo>
                    <a:pt x="11390" y="6858"/>
                    <a:pt x="11749" y="6499"/>
                    <a:pt x="11749" y="6059"/>
                  </a:cubicBezTo>
                  <a:lnTo>
                    <a:pt x="11749" y="800"/>
                  </a:lnTo>
                  <a:cubicBezTo>
                    <a:pt x="11749" y="359"/>
                    <a:pt x="11390" y="0"/>
                    <a:pt x="10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58;p80">
              <a:extLst>
                <a:ext uri="{FF2B5EF4-FFF2-40B4-BE49-F238E27FC236}">
                  <a16:creationId xmlns:a16="http://schemas.microsoft.com/office/drawing/2014/main" id="{E6D73863-541D-FFC2-F35E-9B0B8D7C2CC3}"/>
                </a:ext>
              </a:extLst>
            </p:cNvPr>
            <p:cNvSpPr/>
            <p:nvPr/>
          </p:nvSpPr>
          <p:spPr>
            <a:xfrm>
              <a:off x="3281525" y="4080100"/>
              <a:ext cx="46675" cy="34100"/>
            </a:xfrm>
            <a:custGeom>
              <a:avLst/>
              <a:gdLst/>
              <a:ahLst/>
              <a:cxnLst/>
              <a:rect l="l" t="t" r="r" b="b"/>
              <a:pathLst>
                <a:path w="1867" h="1364" extrusionOk="0">
                  <a:moveTo>
                    <a:pt x="287" y="1"/>
                  </a:moveTo>
                  <a:cubicBezTo>
                    <a:pt x="134" y="1"/>
                    <a:pt x="0" y="134"/>
                    <a:pt x="0" y="298"/>
                  </a:cubicBezTo>
                  <a:lnTo>
                    <a:pt x="0" y="1067"/>
                  </a:lnTo>
                  <a:cubicBezTo>
                    <a:pt x="0" y="1231"/>
                    <a:pt x="134" y="1364"/>
                    <a:pt x="287" y="1364"/>
                  </a:cubicBezTo>
                  <a:lnTo>
                    <a:pt x="1569" y="1364"/>
                  </a:lnTo>
                  <a:cubicBezTo>
                    <a:pt x="1733" y="1364"/>
                    <a:pt x="1866" y="1231"/>
                    <a:pt x="1866" y="1067"/>
                  </a:cubicBezTo>
                  <a:lnTo>
                    <a:pt x="1866" y="298"/>
                  </a:lnTo>
                  <a:cubicBezTo>
                    <a:pt x="1866" y="134"/>
                    <a:pt x="1733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59;p80">
              <a:extLst>
                <a:ext uri="{FF2B5EF4-FFF2-40B4-BE49-F238E27FC236}">
                  <a16:creationId xmlns:a16="http://schemas.microsoft.com/office/drawing/2014/main" id="{EF4AEA9A-3039-FDAE-B860-99E15606C77E}"/>
                </a:ext>
              </a:extLst>
            </p:cNvPr>
            <p:cNvSpPr/>
            <p:nvPr/>
          </p:nvSpPr>
          <p:spPr>
            <a:xfrm>
              <a:off x="3510125" y="4167500"/>
              <a:ext cx="24625" cy="24375"/>
            </a:xfrm>
            <a:custGeom>
              <a:avLst/>
              <a:gdLst/>
              <a:ahLst/>
              <a:cxnLst/>
              <a:rect l="l" t="t" r="r" b="b"/>
              <a:pathLst>
                <a:path w="985" h="975" extrusionOk="0">
                  <a:moveTo>
                    <a:pt x="339" y="0"/>
                  </a:moveTo>
                  <a:cubicBezTo>
                    <a:pt x="216" y="0"/>
                    <a:pt x="93" y="52"/>
                    <a:pt x="1" y="144"/>
                  </a:cubicBezTo>
                  <a:cubicBezTo>
                    <a:pt x="206" y="328"/>
                    <a:pt x="206" y="646"/>
                    <a:pt x="1" y="831"/>
                  </a:cubicBezTo>
                  <a:cubicBezTo>
                    <a:pt x="93" y="923"/>
                    <a:pt x="216" y="974"/>
                    <a:pt x="339" y="974"/>
                  </a:cubicBezTo>
                  <a:cubicBezTo>
                    <a:pt x="985" y="964"/>
                    <a:pt x="985" y="0"/>
                    <a:pt x="339" y="0"/>
                  </a:cubicBezTo>
                  <a:close/>
                </a:path>
              </a:pathLst>
            </a:custGeom>
            <a:solidFill>
              <a:srgbClr val="78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60;p80">
              <a:extLst>
                <a:ext uri="{FF2B5EF4-FFF2-40B4-BE49-F238E27FC236}">
                  <a16:creationId xmlns:a16="http://schemas.microsoft.com/office/drawing/2014/main" id="{F02DC49D-3390-1B14-176F-D35BB8CC8EB2}"/>
                </a:ext>
              </a:extLst>
            </p:cNvPr>
            <p:cNvSpPr/>
            <p:nvPr/>
          </p:nvSpPr>
          <p:spPr>
            <a:xfrm>
              <a:off x="3487325" y="4167575"/>
              <a:ext cx="22825" cy="24300"/>
            </a:xfrm>
            <a:custGeom>
              <a:avLst/>
              <a:gdLst/>
              <a:ahLst/>
              <a:cxnLst/>
              <a:rect l="l" t="t" r="r" b="b"/>
              <a:pathLst>
                <a:path w="913" h="972" extrusionOk="0">
                  <a:moveTo>
                    <a:pt x="577" y="1"/>
                  </a:moveTo>
                  <a:cubicBezTo>
                    <a:pt x="390" y="1"/>
                    <a:pt x="205" y="111"/>
                    <a:pt x="123" y="305"/>
                  </a:cubicBezTo>
                  <a:cubicBezTo>
                    <a:pt x="0" y="623"/>
                    <a:pt x="236" y="971"/>
                    <a:pt x="574" y="971"/>
                  </a:cubicBezTo>
                  <a:cubicBezTo>
                    <a:pt x="697" y="971"/>
                    <a:pt x="821" y="920"/>
                    <a:pt x="913" y="828"/>
                  </a:cubicBezTo>
                  <a:cubicBezTo>
                    <a:pt x="821" y="735"/>
                    <a:pt x="759" y="612"/>
                    <a:pt x="759" y="479"/>
                  </a:cubicBezTo>
                  <a:cubicBezTo>
                    <a:pt x="759" y="356"/>
                    <a:pt x="821" y="223"/>
                    <a:pt x="913" y="141"/>
                  </a:cubicBezTo>
                  <a:cubicBezTo>
                    <a:pt x="817" y="45"/>
                    <a:pt x="69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61;p80">
              <a:extLst>
                <a:ext uri="{FF2B5EF4-FFF2-40B4-BE49-F238E27FC236}">
                  <a16:creationId xmlns:a16="http://schemas.microsoft.com/office/drawing/2014/main" id="{FA6899C2-93DE-50AE-24FB-03ACB566BA74}"/>
                </a:ext>
              </a:extLst>
            </p:cNvPr>
            <p:cNvSpPr/>
            <p:nvPr/>
          </p:nvSpPr>
          <p:spPr>
            <a:xfrm>
              <a:off x="3503975" y="4178025"/>
              <a:ext cx="9775" cy="10250"/>
            </a:xfrm>
            <a:custGeom>
              <a:avLst/>
              <a:gdLst/>
              <a:ahLst/>
              <a:cxnLst/>
              <a:rect l="l" t="t" r="r" b="b"/>
              <a:pathLst>
                <a:path w="391" h="410" extrusionOk="0">
                  <a:moveTo>
                    <a:pt x="243" y="0"/>
                  </a:moveTo>
                  <a:cubicBezTo>
                    <a:pt x="166" y="0"/>
                    <a:pt x="89" y="43"/>
                    <a:pt x="52" y="123"/>
                  </a:cubicBezTo>
                  <a:cubicBezTo>
                    <a:pt x="1" y="266"/>
                    <a:pt x="103" y="410"/>
                    <a:pt x="247" y="410"/>
                  </a:cubicBezTo>
                  <a:cubicBezTo>
                    <a:pt x="339" y="317"/>
                    <a:pt x="390" y="194"/>
                    <a:pt x="390" y="61"/>
                  </a:cubicBezTo>
                  <a:cubicBezTo>
                    <a:pt x="349" y="20"/>
                    <a:pt x="296" y="0"/>
                    <a:pt x="243" y="0"/>
                  </a:cubicBezTo>
                  <a:close/>
                </a:path>
              </a:pathLst>
            </a:custGeom>
            <a:solidFill>
              <a:srgbClr val="49A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62;p80">
              <a:extLst>
                <a:ext uri="{FF2B5EF4-FFF2-40B4-BE49-F238E27FC236}">
                  <a16:creationId xmlns:a16="http://schemas.microsoft.com/office/drawing/2014/main" id="{6C6826BE-1190-10D9-7398-5F58142972EB}"/>
                </a:ext>
              </a:extLst>
            </p:cNvPr>
            <p:cNvSpPr/>
            <p:nvPr/>
          </p:nvSpPr>
          <p:spPr>
            <a:xfrm>
              <a:off x="3282800" y="4131350"/>
              <a:ext cx="8750" cy="16425"/>
            </a:xfrm>
            <a:custGeom>
              <a:avLst/>
              <a:gdLst/>
              <a:ahLst/>
              <a:cxnLst/>
              <a:rect l="l" t="t" r="r" b="b"/>
              <a:pathLst>
                <a:path w="350" h="657" extrusionOk="0">
                  <a:moveTo>
                    <a:pt x="144" y="1"/>
                  </a:moveTo>
                  <a:cubicBezTo>
                    <a:pt x="144" y="21"/>
                    <a:pt x="144" y="32"/>
                    <a:pt x="134" y="52"/>
                  </a:cubicBezTo>
                  <a:cubicBezTo>
                    <a:pt x="124" y="62"/>
                    <a:pt x="113" y="73"/>
                    <a:pt x="103" y="83"/>
                  </a:cubicBezTo>
                  <a:cubicBezTo>
                    <a:pt x="83" y="83"/>
                    <a:pt x="72" y="93"/>
                    <a:pt x="5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49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63;p80">
              <a:extLst>
                <a:ext uri="{FF2B5EF4-FFF2-40B4-BE49-F238E27FC236}">
                  <a16:creationId xmlns:a16="http://schemas.microsoft.com/office/drawing/2014/main" id="{B1F36B41-16F5-E63A-652F-902289852AC3}"/>
                </a:ext>
              </a:extLst>
            </p:cNvPr>
            <p:cNvSpPr/>
            <p:nvPr/>
          </p:nvSpPr>
          <p:spPr>
            <a:xfrm>
              <a:off x="3295625" y="4131100"/>
              <a:ext cx="11300" cy="16675"/>
            </a:xfrm>
            <a:custGeom>
              <a:avLst/>
              <a:gdLst/>
              <a:ahLst/>
              <a:cxnLst/>
              <a:rect l="l" t="t" r="r" b="b"/>
              <a:pathLst>
                <a:path w="452" h="667" extrusionOk="0">
                  <a:moveTo>
                    <a:pt x="205" y="1"/>
                  </a:moveTo>
                  <a:cubicBezTo>
                    <a:pt x="175" y="1"/>
                    <a:pt x="144" y="1"/>
                    <a:pt x="103" y="11"/>
                  </a:cubicBezTo>
                  <a:cubicBezTo>
                    <a:pt x="8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2" y="103"/>
                    <a:pt x="113" y="93"/>
                  </a:cubicBezTo>
                  <a:cubicBezTo>
                    <a:pt x="144" y="83"/>
                    <a:pt x="175" y="72"/>
                    <a:pt x="205" y="72"/>
                  </a:cubicBezTo>
                  <a:cubicBezTo>
                    <a:pt x="236" y="72"/>
                    <a:pt x="267" y="83"/>
                    <a:pt x="298" y="103"/>
                  </a:cubicBezTo>
                  <a:cubicBezTo>
                    <a:pt x="318" y="124"/>
                    <a:pt x="328" y="154"/>
                    <a:pt x="328" y="185"/>
                  </a:cubicBezTo>
                  <a:cubicBezTo>
                    <a:pt x="328" y="226"/>
                    <a:pt x="318" y="257"/>
                    <a:pt x="298" y="288"/>
                  </a:cubicBezTo>
                  <a:cubicBezTo>
                    <a:pt x="267" y="339"/>
                    <a:pt x="226" y="380"/>
                    <a:pt x="185" y="421"/>
                  </a:cubicBezTo>
                  <a:cubicBezTo>
                    <a:pt x="154" y="441"/>
                    <a:pt x="134" y="472"/>
                    <a:pt x="103" y="493"/>
                  </a:cubicBezTo>
                  <a:lnTo>
                    <a:pt x="0" y="575"/>
                  </a:lnTo>
                  <a:lnTo>
                    <a:pt x="0" y="667"/>
                  </a:lnTo>
                  <a:lnTo>
                    <a:pt x="451" y="667"/>
                  </a:lnTo>
                  <a:lnTo>
                    <a:pt x="451" y="595"/>
                  </a:lnTo>
                  <a:lnTo>
                    <a:pt x="103" y="595"/>
                  </a:lnTo>
                  <a:lnTo>
                    <a:pt x="195" y="513"/>
                  </a:lnTo>
                  <a:cubicBezTo>
                    <a:pt x="226" y="482"/>
                    <a:pt x="267" y="441"/>
                    <a:pt x="287" y="421"/>
                  </a:cubicBezTo>
                  <a:cubicBezTo>
                    <a:pt x="308" y="400"/>
                    <a:pt x="328" y="380"/>
                    <a:pt x="349" y="359"/>
                  </a:cubicBezTo>
                  <a:cubicBezTo>
                    <a:pt x="359" y="349"/>
                    <a:pt x="380" y="329"/>
                    <a:pt x="390" y="308"/>
                  </a:cubicBezTo>
                  <a:cubicBezTo>
                    <a:pt x="400" y="288"/>
                    <a:pt x="410" y="267"/>
                    <a:pt x="410" y="247"/>
                  </a:cubicBezTo>
                  <a:cubicBezTo>
                    <a:pt x="42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69" y="52"/>
                  </a:cubicBezTo>
                  <a:cubicBezTo>
                    <a:pt x="318" y="11"/>
                    <a:pt x="267" y="1"/>
                    <a:pt x="205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64;p80">
              <a:extLst>
                <a:ext uri="{FF2B5EF4-FFF2-40B4-BE49-F238E27FC236}">
                  <a16:creationId xmlns:a16="http://schemas.microsoft.com/office/drawing/2014/main" id="{DEF796DB-28E6-7B94-A796-30EB939C7CEC}"/>
                </a:ext>
              </a:extLst>
            </p:cNvPr>
            <p:cNvSpPr/>
            <p:nvPr/>
          </p:nvSpPr>
          <p:spPr>
            <a:xfrm>
              <a:off x="33102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75" y="1"/>
                    <a:pt x="134" y="11"/>
                    <a:pt x="103" y="11"/>
                  </a:cubicBezTo>
                  <a:cubicBezTo>
                    <a:pt x="7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3" y="103"/>
                    <a:pt x="113" y="93"/>
                  </a:cubicBezTo>
                  <a:cubicBezTo>
                    <a:pt x="142" y="86"/>
                    <a:pt x="176" y="78"/>
                    <a:pt x="208" y="78"/>
                  </a:cubicBezTo>
                  <a:cubicBezTo>
                    <a:pt x="222" y="78"/>
                    <a:pt x="235" y="80"/>
                    <a:pt x="247" y="83"/>
                  </a:cubicBezTo>
                  <a:cubicBezTo>
                    <a:pt x="267" y="83"/>
                    <a:pt x="277" y="93"/>
                    <a:pt x="288" y="103"/>
                  </a:cubicBezTo>
                  <a:cubicBezTo>
                    <a:pt x="298" y="103"/>
                    <a:pt x="308" y="113"/>
                    <a:pt x="318" y="134"/>
                  </a:cubicBezTo>
                  <a:cubicBezTo>
                    <a:pt x="329" y="144"/>
                    <a:pt x="329" y="154"/>
                    <a:pt x="329" y="175"/>
                  </a:cubicBezTo>
                  <a:cubicBezTo>
                    <a:pt x="329" y="206"/>
                    <a:pt x="318" y="236"/>
                    <a:pt x="288" y="257"/>
                  </a:cubicBezTo>
                  <a:cubicBezTo>
                    <a:pt x="257" y="267"/>
                    <a:pt x="216" y="277"/>
                    <a:pt x="185" y="277"/>
                  </a:cubicBezTo>
                  <a:lnTo>
                    <a:pt x="154" y="277"/>
                  </a:lnTo>
                  <a:lnTo>
                    <a:pt x="154" y="349"/>
                  </a:lnTo>
                  <a:lnTo>
                    <a:pt x="257" y="349"/>
                  </a:lnTo>
                  <a:cubicBezTo>
                    <a:pt x="267" y="359"/>
                    <a:pt x="288" y="359"/>
                    <a:pt x="298" y="370"/>
                  </a:cubicBezTo>
                  <a:cubicBezTo>
                    <a:pt x="308" y="380"/>
                    <a:pt x="318" y="390"/>
                    <a:pt x="329" y="411"/>
                  </a:cubicBezTo>
                  <a:cubicBezTo>
                    <a:pt x="33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29" y="544"/>
                    <a:pt x="318" y="554"/>
                    <a:pt x="298" y="564"/>
                  </a:cubicBezTo>
                  <a:cubicBezTo>
                    <a:pt x="288" y="585"/>
                    <a:pt x="267" y="595"/>
                    <a:pt x="247" y="595"/>
                  </a:cubicBezTo>
                  <a:cubicBezTo>
                    <a:pt x="236" y="605"/>
                    <a:pt x="216" y="605"/>
                    <a:pt x="195" y="605"/>
                  </a:cubicBezTo>
                  <a:cubicBezTo>
                    <a:pt x="154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21" y="646"/>
                    <a:pt x="52" y="657"/>
                    <a:pt x="83" y="667"/>
                  </a:cubicBezTo>
                  <a:cubicBezTo>
                    <a:pt x="124" y="677"/>
                    <a:pt x="154" y="677"/>
                    <a:pt x="195" y="677"/>
                  </a:cubicBezTo>
                  <a:cubicBezTo>
                    <a:pt x="226" y="677"/>
                    <a:pt x="257" y="677"/>
                    <a:pt x="288" y="667"/>
                  </a:cubicBezTo>
                  <a:cubicBezTo>
                    <a:pt x="318" y="657"/>
                    <a:pt x="349" y="636"/>
                    <a:pt x="370" y="626"/>
                  </a:cubicBezTo>
                  <a:cubicBezTo>
                    <a:pt x="390" y="605"/>
                    <a:pt x="400" y="575"/>
                    <a:pt x="411" y="554"/>
                  </a:cubicBezTo>
                  <a:cubicBezTo>
                    <a:pt x="421" y="534"/>
                    <a:pt x="431" y="503"/>
                    <a:pt x="431" y="472"/>
                  </a:cubicBezTo>
                  <a:cubicBezTo>
                    <a:pt x="431" y="452"/>
                    <a:pt x="421" y="421"/>
                    <a:pt x="421" y="400"/>
                  </a:cubicBezTo>
                  <a:cubicBezTo>
                    <a:pt x="411" y="380"/>
                    <a:pt x="390" y="359"/>
                    <a:pt x="380" y="349"/>
                  </a:cubicBezTo>
                  <a:cubicBezTo>
                    <a:pt x="370" y="339"/>
                    <a:pt x="349" y="339"/>
                    <a:pt x="339" y="339"/>
                  </a:cubicBezTo>
                  <a:cubicBezTo>
                    <a:pt x="329" y="329"/>
                    <a:pt x="308" y="318"/>
                    <a:pt x="288" y="318"/>
                  </a:cubicBezTo>
                  <a:lnTo>
                    <a:pt x="288" y="308"/>
                  </a:lnTo>
                  <a:cubicBezTo>
                    <a:pt x="329" y="308"/>
                    <a:pt x="359" y="288"/>
                    <a:pt x="380" y="257"/>
                  </a:cubicBezTo>
                  <a:cubicBezTo>
                    <a:pt x="411" y="236"/>
                    <a:pt x="421" y="206"/>
                    <a:pt x="421" y="165"/>
                  </a:cubicBezTo>
                  <a:cubicBezTo>
                    <a:pt x="431" y="113"/>
                    <a:pt x="400" y="62"/>
                    <a:pt x="359" y="42"/>
                  </a:cubicBezTo>
                  <a:cubicBezTo>
                    <a:pt x="339" y="21"/>
                    <a:pt x="318" y="21"/>
                    <a:pt x="288" y="11"/>
                  </a:cubicBezTo>
                  <a:cubicBezTo>
                    <a:pt x="267" y="1"/>
                    <a:pt x="23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65;p80">
              <a:extLst>
                <a:ext uri="{FF2B5EF4-FFF2-40B4-BE49-F238E27FC236}">
                  <a16:creationId xmlns:a16="http://schemas.microsoft.com/office/drawing/2014/main" id="{B21AE89C-E842-1861-CA58-FEFE4F2759E3}"/>
                </a:ext>
              </a:extLst>
            </p:cNvPr>
            <p:cNvSpPr/>
            <p:nvPr/>
          </p:nvSpPr>
          <p:spPr>
            <a:xfrm>
              <a:off x="3323550" y="4131350"/>
              <a:ext cx="12575" cy="16425"/>
            </a:xfrm>
            <a:custGeom>
              <a:avLst/>
              <a:gdLst/>
              <a:ahLst/>
              <a:cxnLst/>
              <a:rect l="l" t="t" r="r" b="b"/>
              <a:pathLst>
                <a:path w="503" h="657" extrusionOk="0">
                  <a:moveTo>
                    <a:pt x="318" y="103"/>
                  </a:moveTo>
                  <a:lnTo>
                    <a:pt x="318" y="401"/>
                  </a:lnTo>
                  <a:lnTo>
                    <a:pt x="62" y="401"/>
                  </a:lnTo>
                  <a:lnTo>
                    <a:pt x="318" y="103"/>
                  </a:lnTo>
                  <a:close/>
                  <a:moveTo>
                    <a:pt x="318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8" y="472"/>
                  </a:lnTo>
                  <a:lnTo>
                    <a:pt x="318" y="657"/>
                  </a:lnTo>
                  <a:lnTo>
                    <a:pt x="400" y="657"/>
                  </a:lnTo>
                  <a:lnTo>
                    <a:pt x="400" y="472"/>
                  </a:lnTo>
                  <a:lnTo>
                    <a:pt x="503" y="472"/>
                  </a:lnTo>
                  <a:lnTo>
                    <a:pt x="503" y="411"/>
                  </a:lnTo>
                  <a:lnTo>
                    <a:pt x="400" y="41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66;p80">
              <a:extLst>
                <a:ext uri="{FF2B5EF4-FFF2-40B4-BE49-F238E27FC236}">
                  <a16:creationId xmlns:a16="http://schemas.microsoft.com/office/drawing/2014/main" id="{41DCD7EA-25C6-E114-DC13-1B62725AB1BC}"/>
                </a:ext>
              </a:extLst>
            </p:cNvPr>
            <p:cNvSpPr/>
            <p:nvPr/>
          </p:nvSpPr>
          <p:spPr>
            <a:xfrm>
              <a:off x="3346875" y="4131350"/>
              <a:ext cx="10800" cy="16700"/>
            </a:xfrm>
            <a:custGeom>
              <a:avLst/>
              <a:gdLst/>
              <a:ahLst/>
              <a:cxnLst/>
              <a:rect l="l" t="t" r="r" b="b"/>
              <a:pathLst>
                <a:path w="432" h="668" extrusionOk="0">
                  <a:moveTo>
                    <a:pt x="31" y="1"/>
                  </a:moveTo>
                  <a:lnTo>
                    <a:pt x="31" y="339"/>
                  </a:lnTo>
                  <a:cubicBezTo>
                    <a:pt x="52" y="339"/>
                    <a:pt x="72" y="329"/>
                    <a:pt x="93" y="329"/>
                  </a:cubicBezTo>
                  <a:cubicBezTo>
                    <a:pt x="124" y="329"/>
                    <a:pt x="144" y="319"/>
                    <a:pt x="165" y="319"/>
                  </a:cubicBezTo>
                  <a:cubicBezTo>
                    <a:pt x="195" y="319"/>
                    <a:pt x="216" y="329"/>
                    <a:pt x="247" y="329"/>
                  </a:cubicBezTo>
                  <a:cubicBezTo>
                    <a:pt x="267" y="329"/>
                    <a:pt x="277" y="339"/>
                    <a:pt x="298" y="349"/>
                  </a:cubicBezTo>
                  <a:cubicBezTo>
                    <a:pt x="308" y="360"/>
                    <a:pt x="318" y="380"/>
                    <a:pt x="329" y="390"/>
                  </a:cubicBezTo>
                  <a:cubicBezTo>
                    <a:pt x="339" y="411"/>
                    <a:pt x="339" y="431"/>
                    <a:pt x="339" y="452"/>
                  </a:cubicBezTo>
                  <a:cubicBezTo>
                    <a:pt x="339" y="472"/>
                    <a:pt x="339" y="493"/>
                    <a:pt x="329" y="513"/>
                  </a:cubicBezTo>
                  <a:cubicBezTo>
                    <a:pt x="329" y="524"/>
                    <a:pt x="318" y="544"/>
                    <a:pt x="308" y="554"/>
                  </a:cubicBezTo>
                  <a:cubicBezTo>
                    <a:pt x="288" y="565"/>
                    <a:pt x="267" y="575"/>
                    <a:pt x="247" y="585"/>
                  </a:cubicBezTo>
                  <a:cubicBezTo>
                    <a:pt x="226" y="595"/>
                    <a:pt x="206" y="595"/>
                    <a:pt x="195" y="595"/>
                  </a:cubicBezTo>
                  <a:cubicBezTo>
                    <a:pt x="154" y="595"/>
                    <a:pt x="124" y="585"/>
                    <a:pt x="93" y="575"/>
                  </a:cubicBezTo>
                  <a:cubicBezTo>
                    <a:pt x="62" y="565"/>
                    <a:pt x="42" y="55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31" y="647"/>
                    <a:pt x="62" y="657"/>
                    <a:pt x="93" y="657"/>
                  </a:cubicBezTo>
                  <a:cubicBezTo>
                    <a:pt x="124" y="667"/>
                    <a:pt x="154" y="667"/>
                    <a:pt x="195" y="667"/>
                  </a:cubicBezTo>
                  <a:cubicBezTo>
                    <a:pt x="226" y="667"/>
                    <a:pt x="257" y="667"/>
                    <a:pt x="298" y="657"/>
                  </a:cubicBezTo>
                  <a:cubicBezTo>
                    <a:pt x="318" y="647"/>
                    <a:pt x="349" y="626"/>
                    <a:pt x="370" y="606"/>
                  </a:cubicBezTo>
                  <a:cubicBezTo>
                    <a:pt x="390" y="585"/>
                    <a:pt x="400" y="565"/>
                    <a:pt x="411" y="534"/>
                  </a:cubicBezTo>
                  <a:cubicBezTo>
                    <a:pt x="421" y="513"/>
                    <a:pt x="431" y="483"/>
                    <a:pt x="431" y="452"/>
                  </a:cubicBezTo>
                  <a:cubicBezTo>
                    <a:pt x="431" y="411"/>
                    <a:pt x="431" y="380"/>
                    <a:pt x="411" y="349"/>
                  </a:cubicBezTo>
                  <a:cubicBezTo>
                    <a:pt x="400" y="329"/>
                    <a:pt x="380" y="298"/>
                    <a:pt x="359" y="288"/>
                  </a:cubicBezTo>
                  <a:cubicBezTo>
                    <a:pt x="339" y="267"/>
                    <a:pt x="308" y="257"/>
                    <a:pt x="288" y="257"/>
                  </a:cubicBezTo>
                  <a:cubicBezTo>
                    <a:pt x="257" y="247"/>
                    <a:pt x="226" y="247"/>
                    <a:pt x="195" y="247"/>
                  </a:cubicBezTo>
                  <a:lnTo>
                    <a:pt x="113" y="247"/>
                  </a:lnTo>
                  <a:lnTo>
                    <a:pt x="113" y="73"/>
                  </a:lnTo>
                  <a:lnTo>
                    <a:pt x="431" y="7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67;p80">
              <a:extLst>
                <a:ext uri="{FF2B5EF4-FFF2-40B4-BE49-F238E27FC236}">
                  <a16:creationId xmlns:a16="http://schemas.microsoft.com/office/drawing/2014/main" id="{0E8698D9-5E04-E7A0-AC60-12789F5FC734}"/>
                </a:ext>
              </a:extLst>
            </p:cNvPr>
            <p:cNvSpPr/>
            <p:nvPr/>
          </p:nvSpPr>
          <p:spPr>
            <a:xfrm>
              <a:off x="3360725" y="4131100"/>
              <a:ext cx="11800" cy="17000"/>
            </a:xfrm>
            <a:custGeom>
              <a:avLst/>
              <a:gdLst/>
              <a:ahLst/>
              <a:cxnLst/>
              <a:rect l="l" t="t" r="r" b="b"/>
              <a:pathLst>
                <a:path w="472" h="680" extrusionOk="0">
                  <a:moveTo>
                    <a:pt x="277" y="318"/>
                  </a:moveTo>
                  <a:cubicBezTo>
                    <a:pt x="297" y="318"/>
                    <a:pt x="308" y="329"/>
                    <a:pt x="328" y="339"/>
                  </a:cubicBezTo>
                  <a:cubicBezTo>
                    <a:pt x="338" y="349"/>
                    <a:pt x="359" y="370"/>
                    <a:pt x="369" y="390"/>
                  </a:cubicBezTo>
                  <a:cubicBezTo>
                    <a:pt x="369" y="411"/>
                    <a:pt x="379" y="431"/>
                    <a:pt x="379" y="452"/>
                  </a:cubicBezTo>
                  <a:lnTo>
                    <a:pt x="379" y="462"/>
                  </a:lnTo>
                  <a:cubicBezTo>
                    <a:pt x="379" y="503"/>
                    <a:pt x="369" y="544"/>
                    <a:pt x="338" y="575"/>
                  </a:cubicBezTo>
                  <a:cubicBezTo>
                    <a:pt x="318" y="595"/>
                    <a:pt x="277" y="616"/>
                    <a:pt x="246" y="616"/>
                  </a:cubicBezTo>
                  <a:cubicBezTo>
                    <a:pt x="226" y="605"/>
                    <a:pt x="205" y="605"/>
                    <a:pt x="195" y="605"/>
                  </a:cubicBezTo>
                  <a:cubicBezTo>
                    <a:pt x="174" y="595"/>
                    <a:pt x="154" y="585"/>
                    <a:pt x="144" y="575"/>
                  </a:cubicBezTo>
                  <a:cubicBezTo>
                    <a:pt x="123" y="554"/>
                    <a:pt x="113" y="534"/>
                    <a:pt x="103" y="513"/>
                  </a:cubicBezTo>
                  <a:cubicBezTo>
                    <a:pt x="92" y="472"/>
                    <a:pt x="92" y="441"/>
                    <a:pt x="92" y="400"/>
                  </a:cubicBezTo>
                  <a:lnTo>
                    <a:pt x="92" y="380"/>
                  </a:lnTo>
                  <a:lnTo>
                    <a:pt x="92" y="359"/>
                  </a:lnTo>
                  <a:cubicBezTo>
                    <a:pt x="113" y="349"/>
                    <a:pt x="133" y="339"/>
                    <a:pt x="164" y="329"/>
                  </a:cubicBezTo>
                  <a:cubicBezTo>
                    <a:pt x="185" y="329"/>
                    <a:pt x="205" y="318"/>
                    <a:pt x="226" y="318"/>
                  </a:cubicBezTo>
                  <a:close/>
                  <a:moveTo>
                    <a:pt x="328" y="1"/>
                  </a:moveTo>
                  <a:cubicBezTo>
                    <a:pt x="277" y="1"/>
                    <a:pt x="226" y="11"/>
                    <a:pt x="185" y="31"/>
                  </a:cubicBezTo>
                  <a:cubicBezTo>
                    <a:pt x="144" y="42"/>
                    <a:pt x="103" y="72"/>
                    <a:pt x="82" y="103"/>
                  </a:cubicBezTo>
                  <a:cubicBezTo>
                    <a:pt x="51" y="144"/>
                    <a:pt x="31" y="185"/>
                    <a:pt x="21" y="226"/>
                  </a:cubicBezTo>
                  <a:cubicBezTo>
                    <a:pt x="10" y="277"/>
                    <a:pt x="0" y="329"/>
                    <a:pt x="0" y="380"/>
                  </a:cubicBezTo>
                  <a:cubicBezTo>
                    <a:pt x="0" y="431"/>
                    <a:pt x="10" y="482"/>
                    <a:pt x="21" y="523"/>
                  </a:cubicBezTo>
                  <a:cubicBezTo>
                    <a:pt x="31" y="564"/>
                    <a:pt x="51" y="595"/>
                    <a:pt x="82" y="626"/>
                  </a:cubicBezTo>
                  <a:cubicBezTo>
                    <a:pt x="103" y="636"/>
                    <a:pt x="123" y="657"/>
                    <a:pt x="154" y="667"/>
                  </a:cubicBezTo>
                  <a:cubicBezTo>
                    <a:pt x="174" y="677"/>
                    <a:pt x="205" y="677"/>
                    <a:pt x="236" y="677"/>
                  </a:cubicBezTo>
                  <a:cubicBezTo>
                    <a:pt x="244" y="679"/>
                    <a:pt x="252" y="679"/>
                    <a:pt x="260" y="679"/>
                  </a:cubicBezTo>
                  <a:cubicBezTo>
                    <a:pt x="313" y="679"/>
                    <a:pt x="364" y="651"/>
                    <a:pt x="400" y="616"/>
                  </a:cubicBezTo>
                  <a:cubicBezTo>
                    <a:pt x="441" y="575"/>
                    <a:pt x="472" y="513"/>
                    <a:pt x="472" y="452"/>
                  </a:cubicBezTo>
                  <a:cubicBezTo>
                    <a:pt x="472" y="421"/>
                    <a:pt x="461" y="390"/>
                    <a:pt x="451" y="359"/>
                  </a:cubicBezTo>
                  <a:cubicBezTo>
                    <a:pt x="441" y="329"/>
                    <a:pt x="420" y="308"/>
                    <a:pt x="390" y="288"/>
                  </a:cubicBezTo>
                  <a:cubicBezTo>
                    <a:pt x="369" y="277"/>
                    <a:pt x="349" y="267"/>
                    <a:pt x="328" y="257"/>
                  </a:cubicBezTo>
                  <a:cubicBezTo>
                    <a:pt x="308" y="257"/>
                    <a:pt x="277" y="247"/>
                    <a:pt x="256" y="247"/>
                  </a:cubicBezTo>
                  <a:cubicBezTo>
                    <a:pt x="226" y="247"/>
                    <a:pt x="195" y="257"/>
                    <a:pt x="174" y="267"/>
                  </a:cubicBezTo>
                  <a:cubicBezTo>
                    <a:pt x="144" y="267"/>
                    <a:pt x="123" y="277"/>
                    <a:pt x="103" y="298"/>
                  </a:cubicBezTo>
                  <a:cubicBezTo>
                    <a:pt x="103" y="236"/>
                    <a:pt x="123" y="185"/>
                    <a:pt x="164" y="134"/>
                  </a:cubicBezTo>
                  <a:cubicBezTo>
                    <a:pt x="198" y="100"/>
                    <a:pt x="239" y="80"/>
                    <a:pt x="287" y="80"/>
                  </a:cubicBezTo>
                  <a:cubicBezTo>
                    <a:pt x="297" y="80"/>
                    <a:pt x="307" y="81"/>
                    <a:pt x="318" y="83"/>
                  </a:cubicBezTo>
                  <a:cubicBezTo>
                    <a:pt x="323" y="77"/>
                    <a:pt x="331" y="75"/>
                    <a:pt x="340" y="75"/>
                  </a:cubicBezTo>
                  <a:cubicBezTo>
                    <a:pt x="349" y="75"/>
                    <a:pt x="359" y="77"/>
                    <a:pt x="369" y="83"/>
                  </a:cubicBezTo>
                  <a:cubicBezTo>
                    <a:pt x="379" y="83"/>
                    <a:pt x="390" y="83"/>
                    <a:pt x="400" y="93"/>
                  </a:cubicBezTo>
                  <a:lnTo>
                    <a:pt x="400" y="1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68;p80">
              <a:extLst>
                <a:ext uri="{FF2B5EF4-FFF2-40B4-BE49-F238E27FC236}">
                  <a16:creationId xmlns:a16="http://schemas.microsoft.com/office/drawing/2014/main" id="{8D1AC5EA-5225-CEB3-7F09-0BF961D6EEDB}"/>
                </a:ext>
              </a:extLst>
            </p:cNvPr>
            <p:cNvSpPr/>
            <p:nvPr/>
          </p:nvSpPr>
          <p:spPr>
            <a:xfrm>
              <a:off x="3375325" y="4131350"/>
              <a:ext cx="11300" cy="16425"/>
            </a:xfrm>
            <a:custGeom>
              <a:avLst/>
              <a:gdLst/>
              <a:ahLst/>
              <a:cxnLst/>
              <a:rect l="l" t="t" r="r" b="b"/>
              <a:pathLst>
                <a:path w="452" h="657" extrusionOk="0">
                  <a:moveTo>
                    <a:pt x="0" y="1"/>
                  </a:moveTo>
                  <a:lnTo>
                    <a:pt x="0" y="73"/>
                  </a:lnTo>
                  <a:lnTo>
                    <a:pt x="370" y="73"/>
                  </a:lnTo>
                  <a:lnTo>
                    <a:pt x="52" y="657"/>
                  </a:lnTo>
                  <a:lnTo>
                    <a:pt x="154" y="657"/>
                  </a:lnTo>
                  <a:lnTo>
                    <a:pt x="452" y="103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69;p80">
              <a:extLst>
                <a:ext uri="{FF2B5EF4-FFF2-40B4-BE49-F238E27FC236}">
                  <a16:creationId xmlns:a16="http://schemas.microsoft.com/office/drawing/2014/main" id="{5926B81A-05E0-AA6F-4A73-7284911C5E96}"/>
                </a:ext>
              </a:extLst>
            </p:cNvPr>
            <p:cNvSpPr/>
            <p:nvPr/>
          </p:nvSpPr>
          <p:spPr>
            <a:xfrm>
              <a:off x="3389175" y="4130850"/>
              <a:ext cx="11800" cy="17250"/>
            </a:xfrm>
            <a:custGeom>
              <a:avLst/>
              <a:gdLst/>
              <a:ahLst/>
              <a:cxnLst/>
              <a:rect l="l" t="t" r="r" b="b"/>
              <a:pathLst>
                <a:path w="472" h="690" extrusionOk="0">
                  <a:moveTo>
                    <a:pt x="236" y="72"/>
                  </a:moveTo>
                  <a:cubicBezTo>
                    <a:pt x="267" y="72"/>
                    <a:pt x="308" y="82"/>
                    <a:pt x="328" y="103"/>
                  </a:cubicBezTo>
                  <a:cubicBezTo>
                    <a:pt x="349" y="113"/>
                    <a:pt x="369" y="144"/>
                    <a:pt x="369" y="175"/>
                  </a:cubicBezTo>
                  <a:cubicBezTo>
                    <a:pt x="369" y="195"/>
                    <a:pt x="359" y="226"/>
                    <a:pt x="349" y="246"/>
                  </a:cubicBezTo>
                  <a:cubicBezTo>
                    <a:pt x="338" y="267"/>
                    <a:pt x="318" y="287"/>
                    <a:pt x="287" y="308"/>
                  </a:cubicBezTo>
                  <a:cubicBezTo>
                    <a:pt x="267" y="298"/>
                    <a:pt x="246" y="298"/>
                    <a:pt x="226" y="287"/>
                  </a:cubicBezTo>
                  <a:lnTo>
                    <a:pt x="185" y="267"/>
                  </a:lnTo>
                  <a:cubicBezTo>
                    <a:pt x="164" y="257"/>
                    <a:pt x="144" y="236"/>
                    <a:pt x="123" y="226"/>
                  </a:cubicBezTo>
                  <a:cubicBezTo>
                    <a:pt x="113" y="205"/>
                    <a:pt x="113" y="185"/>
                    <a:pt x="113" y="164"/>
                  </a:cubicBezTo>
                  <a:cubicBezTo>
                    <a:pt x="113" y="144"/>
                    <a:pt x="123" y="113"/>
                    <a:pt x="144" y="103"/>
                  </a:cubicBezTo>
                  <a:cubicBezTo>
                    <a:pt x="174" y="82"/>
                    <a:pt x="205" y="72"/>
                    <a:pt x="236" y="72"/>
                  </a:cubicBezTo>
                  <a:close/>
                  <a:moveTo>
                    <a:pt x="185" y="349"/>
                  </a:moveTo>
                  <a:lnTo>
                    <a:pt x="246" y="369"/>
                  </a:lnTo>
                  <a:cubicBezTo>
                    <a:pt x="267" y="380"/>
                    <a:pt x="277" y="380"/>
                    <a:pt x="297" y="390"/>
                  </a:cubicBezTo>
                  <a:cubicBezTo>
                    <a:pt x="318" y="400"/>
                    <a:pt x="338" y="421"/>
                    <a:pt x="359" y="441"/>
                  </a:cubicBezTo>
                  <a:cubicBezTo>
                    <a:pt x="379" y="462"/>
                    <a:pt x="379" y="482"/>
                    <a:pt x="379" y="503"/>
                  </a:cubicBezTo>
                  <a:cubicBezTo>
                    <a:pt x="379" y="533"/>
                    <a:pt x="369" y="574"/>
                    <a:pt x="338" y="595"/>
                  </a:cubicBezTo>
                  <a:cubicBezTo>
                    <a:pt x="308" y="615"/>
                    <a:pt x="277" y="626"/>
                    <a:pt x="236" y="626"/>
                  </a:cubicBezTo>
                  <a:cubicBezTo>
                    <a:pt x="205" y="626"/>
                    <a:pt x="164" y="615"/>
                    <a:pt x="133" y="585"/>
                  </a:cubicBezTo>
                  <a:cubicBezTo>
                    <a:pt x="103" y="564"/>
                    <a:pt x="92" y="523"/>
                    <a:pt x="92" y="492"/>
                  </a:cubicBezTo>
                  <a:cubicBezTo>
                    <a:pt x="92" y="462"/>
                    <a:pt x="103" y="431"/>
                    <a:pt x="123" y="400"/>
                  </a:cubicBezTo>
                  <a:cubicBezTo>
                    <a:pt x="133" y="380"/>
                    <a:pt x="154" y="359"/>
                    <a:pt x="185" y="349"/>
                  </a:cubicBezTo>
                  <a:close/>
                  <a:moveTo>
                    <a:pt x="236" y="0"/>
                  </a:moveTo>
                  <a:cubicBezTo>
                    <a:pt x="185" y="0"/>
                    <a:pt x="123" y="21"/>
                    <a:pt x="82" y="52"/>
                  </a:cubicBezTo>
                  <a:cubicBezTo>
                    <a:pt x="41" y="82"/>
                    <a:pt x="21" y="134"/>
                    <a:pt x="21" y="185"/>
                  </a:cubicBezTo>
                  <a:cubicBezTo>
                    <a:pt x="21" y="205"/>
                    <a:pt x="31" y="236"/>
                    <a:pt x="51" y="267"/>
                  </a:cubicBezTo>
                  <a:cubicBezTo>
                    <a:pt x="72" y="287"/>
                    <a:pt x="92" y="308"/>
                    <a:pt x="123" y="328"/>
                  </a:cubicBezTo>
                  <a:cubicBezTo>
                    <a:pt x="92" y="339"/>
                    <a:pt x="62" y="369"/>
                    <a:pt x="41" y="400"/>
                  </a:cubicBezTo>
                  <a:cubicBezTo>
                    <a:pt x="21" y="421"/>
                    <a:pt x="0" y="462"/>
                    <a:pt x="10" y="492"/>
                  </a:cubicBezTo>
                  <a:cubicBezTo>
                    <a:pt x="0" y="554"/>
                    <a:pt x="31" y="605"/>
                    <a:pt x="72" y="636"/>
                  </a:cubicBezTo>
                  <a:cubicBezTo>
                    <a:pt x="118" y="672"/>
                    <a:pt x="177" y="690"/>
                    <a:pt x="237" y="690"/>
                  </a:cubicBezTo>
                  <a:cubicBezTo>
                    <a:pt x="297" y="690"/>
                    <a:pt x="359" y="672"/>
                    <a:pt x="410" y="636"/>
                  </a:cubicBezTo>
                  <a:cubicBezTo>
                    <a:pt x="451" y="605"/>
                    <a:pt x="472" y="544"/>
                    <a:pt x="472" y="492"/>
                  </a:cubicBezTo>
                  <a:cubicBezTo>
                    <a:pt x="472" y="451"/>
                    <a:pt x="461" y="421"/>
                    <a:pt x="441" y="390"/>
                  </a:cubicBezTo>
                  <a:cubicBezTo>
                    <a:pt x="410" y="359"/>
                    <a:pt x="379" y="339"/>
                    <a:pt x="349" y="318"/>
                  </a:cubicBezTo>
                  <a:cubicBezTo>
                    <a:pt x="379" y="308"/>
                    <a:pt x="410" y="287"/>
                    <a:pt x="431" y="257"/>
                  </a:cubicBezTo>
                  <a:cubicBezTo>
                    <a:pt x="441" y="226"/>
                    <a:pt x="451" y="205"/>
                    <a:pt x="451" y="164"/>
                  </a:cubicBezTo>
                  <a:cubicBezTo>
                    <a:pt x="451" y="123"/>
                    <a:pt x="431" y="82"/>
                    <a:pt x="400" y="52"/>
                  </a:cubicBezTo>
                  <a:cubicBezTo>
                    <a:pt x="34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70;p80">
              <a:extLst>
                <a:ext uri="{FF2B5EF4-FFF2-40B4-BE49-F238E27FC236}">
                  <a16:creationId xmlns:a16="http://schemas.microsoft.com/office/drawing/2014/main" id="{CD64E223-2551-9CCC-F9BC-6B09544D23D6}"/>
                </a:ext>
              </a:extLst>
            </p:cNvPr>
            <p:cNvSpPr/>
            <p:nvPr/>
          </p:nvSpPr>
          <p:spPr>
            <a:xfrm>
              <a:off x="3411200" y="4130850"/>
              <a:ext cx="11825" cy="17200"/>
            </a:xfrm>
            <a:custGeom>
              <a:avLst/>
              <a:gdLst/>
              <a:ahLst/>
              <a:cxnLst/>
              <a:rect l="l" t="t" r="r" b="b"/>
              <a:pathLst>
                <a:path w="473" h="688" extrusionOk="0">
                  <a:moveTo>
                    <a:pt x="288" y="82"/>
                  </a:moveTo>
                  <a:cubicBezTo>
                    <a:pt x="308" y="93"/>
                    <a:pt x="318" y="103"/>
                    <a:pt x="329" y="113"/>
                  </a:cubicBezTo>
                  <a:cubicBezTo>
                    <a:pt x="349" y="134"/>
                    <a:pt x="359" y="154"/>
                    <a:pt x="370" y="185"/>
                  </a:cubicBezTo>
                  <a:cubicBezTo>
                    <a:pt x="380" y="216"/>
                    <a:pt x="390" y="257"/>
                    <a:pt x="390" y="287"/>
                  </a:cubicBezTo>
                  <a:cubicBezTo>
                    <a:pt x="390" y="298"/>
                    <a:pt x="390" y="308"/>
                    <a:pt x="380" y="308"/>
                  </a:cubicBezTo>
                  <a:cubicBezTo>
                    <a:pt x="380" y="318"/>
                    <a:pt x="380" y="318"/>
                    <a:pt x="380" y="328"/>
                  </a:cubicBezTo>
                  <a:cubicBezTo>
                    <a:pt x="359" y="339"/>
                    <a:pt x="339" y="349"/>
                    <a:pt x="318" y="349"/>
                  </a:cubicBezTo>
                  <a:cubicBezTo>
                    <a:pt x="298" y="359"/>
                    <a:pt x="267" y="359"/>
                    <a:pt x="247" y="359"/>
                  </a:cubicBezTo>
                  <a:cubicBezTo>
                    <a:pt x="236" y="364"/>
                    <a:pt x="229" y="367"/>
                    <a:pt x="221" y="367"/>
                  </a:cubicBezTo>
                  <a:cubicBezTo>
                    <a:pt x="213" y="367"/>
                    <a:pt x="206" y="364"/>
                    <a:pt x="195" y="359"/>
                  </a:cubicBezTo>
                  <a:cubicBezTo>
                    <a:pt x="175" y="359"/>
                    <a:pt x="165" y="359"/>
                    <a:pt x="154" y="349"/>
                  </a:cubicBezTo>
                  <a:cubicBezTo>
                    <a:pt x="134" y="339"/>
                    <a:pt x="124" y="318"/>
                    <a:pt x="113" y="298"/>
                  </a:cubicBezTo>
                  <a:cubicBezTo>
                    <a:pt x="103" y="277"/>
                    <a:pt x="103" y="257"/>
                    <a:pt x="103" y="226"/>
                  </a:cubicBezTo>
                  <a:cubicBezTo>
                    <a:pt x="93" y="195"/>
                    <a:pt x="113" y="154"/>
                    <a:pt x="134" y="123"/>
                  </a:cubicBezTo>
                  <a:cubicBezTo>
                    <a:pt x="165" y="93"/>
                    <a:pt x="195" y="82"/>
                    <a:pt x="236" y="82"/>
                  </a:cubicBezTo>
                  <a:close/>
                  <a:moveTo>
                    <a:pt x="236" y="0"/>
                  </a:moveTo>
                  <a:cubicBezTo>
                    <a:pt x="175" y="0"/>
                    <a:pt x="113" y="21"/>
                    <a:pt x="72" y="62"/>
                  </a:cubicBezTo>
                  <a:cubicBezTo>
                    <a:pt x="31" y="113"/>
                    <a:pt x="1" y="164"/>
                    <a:pt x="11" y="226"/>
                  </a:cubicBezTo>
                  <a:cubicBezTo>
                    <a:pt x="11" y="267"/>
                    <a:pt x="11" y="298"/>
                    <a:pt x="21" y="328"/>
                  </a:cubicBezTo>
                  <a:cubicBezTo>
                    <a:pt x="42" y="359"/>
                    <a:pt x="62" y="380"/>
                    <a:pt x="83" y="400"/>
                  </a:cubicBezTo>
                  <a:cubicBezTo>
                    <a:pt x="103" y="410"/>
                    <a:pt x="124" y="421"/>
                    <a:pt x="154" y="431"/>
                  </a:cubicBezTo>
                  <a:cubicBezTo>
                    <a:pt x="168" y="431"/>
                    <a:pt x="182" y="435"/>
                    <a:pt x="199" y="435"/>
                  </a:cubicBezTo>
                  <a:cubicBezTo>
                    <a:pt x="207" y="435"/>
                    <a:pt x="216" y="434"/>
                    <a:pt x="226" y="431"/>
                  </a:cubicBezTo>
                  <a:cubicBezTo>
                    <a:pt x="232" y="434"/>
                    <a:pt x="239" y="435"/>
                    <a:pt x="246" y="435"/>
                  </a:cubicBezTo>
                  <a:cubicBezTo>
                    <a:pt x="264" y="435"/>
                    <a:pt x="283" y="428"/>
                    <a:pt x="298" y="421"/>
                  </a:cubicBezTo>
                  <a:cubicBezTo>
                    <a:pt x="329" y="421"/>
                    <a:pt x="359" y="410"/>
                    <a:pt x="380" y="390"/>
                  </a:cubicBezTo>
                  <a:lnTo>
                    <a:pt x="380" y="390"/>
                  </a:lnTo>
                  <a:cubicBezTo>
                    <a:pt x="380" y="451"/>
                    <a:pt x="359" y="503"/>
                    <a:pt x="318" y="554"/>
                  </a:cubicBezTo>
                  <a:cubicBezTo>
                    <a:pt x="285" y="588"/>
                    <a:pt x="236" y="608"/>
                    <a:pt x="192" y="608"/>
                  </a:cubicBezTo>
                  <a:cubicBezTo>
                    <a:pt x="183" y="608"/>
                    <a:pt x="174" y="607"/>
                    <a:pt x="165" y="605"/>
                  </a:cubicBezTo>
                  <a:cubicBezTo>
                    <a:pt x="154" y="610"/>
                    <a:pt x="144" y="613"/>
                    <a:pt x="135" y="613"/>
                  </a:cubicBezTo>
                  <a:cubicBezTo>
                    <a:pt x="126" y="613"/>
                    <a:pt x="119" y="610"/>
                    <a:pt x="113" y="605"/>
                  </a:cubicBezTo>
                  <a:cubicBezTo>
                    <a:pt x="103" y="605"/>
                    <a:pt x="83" y="605"/>
                    <a:pt x="72" y="595"/>
                  </a:cubicBezTo>
                  <a:lnTo>
                    <a:pt x="72" y="687"/>
                  </a:lnTo>
                  <a:lnTo>
                    <a:pt x="154" y="687"/>
                  </a:lnTo>
                  <a:cubicBezTo>
                    <a:pt x="206" y="687"/>
                    <a:pt x="247" y="677"/>
                    <a:pt x="298" y="667"/>
                  </a:cubicBezTo>
                  <a:cubicBezTo>
                    <a:pt x="339" y="646"/>
                    <a:pt x="370" y="615"/>
                    <a:pt x="400" y="585"/>
                  </a:cubicBezTo>
                  <a:cubicBezTo>
                    <a:pt x="421" y="554"/>
                    <a:pt x="442" y="513"/>
                    <a:pt x="452" y="462"/>
                  </a:cubicBezTo>
                  <a:cubicBezTo>
                    <a:pt x="472" y="410"/>
                    <a:pt x="472" y="359"/>
                    <a:pt x="472" y="308"/>
                  </a:cubicBezTo>
                  <a:cubicBezTo>
                    <a:pt x="472" y="257"/>
                    <a:pt x="472" y="205"/>
                    <a:pt x="452" y="154"/>
                  </a:cubicBezTo>
                  <a:cubicBezTo>
                    <a:pt x="442" y="123"/>
                    <a:pt x="421" y="93"/>
                    <a:pt x="390" y="62"/>
                  </a:cubicBezTo>
                  <a:cubicBezTo>
                    <a:pt x="370" y="41"/>
                    <a:pt x="349" y="31"/>
                    <a:pt x="318" y="21"/>
                  </a:cubicBezTo>
                  <a:cubicBezTo>
                    <a:pt x="298" y="11"/>
                    <a:pt x="26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71;p80">
              <a:extLst>
                <a:ext uri="{FF2B5EF4-FFF2-40B4-BE49-F238E27FC236}">
                  <a16:creationId xmlns:a16="http://schemas.microsoft.com/office/drawing/2014/main" id="{CBC2F43A-D8F8-390B-39DB-64FEB99AA43D}"/>
                </a:ext>
              </a:extLst>
            </p:cNvPr>
            <p:cNvSpPr/>
            <p:nvPr/>
          </p:nvSpPr>
          <p:spPr>
            <a:xfrm>
              <a:off x="3427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14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72;p80">
              <a:extLst>
                <a:ext uri="{FF2B5EF4-FFF2-40B4-BE49-F238E27FC236}">
                  <a16:creationId xmlns:a16="http://schemas.microsoft.com/office/drawing/2014/main" id="{F300FF9A-24D4-9A39-0409-DD777FA5561D}"/>
                </a:ext>
              </a:extLst>
            </p:cNvPr>
            <p:cNvSpPr/>
            <p:nvPr/>
          </p:nvSpPr>
          <p:spPr>
            <a:xfrm>
              <a:off x="3440175" y="4131050"/>
              <a:ext cx="11800" cy="17050"/>
            </a:xfrm>
            <a:custGeom>
              <a:avLst/>
              <a:gdLst/>
              <a:ahLst/>
              <a:cxnLst/>
              <a:rect l="l" t="t" r="r" b="b"/>
              <a:pathLst>
                <a:path w="472" h="682" extrusionOk="0">
                  <a:moveTo>
                    <a:pt x="236" y="74"/>
                  </a:moveTo>
                  <a:cubicBezTo>
                    <a:pt x="256" y="74"/>
                    <a:pt x="287" y="74"/>
                    <a:pt x="308" y="85"/>
                  </a:cubicBezTo>
                  <a:cubicBezTo>
                    <a:pt x="328" y="105"/>
                    <a:pt x="338" y="115"/>
                    <a:pt x="349" y="136"/>
                  </a:cubicBezTo>
                  <a:cubicBezTo>
                    <a:pt x="359" y="167"/>
                    <a:pt x="369" y="197"/>
                    <a:pt x="369" y="228"/>
                  </a:cubicBezTo>
                  <a:cubicBezTo>
                    <a:pt x="369" y="259"/>
                    <a:pt x="379" y="300"/>
                    <a:pt x="379" y="341"/>
                  </a:cubicBezTo>
                  <a:cubicBezTo>
                    <a:pt x="379" y="382"/>
                    <a:pt x="369" y="423"/>
                    <a:pt x="369" y="454"/>
                  </a:cubicBezTo>
                  <a:cubicBezTo>
                    <a:pt x="369" y="484"/>
                    <a:pt x="359" y="515"/>
                    <a:pt x="349" y="546"/>
                  </a:cubicBezTo>
                  <a:cubicBezTo>
                    <a:pt x="338" y="566"/>
                    <a:pt x="328" y="577"/>
                    <a:pt x="308" y="597"/>
                  </a:cubicBezTo>
                  <a:cubicBezTo>
                    <a:pt x="287" y="607"/>
                    <a:pt x="256" y="607"/>
                    <a:pt x="236" y="607"/>
                  </a:cubicBezTo>
                  <a:cubicBezTo>
                    <a:pt x="215" y="607"/>
                    <a:pt x="185" y="607"/>
                    <a:pt x="164" y="587"/>
                  </a:cubicBezTo>
                  <a:cubicBezTo>
                    <a:pt x="144" y="577"/>
                    <a:pt x="133" y="556"/>
                    <a:pt x="123" y="536"/>
                  </a:cubicBezTo>
                  <a:cubicBezTo>
                    <a:pt x="113" y="515"/>
                    <a:pt x="103" y="484"/>
                    <a:pt x="103" y="454"/>
                  </a:cubicBezTo>
                  <a:cubicBezTo>
                    <a:pt x="103" y="423"/>
                    <a:pt x="103" y="382"/>
                    <a:pt x="103" y="341"/>
                  </a:cubicBezTo>
                  <a:lnTo>
                    <a:pt x="103" y="228"/>
                  </a:lnTo>
                  <a:cubicBezTo>
                    <a:pt x="103" y="197"/>
                    <a:pt x="113" y="167"/>
                    <a:pt x="123" y="136"/>
                  </a:cubicBezTo>
                  <a:cubicBezTo>
                    <a:pt x="144" y="95"/>
                    <a:pt x="185" y="74"/>
                    <a:pt x="236" y="74"/>
                  </a:cubicBezTo>
                  <a:close/>
                  <a:moveTo>
                    <a:pt x="236" y="0"/>
                  </a:moveTo>
                  <a:cubicBezTo>
                    <a:pt x="172" y="0"/>
                    <a:pt x="108" y="28"/>
                    <a:pt x="62" y="85"/>
                  </a:cubicBezTo>
                  <a:cubicBezTo>
                    <a:pt x="21" y="167"/>
                    <a:pt x="0" y="249"/>
                    <a:pt x="10" y="341"/>
                  </a:cubicBezTo>
                  <a:cubicBezTo>
                    <a:pt x="0" y="433"/>
                    <a:pt x="21" y="515"/>
                    <a:pt x="62" y="597"/>
                  </a:cubicBezTo>
                  <a:cubicBezTo>
                    <a:pt x="108" y="654"/>
                    <a:pt x="172" y="682"/>
                    <a:pt x="236" y="682"/>
                  </a:cubicBezTo>
                  <a:cubicBezTo>
                    <a:pt x="300" y="682"/>
                    <a:pt x="364" y="654"/>
                    <a:pt x="410" y="597"/>
                  </a:cubicBezTo>
                  <a:cubicBezTo>
                    <a:pt x="451" y="515"/>
                    <a:pt x="472" y="433"/>
                    <a:pt x="461" y="341"/>
                  </a:cubicBezTo>
                  <a:cubicBezTo>
                    <a:pt x="472" y="249"/>
                    <a:pt x="451" y="167"/>
                    <a:pt x="410" y="85"/>
                  </a:cubicBezTo>
                  <a:cubicBezTo>
                    <a:pt x="364" y="28"/>
                    <a:pt x="300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73;p80">
              <a:extLst>
                <a:ext uri="{FF2B5EF4-FFF2-40B4-BE49-F238E27FC236}">
                  <a16:creationId xmlns:a16="http://schemas.microsoft.com/office/drawing/2014/main" id="{4D1D666B-DA67-6DF3-43B9-D584292933DB}"/>
                </a:ext>
              </a:extLst>
            </p:cNvPr>
            <p:cNvSpPr/>
            <p:nvPr/>
          </p:nvSpPr>
          <p:spPr>
            <a:xfrm>
              <a:off x="34563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60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74;p80">
              <a:extLst>
                <a:ext uri="{FF2B5EF4-FFF2-40B4-BE49-F238E27FC236}">
                  <a16:creationId xmlns:a16="http://schemas.microsoft.com/office/drawing/2014/main" id="{72784A4F-C8B3-E8C0-5748-E7861E7149E8}"/>
                </a:ext>
              </a:extLst>
            </p:cNvPr>
            <p:cNvSpPr/>
            <p:nvPr/>
          </p:nvSpPr>
          <p:spPr>
            <a:xfrm>
              <a:off x="3478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75;p80">
              <a:extLst>
                <a:ext uri="{FF2B5EF4-FFF2-40B4-BE49-F238E27FC236}">
                  <a16:creationId xmlns:a16="http://schemas.microsoft.com/office/drawing/2014/main" id="{19FDBAA3-A5DF-EC5E-4DDD-5416920BB110}"/>
                </a:ext>
              </a:extLst>
            </p:cNvPr>
            <p:cNvSpPr/>
            <p:nvPr/>
          </p:nvSpPr>
          <p:spPr>
            <a:xfrm>
              <a:off x="3491675" y="4131100"/>
              <a:ext cx="11050" cy="16675"/>
            </a:xfrm>
            <a:custGeom>
              <a:avLst/>
              <a:gdLst/>
              <a:ahLst/>
              <a:cxnLst/>
              <a:rect l="l" t="t" r="r" b="b"/>
              <a:pathLst>
                <a:path w="442" h="667" extrusionOk="0">
                  <a:moveTo>
                    <a:pt x="206" y="1"/>
                  </a:moveTo>
                  <a:cubicBezTo>
                    <a:pt x="165" y="1"/>
                    <a:pt x="134" y="1"/>
                    <a:pt x="103" y="11"/>
                  </a:cubicBezTo>
                  <a:cubicBezTo>
                    <a:pt x="72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72" y="103"/>
                    <a:pt x="134" y="83"/>
                    <a:pt x="195" y="72"/>
                  </a:cubicBezTo>
                  <a:cubicBezTo>
                    <a:pt x="226" y="72"/>
                    <a:pt x="267" y="83"/>
                    <a:pt x="288" y="103"/>
                  </a:cubicBezTo>
                  <a:cubicBezTo>
                    <a:pt x="318" y="124"/>
                    <a:pt x="329" y="154"/>
                    <a:pt x="329" y="185"/>
                  </a:cubicBezTo>
                  <a:cubicBezTo>
                    <a:pt x="329" y="226"/>
                    <a:pt x="318" y="257"/>
                    <a:pt x="298" y="288"/>
                  </a:cubicBezTo>
                  <a:cubicBezTo>
                    <a:pt x="257" y="339"/>
                    <a:pt x="216" y="380"/>
                    <a:pt x="175" y="421"/>
                  </a:cubicBezTo>
                  <a:cubicBezTo>
                    <a:pt x="154" y="441"/>
                    <a:pt x="124" y="472"/>
                    <a:pt x="93" y="493"/>
                  </a:cubicBezTo>
                  <a:lnTo>
                    <a:pt x="1" y="575"/>
                  </a:lnTo>
                  <a:lnTo>
                    <a:pt x="1" y="667"/>
                  </a:lnTo>
                  <a:lnTo>
                    <a:pt x="441" y="667"/>
                  </a:lnTo>
                  <a:lnTo>
                    <a:pt x="441" y="595"/>
                  </a:lnTo>
                  <a:lnTo>
                    <a:pt x="93" y="595"/>
                  </a:lnTo>
                  <a:lnTo>
                    <a:pt x="185" y="513"/>
                  </a:lnTo>
                  <a:cubicBezTo>
                    <a:pt x="216" y="482"/>
                    <a:pt x="267" y="441"/>
                    <a:pt x="288" y="421"/>
                  </a:cubicBezTo>
                  <a:cubicBezTo>
                    <a:pt x="308" y="400"/>
                    <a:pt x="329" y="380"/>
                    <a:pt x="339" y="359"/>
                  </a:cubicBezTo>
                  <a:cubicBezTo>
                    <a:pt x="359" y="349"/>
                    <a:pt x="370" y="329"/>
                    <a:pt x="380" y="308"/>
                  </a:cubicBezTo>
                  <a:cubicBezTo>
                    <a:pt x="390" y="288"/>
                    <a:pt x="400" y="267"/>
                    <a:pt x="411" y="247"/>
                  </a:cubicBezTo>
                  <a:cubicBezTo>
                    <a:pt x="41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59" y="52"/>
                  </a:cubicBezTo>
                  <a:cubicBezTo>
                    <a:pt x="318" y="11"/>
                    <a:pt x="257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76;p80">
              <a:extLst>
                <a:ext uri="{FF2B5EF4-FFF2-40B4-BE49-F238E27FC236}">
                  <a16:creationId xmlns:a16="http://schemas.microsoft.com/office/drawing/2014/main" id="{C77A4235-E2E8-BEAF-7C76-D9CBAFED2D70}"/>
                </a:ext>
              </a:extLst>
            </p:cNvPr>
            <p:cNvSpPr/>
            <p:nvPr/>
          </p:nvSpPr>
          <p:spPr>
            <a:xfrm>
              <a:off x="35060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65" y="1"/>
                    <a:pt x="134" y="11"/>
                    <a:pt x="103" y="11"/>
                  </a:cubicBezTo>
                  <a:cubicBezTo>
                    <a:pt x="73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42" y="113"/>
                    <a:pt x="73" y="103"/>
                    <a:pt x="103" y="93"/>
                  </a:cubicBezTo>
                  <a:cubicBezTo>
                    <a:pt x="140" y="86"/>
                    <a:pt x="171" y="78"/>
                    <a:pt x="204" y="78"/>
                  </a:cubicBezTo>
                  <a:cubicBezTo>
                    <a:pt x="218" y="78"/>
                    <a:pt x="232" y="80"/>
                    <a:pt x="247" y="83"/>
                  </a:cubicBezTo>
                  <a:cubicBezTo>
                    <a:pt x="257" y="83"/>
                    <a:pt x="278" y="93"/>
                    <a:pt x="288" y="103"/>
                  </a:cubicBezTo>
                  <a:cubicBezTo>
                    <a:pt x="298" y="103"/>
                    <a:pt x="308" y="113"/>
                    <a:pt x="319" y="134"/>
                  </a:cubicBezTo>
                  <a:cubicBezTo>
                    <a:pt x="319" y="144"/>
                    <a:pt x="329" y="154"/>
                    <a:pt x="329" y="175"/>
                  </a:cubicBezTo>
                  <a:cubicBezTo>
                    <a:pt x="329" y="206"/>
                    <a:pt x="308" y="236"/>
                    <a:pt x="288" y="257"/>
                  </a:cubicBezTo>
                  <a:cubicBezTo>
                    <a:pt x="247" y="267"/>
                    <a:pt x="216" y="277"/>
                    <a:pt x="175" y="277"/>
                  </a:cubicBezTo>
                  <a:lnTo>
                    <a:pt x="144" y="277"/>
                  </a:lnTo>
                  <a:lnTo>
                    <a:pt x="144" y="349"/>
                  </a:lnTo>
                  <a:lnTo>
                    <a:pt x="247" y="349"/>
                  </a:lnTo>
                  <a:cubicBezTo>
                    <a:pt x="267" y="359"/>
                    <a:pt x="278" y="359"/>
                    <a:pt x="298" y="370"/>
                  </a:cubicBezTo>
                  <a:cubicBezTo>
                    <a:pt x="308" y="380"/>
                    <a:pt x="319" y="390"/>
                    <a:pt x="329" y="411"/>
                  </a:cubicBezTo>
                  <a:cubicBezTo>
                    <a:pt x="32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19" y="544"/>
                    <a:pt x="308" y="554"/>
                    <a:pt x="298" y="564"/>
                  </a:cubicBezTo>
                  <a:cubicBezTo>
                    <a:pt x="278" y="585"/>
                    <a:pt x="267" y="595"/>
                    <a:pt x="247" y="595"/>
                  </a:cubicBezTo>
                  <a:cubicBezTo>
                    <a:pt x="226" y="605"/>
                    <a:pt x="206" y="605"/>
                    <a:pt x="185" y="605"/>
                  </a:cubicBezTo>
                  <a:cubicBezTo>
                    <a:pt x="155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" y="544"/>
                  </a:cubicBezTo>
                  <a:lnTo>
                    <a:pt x="1" y="636"/>
                  </a:lnTo>
                  <a:cubicBezTo>
                    <a:pt x="31" y="646"/>
                    <a:pt x="62" y="657"/>
                    <a:pt x="93" y="667"/>
                  </a:cubicBezTo>
                  <a:cubicBezTo>
                    <a:pt x="124" y="677"/>
                    <a:pt x="155" y="677"/>
                    <a:pt x="196" y="677"/>
                  </a:cubicBezTo>
                  <a:cubicBezTo>
                    <a:pt x="226" y="677"/>
                    <a:pt x="257" y="677"/>
                    <a:pt x="298" y="667"/>
                  </a:cubicBezTo>
                  <a:cubicBezTo>
                    <a:pt x="319" y="657"/>
                    <a:pt x="349" y="636"/>
                    <a:pt x="370" y="626"/>
                  </a:cubicBezTo>
                  <a:cubicBezTo>
                    <a:pt x="390" y="605"/>
                    <a:pt x="411" y="575"/>
                    <a:pt x="421" y="554"/>
                  </a:cubicBezTo>
                  <a:cubicBezTo>
                    <a:pt x="431" y="534"/>
                    <a:pt x="431" y="503"/>
                    <a:pt x="431" y="472"/>
                  </a:cubicBezTo>
                  <a:cubicBezTo>
                    <a:pt x="431" y="452"/>
                    <a:pt x="431" y="421"/>
                    <a:pt x="421" y="400"/>
                  </a:cubicBezTo>
                  <a:cubicBezTo>
                    <a:pt x="411" y="380"/>
                    <a:pt x="401" y="359"/>
                    <a:pt x="390" y="349"/>
                  </a:cubicBezTo>
                  <a:cubicBezTo>
                    <a:pt x="370" y="339"/>
                    <a:pt x="349" y="329"/>
                    <a:pt x="339" y="329"/>
                  </a:cubicBezTo>
                  <a:cubicBezTo>
                    <a:pt x="319" y="318"/>
                    <a:pt x="308" y="318"/>
                    <a:pt x="288" y="308"/>
                  </a:cubicBezTo>
                  <a:cubicBezTo>
                    <a:pt x="319" y="298"/>
                    <a:pt x="360" y="277"/>
                    <a:pt x="380" y="257"/>
                  </a:cubicBezTo>
                  <a:cubicBezTo>
                    <a:pt x="401" y="226"/>
                    <a:pt x="421" y="195"/>
                    <a:pt x="421" y="165"/>
                  </a:cubicBezTo>
                  <a:cubicBezTo>
                    <a:pt x="421" y="134"/>
                    <a:pt x="411" y="113"/>
                    <a:pt x="401" y="93"/>
                  </a:cubicBezTo>
                  <a:cubicBezTo>
                    <a:pt x="390" y="72"/>
                    <a:pt x="370" y="52"/>
                    <a:pt x="349" y="42"/>
                  </a:cubicBezTo>
                  <a:cubicBezTo>
                    <a:pt x="329" y="31"/>
                    <a:pt x="308" y="21"/>
                    <a:pt x="288" y="11"/>
                  </a:cubicBezTo>
                  <a:cubicBezTo>
                    <a:pt x="257" y="1"/>
                    <a:pt x="22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77;p80">
              <a:extLst>
                <a:ext uri="{FF2B5EF4-FFF2-40B4-BE49-F238E27FC236}">
                  <a16:creationId xmlns:a16="http://schemas.microsoft.com/office/drawing/2014/main" id="{939B10F9-F722-448E-05DD-6766DBA24549}"/>
                </a:ext>
              </a:extLst>
            </p:cNvPr>
            <p:cNvSpPr/>
            <p:nvPr/>
          </p:nvSpPr>
          <p:spPr>
            <a:xfrm>
              <a:off x="3519350" y="4131350"/>
              <a:ext cx="12325" cy="16425"/>
            </a:xfrm>
            <a:custGeom>
              <a:avLst/>
              <a:gdLst/>
              <a:ahLst/>
              <a:cxnLst/>
              <a:rect l="l" t="t" r="r" b="b"/>
              <a:pathLst>
                <a:path w="493" h="657" extrusionOk="0">
                  <a:moveTo>
                    <a:pt x="319" y="103"/>
                  </a:moveTo>
                  <a:lnTo>
                    <a:pt x="319" y="401"/>
                  </a:lnTo>
                  <a:lnTo>
                    <a:pt x="62" y="401"/>
                  </a:lnTo>
                  <a:lnTo>
                    <a:pt x="319" y="103"/>
                  </a:lnTo>
                  <a:close/>
                  <a:moveTo>
                    <a:pt x="319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9" y="472"/>
                  </a:lnTo>
                  <a:lnTo>
                    <a:pt x="319" y="657"/>
                  </a:lnTo>
                  <a:lnTo>
                    <a:pt x="401" y="657"/>
                  </a:lnTo>
                  <a:lnTo>
                    <a:pt x="401" y="472"/>
                  </a:lnTo>
                  <a:lnTo>
                    <a:pt x="493" y="472"/>
                  </a:lnTo>
                  <a:lnTo>
                    <a:pt x="493" y="411"/>
                  </a:lnTo>
                  <a:lnTo>
                    <a:pt x="401" y="41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78;p80">
              <a:extLst>
                <a:ext uri="{FF2B5EF4-FFF2-40B4-BE49-F238E27FC236}">
                  <a16:creationId xmlns:a16="http://schemas.microsoft.com/office/drawing/2014/main" id="{ED47C9EB-4D03-8A31-C1A7-424A04A6E622}"/>
                </a:ext>
              </a:extLst>
            </p:cNvPr>
            <p:cNvSpPr/>
            <p:nvPr/>
          </p:nvSpPr>
          <p:spPr>
            <a:xfrm>
              <a:off x="328255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2" y="0"/>
                    <a:pt x="0" y="82"/>
                    <a:pt x="0" y="174"/>
                  </a:cubicBezTo>
                  <a:lnTo>
                    <a:pt x="0" y="195"/>
                  </a:lnTo>
                  <a:cubicBezTo>
                    <a:pt x="0" y="297"/>
                    <a:pt x="82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79;p80">
              <a:extLst>
                <a:ext uri="{FF2B5EF4-FFF2-40B4-BE49-F238E27FC236}">
                  <a16:creationId xmlns:a16="http://schemas.microsoft.com/office/drawing/2014/main" id="{03017840-DD5F-D82F-2093-60F182897907}"/>
                </a:ext>
              </a:extLst>
            </p:cNvPr>
            <p:cNvSpPr/>
            <p:nvPr/>
          </p:nvSpPr>
          <p:spPr>
            <a:xfrm>
              <a:off x="3282550" y="4049600"/>
              <a:ext cx="82550" cy="9250"/>
            </a:xfrm>
            <a:custGeom>
              <a:avLst/>
              <a:gdLst/>
              <a:ahLst/>
              <a:cxnLst/>
              <a:rect l="l" t="t" r="r" b="b"/>
              <a:pathLst>
                <a:path w="3302" h="370" extrusionOk="0">
                  <a:moveTo>
                    <a:pt x="195" y="1"/>
                  </a:moveTo>
                  <a:cubicBezTo>
                    <a:pt x="93" y="1"/>
                    <a:pt x="0" y="83"/>
                    <a:pt x="0" y="185"/>
                  </a:cubicBezTo>
                  <a:cubicBezTo>
                    <a:pt x="0" y="288"/>
                    <a:pt x="93" y="370"/>
                    <a:pt x="195" y="370"/>
                  </a:cubicBezTo>
                  <a:lnTo>
                    <a:pt x="3117" y="370"/>
                  </a:lnTo>
                  <a:cubicBezTo>
                    <a:pt x="3219" y="370"/>
                    <a:pt x="3301" y="288"/>
                    <a:pt x="3301" y="185"/>
                  </a:cubicBezTo>
                  <a:cubicBezTo>
                    <a:pt x="3301" y="83"/>
                    <a:pt x="321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80;p80">
              <a:extLst>
                <a:ext uri="{FF2B5EF4-FFF2-40B4-BE49-F238E27FC236}">
                  <a16:creationId xmlns:a16="http://schemas.microsoft.com/office/drawing/2014/main" id="{84F3BAA3-1066-3EED-0765-4D494FD55717}"/>
                </a:ext>
              </a:extLst>
            </p:cNvPr>
            <p:cNvSpPr/>
            <p:nvPr/>
          </p:nvSpPr>
          <p:spPr>
            <a:xfrm>
              <a:off x="334380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3" y="0"/>
                    <a:pt x="1" y="82"/>
                    <a:pt x="1" y="174"/>
                  </a:cubicBezTo>
                  <a:lnTo>
                    <a:pt x="1" y="195"/>
                  </a:lnTo>
                  <a:cubicBezTo>
                    <a:pt x="1" y="297"/>
                    <a:pt x="83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81;p80">
              <a:extLst>
                <a:ext uri="{FF2B5EF4-FFF2-40B4-BE49-F238E27FC236}">
                  <a16:creationId xmlns:a16="http://schemas.microsoft.com/office/drawing/2014/main" id="{D06141BC-1B5F-1985-044E-C5926CA78AE5}"/>
                </a:ext>
              </a:extLst>
            </p:cNvPr>
            <p:cNvSpPr/>
            <p:nvPr/>
          </p:nvSpPr>
          <p:spPr>
            <a:xfrm>
              <a:off x="4631125" y="4612150"/>
              <a:ext cx="25150" cy="166600"/>
            </a:xfrm>
            <a:custGeom>
              <a:avLst/>
              <a:gdLst/>
              <a:ahLst/>
              <a:cxnLst/>
              <a:rect l="l" t="t" r="r" b="b"/>
              <a:pathLst>
                <a:path w="1006" h="6664" extrusionOk="0">
                  <a:moveTo>
                    <a:pt x="1" y="1"/>
                  </a:moveTo>
                  <a:lnTo>
                    <a:pt x="1" y="6664"/>
                  </a:lnTo>
                  <a:lnTo>
                    <a:pt x="1005" y="6664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82;p80">
              <a:extLst>
                <a:ext uri="{FF2B5EF4-FFF2-40B4-BE49-F238E27FC236}">
                  <a16:creationId xmlns:a16="http://schemas.microsoft.com/office/drawing/2014/main" id="{03E7629D-1F5E-B2B1-2C82-E91DC0408242}"/>
                </a:ext>
              </a:extLst>
            </p:cNvPr>
            <p:cNvSpPr/>
            <p:nvPr/>
          </p:nvSpPr>
          <p:spPr>
            <a:xfrm>
              <a:off x="4643700" y="45942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6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83;p80">
              <a:extLst>
                <a:ext uri="{FF2B5EF4-FFF2-40B4-BE49-F238E27FC236}">
                  <a16:creationId xmlns:a16="http://schemas.microsoft.com/office/drawing/2014/main" id="{7B3CF016-FBBA-2606-6313-478C2033C237}"/>
                </a:ext>
              </a:extLst>
            </p:cNvPr>
            <p:cNvSpPr/>
            <p:nvPr/>
          </p:nvSpPr>
          <p:spPr>
            <a:xfrm>
              <a:off x="4643700" y="477155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"/>
                  </a:moveTo>
                  <a:lnTo>
                    <a:pt x="0" y="1006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84;p80">
              <a:extLst>
                <a:ext uri="{FF2B5EF4-FFF2-40B4-BE49-F238E27FC236}">
                  <a16:creationId xmlns:a16="http://schemas.microsoft.com/office/drawing/2014/main" id="{98DA0703-8982-DFAE-616F-61F5C844A36B}"/>
                </a:ext>
              </a:extLst>
            </p:cNvPr>
            <p:cNvSpPr/>
            <p:nvPr/>
          </p:nvSpPr>
          <p:spPr>
            <a:xfrm>
              <a:off x="2787400" y="4826925"/>
              <a:ext cx="20525" cy="92800"/>
            </a:xfrm>
            <a:custGeom>
              <a:avLst/>
              <a:gdLst/>
              <a:ahLst/>
              <a:cxnLst/>
              <a:rect l="l" t="t" r="r" b="b"/>
              <a:pathLst>
                <a:path w="821" h="3712" extrusionOk="0">
                  <a:moveTo>
                    <a:pt x="1" y="0"/>
                  </a:moveTo>
                  <a:lnTo>
                    <a:pt x="1" y="3711"/>
                  </a:lnTo>
                  <a:lnTo>
                    <a:pt x="821" y="371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85;p80">
              <a:extLst>
                <a:ext uri="{FF2B5EF4-FFF2-40B4-BE49-F238E27FC236}">
                  <a16:creationId xmlns:a16="http://schemas.microsoft.com/office/drawing/2014/main" id="{EEC2E1E1-7540-673B-5772-CC4819BDD68A}"/>
                </a:ext>
              </a:extLst>
            </p:cNvPr>
            <p:cNvSpPr/>
            <p:nvPr/>
          </p:nvSpPr>
          <p:spPr>
            <a:xfrm>
              <a:off x="2797650" y="4812300"/>
              <a:ext cx="25" cy="20550"/>
            </a:xfrm>
            <a:custGeom>
              <a:avLst/>
              <a:gdLst/>
              <a:ahLst/>
              <a:cxnLst/>
              <a:rect l="l" t="t" r="r" b="b"/>
              <a:pathLst>
                <a:path w="1" h="822" fill="none" extrusionOk="0">
                  <a:moveTo>
                    <a:pt x="1" y="821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86;p80">
              <a:extLst>
                <a:ext uri="{FF2B5EF4-FFF2-40B4-BE49-F238E27FC236}">
                  <a16:creationId xmlns:a16="http://schemas.microsoft.com/office/drawing/2014/main" id="{29499676-12A1-048C-BF40-9F2F84EB1D14}"/>
                </a:ext>
              </a:extLst>
            </p:cNvPr>
            <p:cNvSpPr/>
            <p:nvPr/>
          </p:nvSpPr>
          <p:spPr>
            <a:xfrm>
              <a:off x="2797650" y="4906625"/>
              <a:ext cx="25" cy="71525"/>
            </a:xfrm>
            <a:custGeom>
              <a:avLst/>
              <a:gdLst/>
              <a:ahLst/>
              <a:cxnLst/>
              <a:rect l="l" t="t" r="r" b="b"/>
              <a:pathLst>
                <a:path w="1" h="2861" fill="none" extrusionOk="0">
                  <a:moveTo>
                    <a:pt x="1" y="0"/>
                  </a:moveTo>
                  <a:lnTo>
                    <a:pt x="1" y="286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87;p80">
              <a:extLst>
                <a:ext uri="{FF2B5EF4-FFF2-40B4-BE49-F238E27FC236}">
                  <a16:creationId xmlns:a16="http://schemas.microsoft.com/office/drawing/2014/main" id="{8493B136-5438-D301-4849-A01D99559A4E}"/>
                </a:ext>
              </a:extLst>
            </p:cNvPr>
            <p:cNvSpPr/>
            <p:nvPr/>
          </p:nvSpPr>
          <p:spPr>
            <a:xfrm>
              <a:off x="2827125" y="4061650"/>
              <a:ext cx="25150" cy="114850"/>
            </a:xfrm>
            <a:custGeom>
              <a:avLst/>
              <a:gdLst/>
              <a:ahLst/>
              <a:cxnLst/>
              <a:rect l="l" t="t" r="r" b="b"/>
              <a:pathLst>
                <a:path w="1006" h="4594" extrusionOk="0">
                  <a:moveTo>
                    <a:pt x="1" y="0"/>
                  </a:moveTo>
                  <a:lnTo>
                    <a:pt x="1" y="4593"/>
                  </a:lnTo>
                  <a:lnTo>
                    <a:pt x="1005" y="45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88;p80">
              <a:extLst>
                <a:ext uri="{FF2B5EF4-FFF2-40B4-BE49-F238E27FC236}">
                  <a16:creationId xmlns:a16="http://schemas.microsoft.com/office/drawing/2014/main" id="{C13DF20A-F2E0-9D8C-A1A6-1C224DA32609}"/>
                </a:ext>
              </a:extLst>
            </p:cNvPr>
            <p:cNvSpPr/>
            <p:nvPr/>
          </p:nvSpPr>
          <p:spPr>
            <a:xfrm>
              <a:off x="2839675" y="3991675"/>
              <a:ext cx="25" cy="81025"/>
            </a:xfrm>
            <a:custGeom>
              <a:avLst/>
              <a:gdLst/>
              <a:ahLst/>
              <a:cxnLst/>
              <a:rect l="l" t="t" r="r" b="b"/>
              <a:pathLst>
                <a:path w="1" h="3241" fill="none" extrusionOk="0">
                  <a:moveTo>
                    <a:pt x="1" y="3240"/>
                  </a:moveTo>
                  <a:lnTo>
                    <a:pt x="1" y="1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89;p80">
              <a:extLst>
                <a:ext uri="{FF2B5EF4-FFF2-40B4-BE49-F238E27FC236}">
                  <a16:creationId xmlns:a16="http://schemas.microsoft.com/office/drawing/2014/main" id="{891387E1-7179-B4A5-66E0-AD8143E85E76}"/>
                </a:ext>
              </a:extLst>
            </p:cNvPr>
            <p:cNvSpPr/>
            <p:nvPr/>
          </p:nvSpPr>
          <p:spPr>
            <a:xfrm>
              <a:off x="2839675" y="416902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"/>
                  </a:moveTo>
                  <a:lnTo>
                    <a:pt x="1" y="1005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90;p80">
              <a:extLst>
                <a:ext uri="{FF2B5EF4-FFF2-40B4-BE49-F238E27FC236}">
                  <a16:creationId xmlns:a16="http://schemas.microsoft.com/office/drawing/2014/main" id="{43D803B5-DFC2-77B2-4CC7-B2D4BE8272BB}"/>
                </a:ext>
              </a:extLst>
            </p:cNvPr>
            <p:cNvSpPr/>
            <p:nvPr/>
          </p:nvSpPr>
          <p:spPr>
            <a:xfrm>
              <a:off x="4698025" y="4516825"/>
              <a:ext cx="25150" cy="100725"/>
            </a:xfrm>
            <a:custGeom>
              <a:avLst/>
              <a:gdLst/>
              <a:ahLst/>
              <a:cxnLst/>
              <a:rect l="l" t="t" r="r" b="b"/>
              <a:pathLst>
                <a:path w="1006" h="4029" extrusionOk="0">
                  <a:moveTo>
                    <a:pt x="0" y="0"/>
                  </a:moveTo>
                  <a:lnTo>
                    <a:pt x="0" y="4029"/>
                  </a:lnTo>
                  <a:lnTo>
                    <a:pt x="1005" y="40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91;p80">
              <a:extLst>
                <a:ext uri="{FF2B5EF4-FFF2-40B4-BE49-F238E27FC236}">
                  <a16:creationId xmlns:a16="http://schemas.microsoft.com/office/drawing/2014/main" id="{A37551CE-B966-1367-2692-CDDCBD2635F7}"/>
                </a:ext>
              </a:extLst>
            </p:cNvPr>
            <p:cNvSpPr/>
            <p:nvPr/>
          </p:nvSpPr>
          <p:spPr>
            <a:xfrm>
              <a:off x="4710575" y="449887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005"/>
                  </a:moveTo>
                  <a:lnTo>
                    <a:pt x="1" y="0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92;p80">
              <a:extLst>
                <a:ext uri="{FF2B5EF4-FFF2-40B4-BE49-F238E27FC236}">
                  <a16:creationId xmlns:a16="http://schemas.microsoft.com/office/drawing/2014/main" id="{D9FF624D-09E9-CF80-0935-31FD66D61E70}"/>
                </a:ext>
              </a:extLst>
            </p:cNvPr>
            <p:cNvSpPr/>
            <p:nvPr/>
          </p:nvSpPr>
          <p:spPr>
            <a:xfrm>
              <a:off x="4710575" y="4597550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1" y="0"/>
                  </a:moveTo>
                  <a:lnTo>
                    <a:pt x="1" y="4152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93;p80">
              <a:extLst>
                <a:ext uri="{FF2B5EF4-FFF2-40B4-BE49-F238E27FC236}">
                  <a16:creationId xmlns:a16="http://schemas.microsoft.com/office/drawing/2014/main" id="{D3BF84B0-1D57-5C6D-13CF-DEAE210D3E01}"/>
                </a:ext>
              </a:extLst>
            </p:cNvPr>
            <p:cNvSpPr/>
            <p:nvPr/>
          </p:nvSpPr>
          <p:spPr>
            <a:xfrm>
              <a:off x="4668800" y="4079850"/>
              <a:ext cx="25150" cy="101000"/>
            </a:xfrm>
            <a:custGeom>
              <a:avLst/>
              <a:gdLst/>
              <a:ahLst/>
              <a:cxnLst/>
              <a:rect l="l" t="t" r="r" b="b"/>
              <a:pathLst>
                <a:path w="1006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1005" y="40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94;p80">
              <a:extLst>
                <a:ext uri="{FF2B5EF4-FFF2-40B4-BE49-F238E27FC236}">
                  <a16:creationId xmlns:a16="http://schemas.microsoft.com/office/drawing/2014/main" id="{DF09500D-2A21-8E9E-2C3A-985CF36DFDCF}"/>
                </a:ext>
              </a:extLst>
            </p:cNvPr>
            <p:cNvSpPr/>
            <p:nvPr/>
          </p:nvSpPr>
          <p:spPr>
            <a:xfrm>
              <a:off x="4681375" y="40619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5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95;p80">
              <a:extLst>
                <a:ext uri="{FF2B5EF4-FFF2-40B4-BE49-F238E27FC236}">
                  <a16:creationId xmlns:a16="http://schemas.microsoft.com/office/drawing/2014/main" id="{0F67CF9E-32E8-7D94-624B-6F690289593E}"/>
                </a:ext>
              </a:extLst>
            </p:cNvPr>
            <p:cNvSpPr/>
            <p:nvPr/>
          </p:nvSpPr>
          <p:spPr>
            <a:xfrm>
              <a:off x="4681375" y="4160575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0" y="0"/>
                  </a:moveTo>
                  <a:lnTo>
                    <a:pt x="0" y="4152"/>
                  </a:lnTo>
                </a:path>
              </a:pathLst>
            </a:custGeom>
            <a:solidFill>
              <a:schemeClr val="accent6"/>
            </a:solidFill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96;p80">
              <a:extLst>
                <a:ext uri="{FF2B5EF4-FFF2-40B4-BE49-F238E27FC236}">
                  <a16:creationId xmlns:a16="http://schemas.microsoft.com/office/drawing/2014/main" id="{14DB9D9A-8CB0-3426-EDEC-7FBE801C9C2A}"/>
                </a:ext>
              </a:extLst>
            </p:cNvPr>
            <p:cNvSpPr/>
            <p:nvPr/>
          </p:nvSpPr>
          <p:spPr>
            <a:xfrm>
              <a:off x="2927850" y="3948125"/>
              <a:ext cx="22825" cy="92025"/>
            </a:xfrm>
            <a:custGeom>
              <a:avLst/>
              <a:gdLst/>
              <a:ahLst/>
              <a:cxnLst/>
              <a:rect l="l" t="t" r="r" b="b"/>
              <a:pathLst>
                <a:path w="913" h="3681" extrusionOk="0">
                  <a:moveTo>
                    <a:pt x="0" y="0"/>
                  </a:moveTo>
                  <a:lnTo>
                    <a:pt x="0" y="3680"/>
                  </a:lnTo>
                  <a:lnTo>
                    <a:pt x="913" y="3680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97;p80">
              <a:extLst>
                <a:ext uri="{FF2B5EF4-FFF2-40B4-BE49-F238E27FC236}">
                  <a16:creationId xmlns:a16="http://schemas.microsoft.com/office/drawing/2014/main" id="{9F5EF642-E1CB-53FA-CFCC-6B319564549D}"/>
                </a:ext>
              </a:extLst>
            </p:cNvPr>
            <p:cNvSpPr/>
            <p:nvPr/>
          </p:nvSpPr>
          <p:spPr>
            <a:xfrm>
              <a:off x="2939375" y="3931700"/>
              <a:ext cx="25" cy="23100"/>
            </a:xfrm>
            <a:custGeom>
              <a:avLst/>
              <a:gdLst/>
              <a:ahLst/>
              <a:cxnLst/>
              <a:rect l="l" t="t" r="r" b="b"/>
              <a:pathLst>
                <a:path w="1" h="924" fill="none" extrusionOk="0">
                  <a:moveTo>
                    <a:pt x="1" y="924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98;p80">
              <a:extLst>
                <a:ext uri="{FF2B5EF4-FFF2-40B4-BE49-F238E27FC236}">
                  <a16:creationId xmlns:a16="http://schemas.microsoft.com/office/drawing/2014/main" id="{A25EE28D-6225-73F3-B928-07F6A24ACE3C}"/>
                </a:ext>
              </a:extLst>
            </p:cNvPr>
            <p:cNvSpPr/>
            <p:nvPr/>
          </p:nvSpPr>
          <p:spPr>
            <a:xfrm>
              <a:off x="2939375" y="4021675"/>
              <a:ext cx="25" cy="94850"/>
            </a:xfrm>
            <a:custGeom>
              <a:avLst/>
              <a:gdLst/>
              <a:ahLst/>
              <a:cxnLst/>
              <a:rect l="l" t="t" r="r" b="b"/>
              <a:pathLst>
                <a:path w="1" h="3794" fill="none" extrusionOk="0">
                  <a:moveTo>
                    <a:pt x="1" y="0"/>
                  </a:moveTo>
                  <a:lnTo>
                    <a:pt x="1" y="3793"/>
                  </a:lnTo>
                </a:path>
              </a:pathLst>
            </a:custGeom>
            <a:noFill/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2538;p63">
            <a:extLst>
              <a:ext uri="{FF2B5EF4-FFF2-40B4-BE49-F238E27FC236}">
                <a16:creationId xmlns:a16="http://schemas.microsoft.com/office/drawing/2014/main" id="{D9449D94-4A47-764C-6A6F-A7A0FC7F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308" y="2465163"/>
            <a:ext cx="3871500" cy="72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</a:t>
            </a:r>
            <a:r>
              <a:rPr lang="en-US" dirty="0"/>
              <a:t>DASHBOARD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67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73"/>
          <p:cNvSpPr/>
          <p:nvPr/>
        </p:nvSpPr>
        <p:spPr>
          <a:xfrm>
            <a:off x="4704322" y="2923846"/>
            <a:ext cx="5957" cy="5957"/>
          </a:xfrm>
          <a:custGeom>
            <a:avLst/>
            <a:gdLst/>
            <a:ahLst/>
            <a:cxnLst/>
            <a:rect l="l" t="t" r="r" b="b"/>
            <a:pathLst>
              <a:path w="124" h="124" fill="none" extrusionOk="0">
                <a:moveTo>
                  <a:pt x="124" y="1"/>
                </a:moveTo>
                <a:lnTo>
                  <a:pt x="124" y="124"/>
                </a:ln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73"/>
          <p:cNvSpPr/>
          <p:nvPr/>
        </p:nvSpPr>
        <p:spPr>
          <a:xfrm>
            <a:off x="4703842" y="2630859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73"/>
          <p:cNvSpPr/>
          <p:nvPr/>
        </p:nvSpPr>
        <p:spPr>
          <a:xfrm>
            <a:off x="4703842" y="2331434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73"/>
          <p:cNvSpPr/>
          <p:nvPr/>
        </p:nvSpPr>
        <p:spPr>
          <a:xfrm>
            <a:off x="830580" y="2032490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73"/>
          <p:cNvSpPr/>
          <p:nvPr/>
        </p:nvSpPr>
        <p:spPr>
          <a:xfrm>
            <a:off x="4703842" y="2032490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73"/>
          <p:cNvSpPr/>
          <p:nvPr/>
        </p:nvSpPr>
        <p:spPr>
          <a:xfrm>
            <a:off x="830580" y="1733546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73"/>
          <p:cNvSpPr/>
          <p:nvPr/>
        </p:nvSpPr>
        <p:spPr>
          <a:xfrm>
            <a:off x="4703842" y="1733546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73"/>
          <p:cNvSpPr/>
          <p:nvPr/>
        </p:nvSpPr>
        <p:spPr>
          <a:xfrm>
            <a:off x="830580" y="1434122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73"/>
          <p:cNvSpPr/>
          <p:nvPr/>
        </p:nvSpPr>
        <p:spPr>
          <a:xfrm>
            <a:off x="4703842" y="1434122"/>
            <a:ext cx="6437" cy="48"/>
          </a:xfrm>
          <a:custGeom>
            <a:avLst/>
            <a:gdLst/>
            <a:ahLst/>
            <a:cxnLst/>
            <a:rect l="l" t="t" r="r" b="b"/>
            <a:pathLst>
              <a:path w="134" h="1" fill="none" extrusionOk="0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3254;p73"/>
          <p:cNvSpPr/>
          <p:nvPr/>
        </p:nvSpPr>
        <p:spPr>
          <a:xfrm>
            <a:off x="438717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73"/>
          <p:cNvSpPr/>
          <p:nvPr/>
        </p:nvSpPr>
        <p:spPr>
          <a:xfrm>
            <a:off x="406363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73"/>
          <p:cNvSpPr/>
          <p:nvPr/>
        </p:nvSpPr>
        <p:spPr>
          <a:xfrm>
            <a:off x="374057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73"/>
          <p:cNvSpPr/>
          <p:nvPr/>
        </p:nvSpPr>
        <p:spPr>
          <a:xfrm>
            <a:off x="341703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73"/>
          <p:cNvSpPr/>
          <p:nvPr/>
        </p:nvSpPr>
        <p:spPr>
          <a:xfrm>
            <a:off x="3093970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73"/>
          <p:cNvSpPr/>
          <p:nvPr/>
        </p:nvSpPr>
        <p:spPr>
          <a:xfrm>
            <a:off x="2770382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73"/>
          <p:cNvSpPr/>
          <p:nvPr/>
        </p:nvSpPr>
        <p:spPr>
          <a:xfrm>
            <a:off x="2447370" y="2923846"/>
            <a:ext cx="0" cy="5957"/>
          </a:xfrm>
          <a:custGeom>
            <a:avLst/>
            <a:gdLst/>
            <a:ahLst/>
            <a:cxnLst/>
            <a:rect l="l" t="t" r="r" b="b"/>
            <a:pathLst>
              <a:path h="124" fill="none" extrusionOk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73"/>
          <p:cNvSpPr/>
          <p:nvPr/>
        </p:nvSpPr>
        <p:spPr>
          <a:xfrm>
            <a:off x="212378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73"/>
          <p:cNvSpPr/>
          <p:nvPr/>
        </p:nvSpPr>
        <p:spPr>
          <a:xfrm>
            <a:off x="1800721" y="2923846"/>
            <a:ext cx="48" cy="5957"/>
          </a:xfrm>
          <a:custGeom>
            <a:avLst/>
            <a:gdLst/>
            <a:ahLst/>
            <a:cxnLst/>
            <a:rect l="l" t="t" r="r" b="b"/>
            <a:pathLst>
              <a:path w="1" h="124" fill="none" extrusionOk="0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w="3325" cap="rnd" cmpd="sng">
            <a:solidFill>
              <a:srgbClr val="8C4A3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73"/>
          <p:cNvSpPr/>
          <p:nvPr/>
        </p:nvSpPr>
        <p:spPr>
          <a:xfrm>
            <a:off x="831541" y="1421824"/>
            <a:ext cx="3870487" cy="1415857"/>
          </a:xfrm>
          <a:custGeom>
            <a:avLst/>
            <a:gdLst/>
            <a:ahLst/>
            <a:cxnLst/>
            <a:rect l="l" t="t" r="r" b="b"/>
            <a:pathLst>
              <a:path w="80568" h="29474" fill="none" extrusionOk="0">
                <a:moveTo>
                  <a:pt x="1" y="27352"/>
                </a:moveTo>
                <a:cubicBezTo>
                  <a:pt x="452" y="28561"/>
                  <a:pt x="1713" y="29207"/>
                  <a:pt x="2933" y="29330"/>
                </a:cubicBezTo>
                <a:cubicBezTo>
                  <a:pt x="4460" y="29474"/>
                  <a:pt x="5854" y="28766"/>
                  <a:pt x="7023" y="27844"/>
                </a:cubicBezTo>
                <a:cubicBezTo>
                  <a:pt x="8438" y="26726"/>
                  <a:pt x="9668" y="25353"/>
                  <a:pt x="10949" y="24081"/>
                </a:cubicBezTo>
                <a:lnTo>
                  <a:pt x="15163" y="19878"/>
                </a:lnTo>
                <a:cubicBezTo>
                  <a:pt x="16229" y="18812"/>
                  <a:pt x="17510" y="17172"/>
                  <a:pt x="19140" y="17100"/>
                </a:cubicBezTo>
                <a:cubicBezTo>
                  <a:pt x="19930" y="17069"/>
                  <a:pt x="20514" y="17602"/>
                  <a:pt x="21273" y="17725"/>
                </a:cubicBezTo>
                <a:cubicBezTo>
                  <a:pt x="22062" y="17859"/>
                  <a:pt x="22759" y="17438"/>
                  <a:pt x="23323" y="16936"/>
                </a:cubicBezTo>
                <a:cubicBezTo>
                  <a:pt x="24686" y="15706"/>
                  <a:pt x="25763" y="14045"/>
                  <a:pt x="26911" y="12620"/>
                </a:cubicBezTo>
                <a:cubicBezTo>
                  <a:pt x="28172" y="11062"/>
                  <a:pt x="29433" y="9494"/>
                  <a:pt x="30684" y="7935"/>
                </a:cubicBezTo>
                <a:cubicBezTo>
                  <a:pt x="31719" y="6654"/>
                  <a:pt x="32580" y="5424"/>
                  <a:pt x="34374" y="5301"/>
                </a:cubicBezTo>
                <a:cubicBezTo>
                  <a:pt x="35902" y="5198"/>
                  <a:pt x="37347" y="6018"/>
                  <a:pt x="38331" y="7146"/>
                </a:cubicBezTo>
                <a:cubicBezTo>
                  <a:pt x="39090" y="8007"/>
                  <a:pt x="39982" y="9873"/>
                  <a:pt x="41427" y="9258"/>
                </a:cubicBezTo>
                <a:cubicBezTo>
                  <a:pt x="42647" y="8735"/>
                  <a:pt x="42832" y="6920"/>
                  <a:pt x="43231" y="5834"/>
                </a:cubicBezTo>
                <a:cubicBezTo>
                  <a:pt x="44267" y="2953"/>
                  <a:pt x="47035" y="1"/>
                  <a:pt x="50397" y="1087"/>
                </a:cubicBezTo>
                <a:cubicBezTo>
                  <a:pt x="51986" y="1600"/>
                  <a:pt x="53227" y="2881"/>
                  <a:pt x="54447" y="3958"/>
                </a:cubicBezTo>
                <a:cubicBezTo>
                  <a:pt x="55882" y="5229"/>
                  <a:pt x="57317" y="6500"/>
                  <a:pt x="58762" y="7761"/>
                </a:cubicBezTo>
                <a:cubicBezTo>
                  <a:pt x="60105" y="8930"/>
                  <a:pt x="61561" y="10119"/>
                  <a:pt x="63324" y="10560"/>
                </a:cubicBezTo>
                <a:cubicBezTo>
                  <a:pt x="65334" y="11062"/>
                  <a:pt x="67333" y="10355"/>
                  <a:pt x="69137" y="9483"/>
                </a:cubicBezTo>
                <a:cubicBezTo>
                  <a:pt x="73032" y="7607"/>
                  <a:pt x="76826" y="5434"/>
                  <a:pt x="80567" y="3271"/>
                </a:cubicBezTo>
              </a:path>
            </a:pathLst>
          </a:custGeom>
          <a:solidFill>
            <a:schemeClr val="lt2"/>
          </a:solidFill>
          <a:ln w="9525" cap="rnd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73"/>
          <p:cNvSpPr/>
          <p:nvPr/>
        </p:nvSpPr>
        <p:spPr>
          <a:xfrm>
            <a:off x="817754" y="1378493"/>
            <a:ext cx="3042133" cy="1460676"/>
          </a:xfrm>
          <a:custGeom>
            <a:avLst/>
            <a:gdLst/>
            <a:ahLst/>
            <a:cxnLst/>
            <a:rect l="l" t="t" r="r" b="b"/>
            <a:pathLst>
              <a:path w="63325" h="30407" fill="none" extrusionOk="0">
                <a:moveTo>
                  <a:pt x="1" y="22831"/>
                </a:moveTo>
                <a:cubicBezTo>
                  <a:pt x="1303" y="24973"/>
                  <a:pt x="2625" y="27146"/>
                  <a:pt x="4296" y="28541"/>
                </a:cubicBezTo>
                <a:cubicBezTo>
                  <a:pt x="5967" y="29925"/>
                  <a:pt x="8079" y="30406"/>
                  <a:pt x="9760" y="29053"/>
                </a:cubicBezTo>
                <a:cubicBezTo>
                  <a:pt x="11298" y="27803"/>
                  <a:pt x="12262" y="25229"/>
                  <a:pt x="13820" y="24050"/>
                </a:cubicBezTo>
                <a:cubicBezTo>
                  <a:pt x="15604" y="22697"/>
                  <a:pt x="17818" y="23415"/>
                  <a:pt x="19612" y="22072"/>
                </a:cubicBezTo>
                <a:cubicBezTo>
                  <a:pt x="20822" y="21149"/>
                  <a:pt x="21672" y="19407"/>
                  <a:pt x="22482" y="17736"/>
                </a:cubicBezTo>
                <a:lnTo>
                  <a:pt x="29310" y="3445"/>
                </a:lnTo>
                <a:cubicBezTo>
                  <a:pt x="30089" y="1815"/>
                  <a:pt x="31104" y="1"/>
                  <a:pt x="32416" y="124"/>
                </a:cubicBezTo>
                <a:cubicBezTo>
                  <a:pt x="34005" y="277"/>
                  <a:pt x="34815" y="3056"/>
                  <a:pt x="35317" y="5383"/>
                </a:cubicBezTo>
                <a:cubicBezTo>
                  <a:pt x="35820" y="7710"/>
                  <a:pt x="36711" y="10457"/>
                  <a:pt x="38300" y="10467"/>
                </a:cubicBezTo>
                <a:cubicBezTo>
                  <a:pt x="39715" y="10478"/>
                  <a:pt x="40740" y="8191"/>
                  <a:pt x="42124" y="7812"/>
                </a:cubicBezTo>
                <a:cubicBezTo>
                  <a:pt x="43600" y="7433"/>
                  <a:pt x="45189" y="9247"/>
                  <a:pt x="46522" y="8222"/>
                </a:cubicBezTo>
                <a:cubicBezTo>
                  <a:pt x="47475" y="7494"/>
                  <a:pt x="47804" y="5659"/>
                  <a:pt x="48603" y="4583"/>
                </a:cubicBezTo>
                <a:cubicBezTo>
                  <a:pt x="49434" y="3476"/>
                  <a:pt x="50643" y="3332"/>
                  <a:pt x="51709" y="3660"/>
                </a:cubicBezTo>
                <a:cubicBezTo>
                  <a:pt x="52786" y="3999"/>
                  <a:pt x="53780" y="4727"/>
                  <a:pt x="54836" y="5188"/>
                </a:cubicBezTo>
                <a:cubicBezTo>
                  <a:pt x="57696" y="6449"/>
                  <a:pt x="60925" y="5536"/>
                  <a:pt x="63324" y="2789"/>
                </a:cubicBezTo>
              </a:path>
            </a:pathLst>
          </a:custGeom>
          <a:noFill/>
          <a:ln w="6400" cap="rnd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5" name="Google Shape;3265;p73"/>
          <p:cNvGrpSpPr/>
          <p:nvPr/>
        </p:nvGrpSpPr>
        <p:grpSpPr>
          <a:xfrm>
            <a:off x="725664" y="1150502"/>
            <a:ext cx="4089645" cy="1763985"/>
            <a:chOff x="701789" y="1150477"/>
            <a:chExt cx="4089645" cy="1763985"/>
          </a:xfrm>
        </p:grpSpPr>
        <p:sp>
          <p:nvSpPr>
            <p:cNvPr id="3266" name="Google Shape;3266;p73"/>
            <p:cNvSpPr/>
            <p:nvPr/>
          </p:nvSpPr>
          <p:spPr>
            <a:xfrm>
              <a:off x="468635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3"/>
            <p:cNvSpPr/>
            <p:nvPr/>
          </p:nvSpPr>
          <p:spPr>
            <a:xfrm>
              <a:off x="806705" y="115047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36526"/>
                  </a:moveTo>
                  <a:lnTo>
                    <a:pt x="0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3"/>
            <p:cNvSpPr/>
            <p:nvPr/>
          </p:nvSpPr>
          <p:spPr>
            <a:xfrm>
              <a:off x="831301" y="2630834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3"/>
            <p:cNvSpPr/>
            <p:nvPr/>
          </p:nvSpPr>
          <p:spPr>
            <a:xfrm>
              <a:off x="831301" y="2331409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3"/>
            <p:cNvSpPr/>
            <p:nvPr/>
          </p:nvSpPr>
          <p:spPr>
            <a:xfrm>
              <a:off x="831301" y="2032465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3"/>
            <p:cNvSpPr/>
            <p:nvPr/>
          </p:nvSpPr>
          <p:spPr>
            <a:xfrm>
              <a:off x="831301" y="1733521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3"/>
            <p:cNvSpPr/>
            <p:nvPr/>
          </p:nvSpPr>
          <p:spPr>
            <a:xfrm>
              <a:off x="831301" y="1434097"/>
              <a:ext cx="3839933" cy="48"/>
            </a:xfrm>
            <a:custGeom>
              <a:avLst/>
              <a:gdLst/>
              <a:ahLst/>
              <a:cxnLst/>
              <a:rect l="l" t="t" r="r" b="b"/>
              <a:pathLst>
                <a:path w="79932" h="1" fill="none" extrusionOk="0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3"/>
            <p:cNvSpPr/>
            <p:nvPr/>
          </p:nvSpPr>
          <p:spPr>
            <a:xfrm>
              <a:off x="436329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3"/>
            <p:cNvSpPr/>
            <p:nvPr/>
          </p:nvSpPr>
          <p:spPr>
            <a:xfrm>
              <a:off x="403975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3"/>
            <p:cNvSpPr/>
            <p:nvPr/>
          </p:nvSpPr>
          <p:spPr>
            <a:xfrm>
              <a:off x="371669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3"/>
            <p:cNvSpPr/>
            <p:nvPr/>
          </p:nvSpPr>
          <p:spPr>
            <a:xfrm>
              <a:off x="339315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3"/>
            <p:cNvSpPr/>
            <p:nvPr/>
          </p:nvSpPr>
          <p:spPr>
            <a:xfrm>
              <a:off x="3070095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3"/>
            <p:cNvSpPr/>
            <p:nvPr/>
          </p:nvSpPr>
          <p:spPr>
            <a:xfrm>
              <a:off x="2746507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3"/>
            <p:cNvSpPr/>
            <p:nvPr/>
          </p:nvSpPr>
          <p:spPr>
            <a:xfrm>
              <a:off x="2423495" y="1159797"/>
              <a:ext cx="0" cy="1754666"/>
            </a:xfrm>
            <a:custGeom>
              <a:avLst/>
              <a:gdLst/>
              <a:ahLst/>
              <a:cxnLst/>
              <a:rect l="l" t="t" r="r" b="b"/>
              <a:pathLst>
                <a:path h="36527" fill="none" extrusionOk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3"/>
            <p:cNvSpPr/>
            <p:nvPr/>
          </p:nvSpPr>
          <p:spPr>
            <a:xfrm>
              <a:off x="209990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3"/>
            <p:cNvSpPr/>
            <p:nvPr/>
          </p:nvSpPr>
          <p:spPr>
            <a:xfrm>
              <a:off x="177684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3"/>
            <p:cNvSpPr/>
            <p:nvPr/>
          </p:nvSpPr>
          <p:spPr>
            <a:xfrm>
              <a:off x="145330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3"/>
            <p:cNvSpPr/>
            <p:nvPr/>
          </p:nvSpPr>
          <p:spPr>
            <a:xfrm>
              <a:off x="1130246" y="1159797"/>
              <a:ext cx="48" cy="1754666"/>
            </a:xfrm>
            <a:custGeom>
              <a:avLst/>
              <a:gdLst/>
              <a:ahLst/>
              <a:cxnLst/>
              <a:rect l="l" t="t" r="r" b="b"/>
              <a:pathLst>
                <a:path w="1" h="36527" fill="none" extrusionOk="0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w="332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3"/>
            <p:cNvSpPr/>
            <p:nvPr/>
          </p:nvSpPr>
          <p:spPr>
            <a:xfrm>
              <a:off x="701789" y="2878618"/>
              <a:ext cx="4089645" cy="48"/>
            </a:xfrm>
            <a:custGeom>
              <a:avLst/>
              <a:gdLst/>
              <a:ahLst/>
              <a:cxnLst/>
              <a:rect l="l" t="t" r="r" b="b"/>
              <a:pathLst>
                <a:path w="85130" h="1" fill="none" extrusionOk="0">
                  <a:moveTo>
                    <a:pt x="85129" y="1"/>
                  </a:moveTo>
                  <a:lnTo>
                    <a:pt x="1" y="1"/>
                  </a:lnTo>
                </a:path>
              </a:pathLst>
            </a:custGeom>
            <a:noFill/>
            <a:ln w="6675" cap="rnd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5" name="Google Shape;3285;p73"/>
          <p:cNvSpPr/>
          <p:nvPr/>
        </p:nvSpPr>
        <p:spPr>
          <a:xfrm>
            <a:off x="2344903" y="1684787"/>
            <a:ext cx="2456045" cy="2456926"/>
          </a:xfrm>
          <a:custGeom>
            <a:avLst/>
            <a:gdLst/>
            <a:ahLst/>
            <a:cxnLst/>
            <a:rect l="l" t="t" r="r" b="b"/>
            <a:pathLst>
              <a:path w="51125" h="51146" extrusionOk="0">
                <a:moveTo>
                  <a:pt x="25568" y="1"/>
                </a:moveTo>
                <a:cubicBezTo>
                  <a:pt x="11472" y="1"/>
                  <a:pt x="1" y="11472"/>
                  <a:pt x="1" y="25568"/>
                </a:cubicBezTo>
                <a:cubicBezTo>
                  <a:pt x="1" y="39674"/>
                  <a:pt x="11462" y="51145"/>
                  <a:pt x="25568" y="51145"/>
                </a:cubicBezTo>
                <a:cubicBezTo>
                  <a:pt x="39530" y="51145"/>
                  <a:pt x="50930" y="39879"/>
                  <a:pt x="51125" y="25947"/>
                </a:cubicBezTo>
                <a:lnTo>
                  <a:pt x="41048" y="25947"/>
                </a:lnTo>
                <a:cubicBezTo>
                  <a:pt x="40843" y="34354"/>
                  <a:pt x="33974" y="41058"/>
                  <a:pt x="25568" y="41068"/>
                </a:cubicBezTo>
                <a:cubicBezTo>
                  <a:pt x="15603" y="41068"/>
                  <a:pt x="8222" y="31801"/>
                  <a:pt x="10457" y="22093"/>
                </a:cubicBezTo>
                <a:cubicBezTo>
                  <a:pt x="12150" y="14774"/>
                  <a:pt x="18638" y="10071"/>
                  <a:pt x="25568" y="10071"/>
                </a:cubicBezTo>
                <a:cubicBezTo>
                  <a:pt x="27830" y="10071"/>
                  <a:pt x="30139" y="10572"/>
                  <a:pt x="32344" y="11647"/>
                </a:cubicBezTo>
                <a:lnTo>
                  <a:pt x="36916" y="2666"/>
                </a:lnTo>
                <a:cubicBezTo>
                  <a:pt x="33390" y="913"/>
                  <a:pt x="29504" y="1"/>
                  <a:pt x="255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3286;p73"/>
          <p:cNvSpPr/>
          <p:nvPr/>
        </p:nvSpPr>
        <p:spPr>
          <a:xfrm>
            <a:off x="3898666" y="1812858"/>
            <a:ext cx="902768" cy="1118889"/>
          </a:xfrm>
          <a:custGeom>
            <a:avLst/>
            <a:gdLst/>
            <a:ahLst/>
            <a:cxnLst/>
            <a:rect l="l" t="t" r="r" b="b"/>
            <a:pathLst>
              <a:path w="18792" h="23292" extrusionOk="0">
                <a:moveTo>
                  <a:pt x="4572" y="0"/>
                </a:moveTo>
                <a:lnTo>
                  <a:pt x="0" y="8981"/>
                </a:lnTo>
                <a:cubicBezTo>
                  <a:pt x="5331" y="11574"/>
                  <a:pt x="8714" y="16977"/>
                  <a:pt x="8714" y="22902"/>
                </a:cubicBezTo>
                <a:lnTo>
                  <a:pt x="8714" y="23292"/>
                </a:lnTo>
                <a:lnTo>
                  <a:pt x="18791" y="23292"/>
                </a:lnTo>
                <a:lnTo>
                  <a:pt x="18791" y="22902"/>
                </a:lnTo>
                <a:cubicBezTo>
                  <a:pt x="18791" y="12886"/>
                  <a:pt x="12989" y="4193"/>
                  <a:pt x="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3287;p73"/>
          <p:cNvSpPr/>
          <p:nvPr/>
        </p:nvSpPr>
        <p:spPr>
          <a:xfrm>
            <a:off x="2278946" y="1684787"/>
            <a:ext cx="2456525" cy="2456926"/>
          </a:xfrm>
          <a:custGeom>
            <a:avLst/>
            <a:gdLst/>
            <a:ahLst/>
            <a:cxnLst/>
            <a:rect l="l" t="t" r="r" b="b"/>
            <a:pathLst>
              <a:path w="51135" h="51146" extrusionOk="0">
                <a:moveTo>
                  <a:pt x="25567" y="1"/>
                </a:moveTo>
                <a:cubicBezTo>
                  <a:pt x="11471" y="1"/>
                  <a:pt x="0" y="11472"/>
                  <a:pt x="0" y="25568"/>
                </a:cubicBezTo>
                <a:cubicBezTo>
                  <a:pt x="0" y="39674"/>
                  <a:pt x="11471" y="51145"/>
                  <a:pt x="25567" y="51145"/>
                </a:cubicBezTo>
                <a:cubicBezTo>
                  <a:pt x="39540" y="51145"/>
                  <a:pt x="50929" y="39879"/>
                  <a:pt x="51134" y="25947"/>
                </a:cubicBezTo>
                <a:lnTo>
                  <a:pt x="41057" y="25947"/>
                </a:lnTo>
                <a:cubicBezTo>
                  <a:pt x="40842" y="34354"/>
                  <a:pt x="33973" y="41058"/>
                  <a:pt x="25567" y="41068"/>
                </a:cubicBezTo>
                <a:cubicBezTo>
                  <a:pt x="15603" y="41068"/>
                  <a:pt x="8232" y="31801"/>
                  <a:pt x="10467" y="22093"/>
                </a:cubicBezTo>
                <a:cubicBezTo>
                  <a:pt x="12152" y="14774"/>
                  <a:pt x="18644" y="10071"/>
                  <a:pt x="25576" y="10071"/>
                </a:cubicBezTo>
                <a:cubicBezTo>
                  <a:pt x="27839" y="10071"/>
                  <a:pt x="30149" y="10572"/>
                  <a:pt x="32354" y="11647"/>
                </a:cubicBezTo>
                <a:lnTo>
                  <a:pt x="36926" y="2666"/>
                </a:lnTo>
                <a:cubicBezTo>
                  <a:pt x="33399" y="913"/>
                  <a:pt x="29514" y="1"/>
                  <a:pt x="255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3288;p73"/>
          <p:cNvSpPr/>
          <p:nvPr/>
        </p:nvSpPr>
        <p:spPr>
          <a:xfrm>
            <a:off x="3833141" y="1812858"/>
            <a:ext cx="902768" cy="1118889"/>
          </a:xfrm>
          <a:custGeom>
            <a:avLst/>
            <a:gdLst/>
            <a:ahLst/>
            <a:cxnLst/>
            <a:rect l="l" t="t" r="r" b="b"/>
            <a:pathLst>
              <a:path w="18792" h="23292" extrusionOk="0">
                <a:moveTo>
                  <a:pt x="4573" y="0"/>
                </a:moveTo>
                <a:lnTo>
                  <a:pt x="1" y="8981"/>
                </a:lnTo>
                <a:cubicBezTo>
                  <a:pt x="5321" y="11574"/>
                  <a:pt x="8704" y="16977"/>
                  <a:pt x="8714" y="22902"/>
                </a:cubicBezTo>
                <a:lnTo>
                  <a:pt x="8714" y="23292"/>
                </a:lnTo>
                <a:lnTo>
                  <a:pt x="18792" y="23292"/>
                </a:lnTo>
                <a:lnTo>
                  <a:pt x="18792" y="22902"/>
                </a:lnTo>
                <a:cubicBezTo>
                  <a:pt x="18792" y="12886"/>
                  <a:pt x="12989" y="4193"/>
                  <a:pt x="4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3"/>
          <p:cNvSpPr/>
          <p:nvPr/>
        </p:nvSpPr>
        <p:spPr>
          <a:xfrm>
            <a:off x="746849" y="1130806"/>
            <a:ext cx="1181015" cy="751018"/>
          </a:xfrm>
          <a:custGeom>
            <a:avLst/>
            <a:gdLst/>
            <a:ahLst/>
            <a:cxnLst/>
            <a:rect l="l" t="t" r="r" b="b"/>
            <a:pathLst>
              <a:path w="24584" h="15634" extrusionOk="0">
                <a:moveTo>
                  <a:pt x="1" y="0"/>
                </a:moveTo>
                <a:lnTo>
                  <a:pt x="1" y="15634"/>
                </a:lnTo>
                <a:lnTo>
                  <a:pt x="24584" y="15634"/>
                </a:lnTo>
                <a:lnTo>
                  <a:pt x="245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3"/>
          <p:cNvSpPr/>
          <p:nvPr/>
        </p:nvSpPr>
        <p:spPr>
          <a:xfrm>
            <a:off x="715816" y="1099293"/>
            <a:ext cx="1178085" cy="748040"/>
          </a:xfrm>
          <a:custGeom>
            <a:avLst/>
            <a:gdLst/>
            <a:ahLst/>
            <a:cxnLst/>
            <a:rect l="l" t="t" r="r" b="b"/>
            <a:pathLst>
              <a:path w="24523" h="15572" extrusionOk="0">
                <a:moveTo>
                  <a:pt x="1" y="0"/>
                </a:moveTo>
                <a:lnTo>
                  <a:pt x="1" y="15572"/>
                </a:lnTo>
                <a:lnTo>
                  <a:pt x="24522" y="15572"/>
                </a:lnTo>
                <a:lnTo>
                  <a:pt x="245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3"/>
          <p:cNvSpPr/>
          <p:nvPr/>
        </p:nvSpPr>
        <p:spPr>
          <a:xfrm>
            <a:off x="714375" y="1097804"/>
            <a:ext cx="1181015" cy="751018"/>
          </a:xfrm>
          <a:custGeom>
            <a:avLst/>
            <a:gdLst/>
            <a:ahLst/>
            <a:cxnLst/>
            <a:rect l="l" t="t" r="r" b="b"/>
            <a:pathLst>
              <a:path w="24584" h="15634" extrusionOk="0">
                <a:moveTo>
                  <a:pt x="24522" y="62"/>
                </a:moveTo>
                <a:lnTo>
                  <a:pt x="24522" y="15572"/>
                </a:lnTo>
                <a:lnTo>
                  <a:pt x="62" y="15572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5634"/>
                </a:lnTo>
                <a:lnTo>
                  <a:pt x="24583" y="15634"/>
                </a:lnTo>
                <a:lnTo>
                  <a:pt x="24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3"/>
          <p:cNvSpPr/>
          <p:nvPr/>
        </p:nvSpPr>
        <p:spPr>
          <a:xfrm>
            <a:off x="827122" y="1404578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13"/>
                  <a:pt x="175" y="965"/>
                  <a:pt x="113" y="965"/>
                </a:cubicBezTo>
                <a:cubicBezTo>
                  <a:pt x="109" y="964"/>
                  <a:pt x="104" y="963"/>
                  <a:pt x="100" y="963"/>
                </a:cubicBezTo>
                <a:cubicBezTo>
                  <a:pt x="45" y="963"/>
                  <a:pt x="1" y="1020"/>
                  <a:pt x="1" y="107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2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8" y="647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73"/>
          <p:cNvSpPr/>
          <p:nvPr/>
        </p:nvSpPr>
        <p:spPr>
          <a:xfrm>
            <a:off x="1050694" y="1302160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87"/>
                  <a:pt x="547" y="6530"/>
                  <a:pt x="602" y="6530"/>
                </a:cubicBezTo>
                <a:cubicBezTo>
                  <a:pt x="607" y="6530"/>
                  <a:pt x="611" y="6530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73"/>
          <p:cNvSpPr/>
          <p:nvPr/>
        </p:nvSpPr>
        <p:spPr>
          <a:xfrm>
            <a:off x="1106370" y="1238653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23" y="954"/>
                </a:cubicBezTo>
                <a:cubicBezTo>
                  <a:pt x="6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62" y="6520"/>
                  <a:pt x="12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3"/>
                  <a:pt x="349" y="7473"/>
                </a:cubicBezTo>
                <a:lnTo>
                  <a:pt x="390" y="7473"/>
                </a:lnTo>
                <a:cubicBezTo>
                  <a:pt x="451" y="7473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26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66"/>
                </a:lnTo>
                <a:cubicBezTo>
                  <a:pt x="738" y="1005"/>
                  <a:pt x="687" y="954"/>
                  <a:pt x="626" y="954"/>
                </a:cubicBezTo>
                <a:cubicBezTo>
                  <a:pt x="554" y="954"/>
                  <a:pt x="503" y="902"/>
                  <a:pt x="503" y="84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73"/>
          <p:cNvSpPr/>
          <p:nvPr/>
        </p:nvSpPr>
        <p:spPr>
          <a:xfrm>
            <a:off x="883279" y="1276555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44" y="6531"/>
                  <a:pt x="615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1" y="1"/>
                  <a:pt x="3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73"/>
          <p:cNvSpPr/>
          <p:nvPr/>
        </p:nvSpPr>
        <p:spPr>
          <a:xfrm>
            <a:off x="938908" y="1328245"/>
            <a:ext cx="35502" cy="359080"/>
          </a:xfrm>
          <a:custGeom>
            <a:avLst/>
            <a:gdLst/>
            <a:ahLst/>
            <a:cxnLst/>
            <a:rect l="l" t="t" r="r" b="b"/>
            <a:pathLst>
              <a:path w="739" h="747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1" y="1006"/>
                  <a:pt x="1" y="106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34"/>
                </a:cubicBezTo>
                <a:lnTo>
                  <a:pt x="226" y="7361"/>
                </a:lnTo>
                <a:cubicBezTo>
                  <a:pt x="226" y="7423"/>
                  <a:pt x="277" y="7474"/>
                  <a:pt x="339" y="7474"/>
                </a:cubicBezTo>
                <a:lnTo>
                  <a:pt x="390" y="7474"/>
                </a:lnTo>
                <a:cubicBezTo>
                  <a:pt x="452" y="7474"/>
                  <a:pt x="503" y="7423"/>
                  <a:pt x="503" y="7361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9" y="6470"/>
                  <a:pt x="729" y="6408"/>
                </a:cubicBezTo>
                <a:lnTo>
                  <a:pt x="729" y="1067"/>
                </a:lnTo>
                <a:cubicBezTo>
                  <a:pt x="739" y="1006"/>
                  <a:pt x="677" y="954"/>
                  <a:pt x="616" y="954"/>
                </a:cubicBezTo>
                <a:cubicBezTo>
                  <a:pt x="554" y="954"/>
                  <a:pt x="503" y="90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73"/>
          <p:cNvSpPr/>
          <p:nvPr/>
        </p:nvSpPr>
        <p:spPr>
          <a:xfrm>
            <a:off x="1329942" y="1340591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13" y="954"/>
                </a:cubicBezTo>
                <a:cubicBezTo>
                  <a:pt x="5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52" y="6520"/>
                  <a:pt x="11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15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77"/>
                </a:lnTo>
                <a:cubicBezTo>
                  <a:pt x="738" y="1015"/>
                  <a:pt x="68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73"/>
          <p:cNvSpPr/>
          <p:nvPr/>
        </p:nvSpPr>
        <p:spPr>
          <a:xfrm>
            <a:off x="1386100" y="1391800"/>
            <a:ext cx="35502" cy="359032"/>
          </a:xfrm>
          <a:custGeom>
            <a:avLst/>
            <a:gdLst/>
            <a:ahLst/>
            <a:cxnLst/>
            <a:rect l="l" t="t" r="r" b="b"/>
            <a:pathLst>
              <a:path w="739" h="7474" extrusionOk="0">
                <a:moveTo>
                  <a:pt x="349" y="0"/>
                </a:moveTo>
                <a:cubicBezTo>
                  <a:pt x="287" y="0"/>
                  <a:pt x="236" y="52"/>
                  <a:pt x="236" y="113"/>
                </a:cubicBezTo>
                <a:lnTo>
                  <a:pt x="236" y="841"/>
                </a:lnTo>
                <a:cubicBezTo>
                  <a:pt x="236" y="903"/>
                  <a:pt x="185" y="954"/>
                  <a:pt x="123" y="954"/>
                </a:cubicBezTo>
                <a:cubicBezTo>
                  <a:pt x="51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1" y="6520"/>
                  <a:pt x="123" y="6520"/>
                </a:cubicBezTo>
                <a:cubicBezTo>
                  <a:pt x="185" y="6520"/>
                  <a:pt x="236" y="6572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2" y="7422"/>
                  <a:pt x="502" y="7361"/>
                </a:cubicBezTo>
                <a:lnTo>
                  <a:pt x="502" y="6633"/>
                </a:lnTo>
                <a:cubicBezTo>
                  <a:pt x="502" y="6572"/>
                  <a:pt x="554" y="6520"/>
                  <a:pt x="625" y="6520"/>
                </a:cubicBezTo>
                <a:cubicBezTo>
                  <a:pt x="687" y="6520"/>
                  <a:pt x="738" y="6469"/>
                  <a:pt x="738" y="6408"/>
                </a:cubicBezTo>
                <a:lnTo>
                  <a:pt x="738" y="1067"/>
                </a:lnTo>
                <a:cubicBezTo>
                  <a:pt x="728" y="1005"/>
                  <a:pt x="677" y="964"/>
                  <a:pt x="625" y="964"/>
                </a:cubicBezTo>
                <a:cubicBezTo>
                  <a:pt x="554" y="964"/>
                  <a:pt x="502" y="913"/>
                  <a:pt x="502" y="851"/>
                </a:cubicBezTo>
                <a:lnTo>
                  <a:pt x="502" y="113"/>
                </a:lnTo>
                <a:cubicBezTo>
                  <a:pt x="502" y="52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73"/>
          <p:cNvSpPr/>
          <p:nvPr/>
        </p:nvSpPr>
        <p:spPr>
          <a:xfrm>
            <a:off x="1721457" y="1391800"/>
            <a:ext cx="35021" cy="359032"/>
          </a:xfrm>
          <a:custGeom>
            <a:avLst/>
            <a:gdLst/>
            <a:ahLst/>
            <a:cxnLst/>
            <a:rect l="l" t="t" r="r" b="b"/>
            <a:pathLst>
              <a:path w="729" h="747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2" y="6520"/>
                  <a:pt x="113" y="6520"/>
                </a:cubicBezTo>
                <a:cubicBezTo>
                  <a:pt x="175" y="6520"/>
                  <a:pt x="226" y="6572"/>
                  <a:pt x="226" y="6633"/>
                </a:cubicBezTo>
                <a:lnTo>
                  <a:pt x="226" y="7361"/>
                </a:lnTo>
                <a:cubicBezTo>
                  <a:pt x="226" y="7422"/>
                  <a:pt x="277" y="7474"/>
                  <a:pt x="339" y="7474"/>
                </a:cubicBezTo>
                <a:lnTo>
                  <a:pt x="38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2"/>
                  <a:pt x="544" y="6520"/>
                  <a:pt x="615" y="6520"/>
                </a:cubicBezTo>
                <a:cubicBezTo>
                  <a:pt x="677" y="6520"/>
                  <a:pt x="728" y="6469"/>
                  <a:pt x="728" y="6408"/>
                </a:cubicBezTo>
                <a:lnTo>
                  <a:pt x="728" y="1067"/>
                </a:lnTo>
                <a:cubicBezTo>
                  <a:pt x="718" y="100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4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3300;p73"/>
          <p:cNvSpPr/>
          <p:nvPr/>
        </p:nvSpPr>
        <p:spPr>
          <a:xfrm>
            <a:off x="1777086" y="1321856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18" y="6530"/>
                  <a:pt x="123" y="6530"/>
                  <a:pt x="127" y="6530"/>
                </a:cubicBezTo>
                <a:cubicBezTo>
                  <a:pt x="182" y="6530"/>
                  <a:pt x="226" y="6587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54"/>
                  <a:pt x="616" y="954"/>
                </a:cubicBezTo>
                <a:cubicBezTo>
                  <a:pt x="554" y="954"/>
                  <a:pt x="503" y="903"/>
                  <a:pt x="503" y="841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3301;p73"/>
          <p:cNvSpPr/>
          <p:nvPr/>
        </p:nvSpPr>
        <p:spPr>
          <a:xfrm>
            <a:off x="1441728" y="1430183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5" y="965"/>
                  <a:pt x="113" y="965"/>
                </a:cubicBezTo>
                <a:cubicBezTo>
                  <a:pt x="52" y="965"/>
                  <a:pt x="0" y="1016"/>
                  <a:pt x="0" y="1077"/>
                </a:cubicBezTo>
                <a:lnTo>
                  <a:pt x="0" y="6408"/>
                </a:lnTo>
                <a:cubicBezTo>
                  <a:pt x="0" y="6480"/>
                  <a:pt x="52" y="6531"/>
                  <a:pt x="113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8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3"/>
          <p:cNvSpPr/>
          <p:nvPr/>
        </p:nvSpPr>
        <p:spPr>
          <a:xfrm>
            <a:off x="1162480" y="1263729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5"/>
                  <a:pt x="114" y="965"/>
                </a:cubicBezTo>
                <a:cubicBezTo>
                  <a:pt x="52" y="965"/>
                  <a:pt x="1" y="1016"/>
                  <a:pt x="1" y="1077"/>
                </a:cubicBezTo>
                <a:lnTo>
                  <a:pt x="1" y="641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8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18"/>
                </a:cubicBezTo>
                <a:lnTo>
                  <a:pt x="729" y="1077"/>
                </a:lnTo>
                <a:cubicBezTo>
                  <a:pt x="729" y="100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3"/>
          <p:cNvSpPr/>
          <p:nvPr/>
        </p:nvSpPr>
        <p:spPr>
          <a:xfrm>
            <a:off x="995065" y="1366195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07"/>
                </a:lnTo>
                <a:cubicBezTo>
                  <a:pt x="0" y="6479"/>
                  <a:pt x="52" y="6530"/>
                  <a:pt x="113" y="6530"/>
                </a:cubicBezTo>
                <a:cubicBezTo>
                  <a:pt x="118" y="6530"/>
                  <a:pt x="122" y="6529"/>
                  <a:pt x="127" y="6529"/>
                </a:cubicBezTo>
                <a:cubicBezTo>
                  <a:pt x="182" y="6529"/>
                  <a:pt x="226" y="6586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1"/>
                  <a:pt x="544" y="6530"/>
                  <a:pt x="615" y="6530"/>
                </a:cubicBezTo>
                <a:cubicBezTo>
                  <a:pt x="677" y="6530"/>
                  <a:pt x="728" y="6479"/>
                  <a:pt x="728" y="6407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3"/>
          <p:cNvSpPr/>
          <p:nvPr/>
        </p:nvSpPr>
        <p:spPr>
          <a:xfrm>
            <a:off x="1218156" y="1353369"/>
            <a:ext cx="35502" cy="359561"/>
          </a:xfrm>
          <a:custGeom>
            <a:avLst/>
            <a:gdLst/>
            <a:ahLst/>
            <a:cxnLst/>
            <a:rect l="l" t="t" r="r" b="b"/>
            <a:pathLst>
              <a:path w="739" h="7485" extrusionOk="0">
                <a:moveTo>
                  <a:pt x="349" y="1"/>
                </a:moveTo>
                <a:cubicBezTo>
                  <a:pt x="287" y="1"/>
                  <a:pt x="236" y="52"/>
                  <a:pt x="236" y="114"/>
                </a:cubicBezTo>
                <a:lnTo>
                  <a:pt x="236" y="852"/>
                </a:lnTo>
                <a:cubicBezTo>
                  <a:pt x="236" y="913"/>
                  <a:pt x="185" y="964"/>
                  <a:pt x="113" y="964"/>
                </a:cubicBezTo>
                <a:cubicBezTo>
                  <a:pt x="52" y="964"/>
                  <a:pt x="0" y="1016"/>
                  <a:pt x="0" y="1077"/>
                </a:cubicBezTo>
                <a:lnTo>
                  <a:pt x="0" y="6408"/>
                </a:lnTo>
                <a:cubicBezTo>
                  <a:pt x="0" y="6469"/>
                  <a:pt x="52" y="6531"/>
                  <a:pt x="113" y="6531"/>
                </a:cubicBezTo>
                <a:cubicBezTo>
                  <a:pt x="185" y="6531"/>
                  <a:pt x="236" y="6572"/>
                  <a:pt x="236" y="6644"/>
                </a:cubicBezTo>
                <a:lnTo>
                  <a:pt x="236" y="7372"/>
                </a:lnTo>
                <a:cubicBezTo>
                  <a:pt x="236" y="7433"/>
                  <a:pt x="28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21"/>
                  <a:pt x="626" y="6521"/>
                </a:cubicBezTo>
                <a:cubicBezTo>
                  <a:pt x="687" y="6521"/>
                  <a:pt x="738" y="6469"/>
                  <a:pt x="738" y="6408"/>
                </a:cubicBezTo>
                <a:lnTo>
                  <a:pt x="738" y="1077"/>
                </a:lnTo>
                <a:cubicBezTo>
                  <a:pt x="738" y="1016"/>
                  <a:pt x="687" y="964"/>
                  <a:pt x="626" y="964"/>
                </a:cubicBezTo>
                <a:cubicBezTo>
                  <a:pt x="554" y="964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1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73"/>
          <p:cNvSpPr/>
          <p:nvPr/>
        </p:nvSpPr>
        <p:spPr>
          <a:xfrm>
            <a:off x="1497886" y="1378974"/>
            <a:ext cx="35454" cy="359561"/>
          </a:xfrm>
          <a:custGeom>
            <a:avLst/>
            <a:gdLst/>
            <a:ahLst/>
            <a:cxnLst/>
            <a:rect l="l" t="t" r="r" b="b"/>
            <a:pathLst>
              <a:path w="738" h="7485" extrusionOk="0">
                <a:moveTo>
                  <a:pt x="34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4" y="964"/>
                  <a:pt x="113" y="964"/>
                </a:cubicBezTo>
                <a:cubicBezTo>
                  <a:pt x="51" y="964"/>
                  <a:pt x="0" y="1016"/>
                  <a:pt x="0" y="1077"/>
                </a:cubicBezTo>
                <a:lnTo>
                  <a:pt x="0" y="6418"/>
                </a:lnTo>
                <a:cubicBezTo>
                  <a:pt x="0" y="6480"/>
                  <a:pt x="51" y="6531"/>
                  <a:pt x="113" y="6531"/>
                </a:cubicBezTo>
                <a:cubicBezTo>
                  <a:pt x="174" y="6531"/>
                  <a:pt x="226" y="658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2" y="7433"/>
                  <a:pt x="502" y="7372"/>
                </a:cubicBezTo>
                <a:lnTo>
                  <a:pt x="502" y="6644"/>
                </a:lnTo>
                <a:cubicBezTo>
                  <a:pt x="502" y="6582"/>
                  <a:pt x="554" y="6531"/>
                  <a:pt x="615" y="6531"/>
                </a:cubicBezTo>
                <a:cubicBezTo>
                  <a:pt x="677" y="6531"/>
                  <a:pt x="728" y="6480"/>
                  <a:pt x="728" y="6418"/>
                </a:cubicBezTo>
                <a:lnTo>
                  <a:pt x="728" y="1077"/>
                </a:lnTo>
                <a:cubicBezTo>
                  <a:pt x="737" y="1020"/>
                  <a:pt x="685" y="963"/>
                  <a:pt x="629" y="963"/>
                </a:cubicBezTo>
                <a:cubicBezTo>
                  <a:pt x="624" y="963"/>
                  <a:pt x="620" y="964"/>
                  <a:pt x="615" y="964"/>
                </a:cubicBezTo>
                <a:cubicBezTo>
                  <a:pt x="554" y="964"/>
                  <a:pt x="502" y="913"/>
                  <a:pt x="502" y="841"/>
                </a:cubicBezTo>
                <a:lnTo>
                  <a:pt x="502" y="114"/>
                </a:lnTo>
                <a:cubicBezTo>
                  <a:pt x="502" y="52"/>
                  <a:pt x="451" y="1"/>
                  <a:pt x="3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73"/>
          <p:cNvSpPr/>
          <p:nvPr/>
        </p:nvSpPr>
        <p:spPr>
          <a:xfrm>
            <a:off x="1553514" y="1250951"/>
            <a:ext cx="35021" cy="359561"/>
          </a:xfrm>
          <a:custGeom>
            <a:avLst/>
            <a:gdLst/>
            <a:ahLst/>
            <a:cxnLst/>
            <a:rect l="l" t="t" r="r" b="b"/>
            <a:pathLst>
              <a:path w="729" h="7485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1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73"/>
          <p:cNvSpPr/>
          <p:nvPr/>
        </p:nvSpPr>
        <p:spPr>
          <a:xfrm>
            <a:off x="1609671" y="1314986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1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1" y="6530"/>
                  <a:pt x="113" y="6530"/>
                </a:cubicBezTo>
                <a:cubicBezTo>
                  <a:pt x="175" y="6530"/>
                  <a:pt x="226" y="6582"/>
                  <a:pt x="226" y="6643"/>
                </a:cubicBezTo>
                <a:lnTo>
                  <a:pt x="226" y="7371"/>
                </a:lnTo>
                <a:cubicBezTo>
                  <a:pt x="226" y="7432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82"/>
                  <a:pt x="554" y="6530"/>
                  <a:pt x="615" y="6530"/>
                </a:cubicBezTo>
                <a:cubicBezTo>
                  <a:pt x="677" y="6530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73"/>
          <p:cNvSpPr/>
          <p:nvPr/>
        </p:nvSpPr>
        <p:spPr>
          <a:xfrm>
            <a:off x="1665300" y="1417404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0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79"/>
                  <a:pt x="729" y="6408"/>
                </a:cubicBezTo>
                <a:lnTo>
                  <a:pt x="729" y="1077"/>
                </a:lnTo>
                <a:cubicBezTo>
                  <a:pt x="729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73"/>
          <p:cNvSpPr/>
          <p:nvPr/>
        </p:nvSpPr>
        <p:spPr>
          <a:xfrm>
            <a:off x="1274266" y="1289382"/>
            <a:ext cx="35021" cy="359513"/>
          </a:xfrm>
          <a:custGeom>
            <a:avLst/>
            <a:gdLst/>
            <a:ahLst/>
            <a:cxnLst/>
            <a:rect l="l" t="t" r="r" b="b"/>
            <a:pathLst>
              <a:path w="729" h="7484" extrusionOk="0">
                <a:moveTo>
                  <a:pt x="339" y="0"/>
                </a:moveTo>
                <a:cubicBezTo>
                  <a:pt x="278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2"/>
                  <a:pt x="175" y="964"/>
                  <a:pt x="114" y="964"/>
                </a:cubicBezTo>
                <a:cubicBezTo>
                  <a:pt x="52" y="964"/>
                  <a:pt x="1" y="1015"/>
                  <a:pt x="1" y="1076"/>
                </a:cubicBezTo>
                <a:lnTo>
                  <a:pt x="1" y="6407"/>
                </a:lnTo>
                <a:cubicBezTo>
                  <a:pt x="1" y="6479"/>
                  <a:pt x="52" y="6530"/>
                  <a:pt x="114" y="6530"/>
                </a:cubicBezTo>
                <a:cubicBezTo>
                  <a:pt x="175" y="6530"/>
                  <a:pt x="226" y="6571"/>
                  <a:pt x="226" y="6643"/>
                </a:cubicBezTo>
                <a:lnTo>
                  <a:pt x="226" y="7371"/>
                </a:lnTo>
                <a:cubicBezTo>
                  <a:pt x="226" y="7432"/>
                  <a:pt x="278" y="7484"/>
                  <a:pt x="339" y="7484"/>
                </a:cubicBezTo>
                <a:lnTo>
                  <a:pt x="391" y="7484"/>
                </a:lnTo>
                <a:cubicBezTo>
                  <a:pt x="452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71"/>
                  <a:pt x="555" y="6530"/>
                  <a:pt x="616" y="6530"/>
                </a:cubicBezTo>
                <a:cubicBezTo>
                  <a:pt x="678" y="6530"/>
                  <a:pt x="729" y="6479"/>
                  <a:pt x="729" y="6407"/>
                </a:cubicBezTo>
                <a:lnTo>
                  <a:pt x="729" y="1076"/>
                </a:lnTo>
                <a:cubicBezTo>
                  <a:pt x="729" y="1015"/>
                  <a:pt x="678" y="964"/>
                  <a:pt x="616" y="964"/>
                </a:cubicBezTo>
                <a:cubicBezTo>
                  <a:pt x="555" y="964"/>
                  <a:pt x="503" y="912"/>
                  <a:pt x="503" y="851"/>
                </a:cubicBezTo>
                <a:lnTo>
                  <a:pt x="503" y="113"/>
                </a:lnTo>
                <a:cubicBezTo>
                  <a:pt x="503" y="51"/>
                  <a:pt x="452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3310;p73"/>
          <p:cNvSpPr/>
          <p:nvPr/>
        </p:nvSpPr>
        <p:spPr>
          <a:xfrm>
            <a:off x="4050324" y="1021471"/>
            <a:ext cx="627450" cy="665848"/>
          </a:xfrm>
          <a:custGeom>
            <a:avLst/>
            <a:gdLst/>
            <a:ahLst/>
            <a:cxnLst/>
            <a:rect l="l" t="t" r="r" b="b"/>
            <a:pathLst>
              <a:path w="13061" h="13861" extrusionOk="0">
                <a:moveTo>
                  <a:pt x="1" y="0"/>
                </a:moveTo>
                <a:lnTo>
                  <a:pt x="1" y="13860"/>
                </a:lnTo>
                <a:lnTo>
                  <a:pt x="13061" y="13860"/>
                </a:lnTo>
                <a:lnTo>
                  <a:pt x="130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73"/>
          <p:cNvSpPr/>
          <p:nvPr/>
        </p:nvSpPr>
        <p:spPr>
          <a:xfrm>
            <a:off x="4033606" y="1003216"/>
            <a:ext cx="618563" cy="657009"/>
          </a:xfrm>
          <a:custGeom>
            <a:avLst/>
            <a:gdLst/>
            <a:ahLst/>
            <a:cxnLst/>
            <a:rect l="l" t="t" r="r" b="b"/>
            <a:pathLst>
              <a:path w="12876" h="13677" extrusionOk="0">
                <a:moveTo>
                  <a:pt x="0" y="1"/>
                </a:moveTo>
                <a:lnTo>
                  <a:pt x="0" y="13676"/>
                </a:lnTo>
                <a:lnTo>
                  <a:pt x="12876" y="13676"/>
                </a:lnTo>
                <a:lnTo>
                  <a:pt x="128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3312;p73"/>
          <p:cNvSpPr/>
          <p:nvPr/>
        </p:nvSpPr>
        <p:spPr>
          <a:xfrm>
            <a:off x="4032117" y="1001775"/>
            <a:ext cx="622022" cy="659939"/>
          </a:xfrm>
          <a:custGeom>
            <a:avLst/>
            <a:gdLst/>
            <a:ahLst/>
            <a:cxnLst/>
            <a:rect l="l" t="t" r="r" b="b"/>
            <a:pathLst>
              <a:path w="12948" h="13738" extrusionOk="0">
                <a:moveTo>
                  <a:pt x="12876" y="62"/>
                </a:moveTo>
                <a:lnTo>
                  <a:pt x="12876" y="13665"/>
                </a:lnTo>
                <a:lnTo>
                  <a:pt x="62" y="13665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3737"/>
                </a:lnTo>
                <a:lnTo>
                  <a:pt x="12948" y="13737"/>
                </a:lnTo>
                <a:lnTo>
                  <a:pt x="1294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3313;p73"/>
          <p:cNvSpPr/>
          <p:nvPr/>
        </p:nvSpPr>
        <p:spPr>
          <a:xfrm>
            <a:off x="4102061" y="1122063"/>
            <a:ext cx="489528" cy="452465"/>
          </a:xfrm>
          <a:custGeom>
            <a:avLst/>
            <a:gdLst/>
            <a:ahLst/>
            <a:cxnLst/>
            <a:rect l="l" t="t" r="r" b="b"/>
            <a:pathLst>
              <a:path w="10190" h="9419" extrusionOk="0">
                <a:moveTo>
                  <a:pt x="5116" y="0"/>
                </a:moveTo>
                <a:cubicBezTo>
                  <a:pt x="4115" y="0"/>
                  <a:pt x="3116" y="319"/>
                  <a:pt x="2276" y="951"/>
                </a:cubicBezTo>
                <a:cubicBezTo>
                  <a:pt x="656" y="2171"/>
                  <a:pt x="0" y="4283"/>
                  <a:pt x="646" y="6200"/>
                </a:cubicBezTo>
                <a:cubicBezTo>
                  <a:pt x="1292" y="8117"/>
                  <a:pt x="3086" y="9419"/>
                  <a:pt x="5105" y="9419"/>
                </a:cubicBezTo>
                <a:cubicBezTo>
                  <a:pt x="5382" y="9419"/>
                  <a:pt x="5649" y="9388"/>
                  <a:pt x="5915" y="9347"/>
                </a:cubicBezTo>
                <a:lnTo>
                  <a:pt x="5659" y="7830"/>
                </a:lnTo>
                <a:cubicBezTo>
                  <a:pt x="5474" y="7860"/>
                  <a:pt x="5290" y="7881"/>
                  <a:pt x="5105" y="7881"/>
                </a:cubicBezTo>
                <a:cubicBezTo>
                  <a:pt x="3752" y="7881"/>
                  <a:pt x="2553" y="7010"/>
                  <a:pt x="2112" y="5728"/>
                </a:cubicBezTo>
                <a:cubicBezTo>
                  <a:pt x="1671" y="4447"/>
                  <a:pt x="2102" y="3032"/>
                  <a:pt x="3178" y="2202"/>
                </a:cubicBezTo>
                <a:cubicBezTo>
                  <a:pt x="3742" y="1762"/>
                  <a:pt x="4424" y="1541"/>
                  <a:pt x="5108" y="1541"/>
                </a:cubicBezTo>
                <a:cubicBezTo>
                  <a:pt x="5717" y="1541"/>
                  <a:pt x="6327" y="1716"/>
                  <a:pt x="6858" y="2068"/>
                </a:cubicBezTo>
                <a:cubicBezTo>
                  <a:pt x="7986" y="2817"/>
                  <a:pt x="8519" y="4201"/>
                  <a:pt x="8181" y="5503"/>
                </a:cubicBezTo>
                <a:lnTo>
                  <a:pt x="9636" y="6005"/>
                </a:lnTo>
                <a:cubicBezTo>
                  <a:pt x="10190" y="4057"/>
                  <a:pt x="9442" y="1976"/>
                  <a:pt x="7781" y="828"/>
                </a:cubicBezTo>
                <a:cubicBezTo>
                  <a:pt x="6976" y="275"/>
                  <a:pt x="6045" y="0"/>
                  <a:pt x="5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3314;p73"/>
          <p:cNvSpPr/>
          <p:nvPr/>
        </p:nvSpPr>
        <p:spPr>
          <a:xfrm>
            <a:off x="4373384" y="1466164"/>
            <a:ext cx="114287" cy="104914"/>
          </a:xfrm>
          <a:custGeom>
            <a:avLst/>
            <a:gdLst/>
            <a:ahLst/>
            <a:cxnLst/>
            <a:rect l="l" t="t" r="r" b="b"/>
            <a:pathLst>
              <a:path w="2379" h="2184" extrusionOk="0">
                <a:moveTo>
                  <a:pt x="1467" y="0"/>
                </a:moveTo>
                <a:cubicBezTo>
                  <a:pt x="1036" y="349"/>
                  <a:pt x="534" y="574"/>
                  <a:pt x="1" y="667"/>
                </a:cubicBezTo>
                <a:lnTo>
                  <a:pt x="257" y="2184"/>
                </a:lnTo>
                <a:cubicBezTo>
                  <a:pt x="1036" y="2051"/>
                  <a:pt x="1764" y="1723"/>
                  <a:pt x="2379" y="1231"/>
                </a:cubicBezTo>
                <a:lnTo>
                  <a:pt x="14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3315;p73"/>
          <p:cNvSpPr/>
          <p:nvPr/>
        </p:nvSpPr>
        <p:spPr>
          <a:xfrm>
            <a:off x="4443808" y="1386372"/>
            <a:ext cx="121205" cy="138924"/>
          </a:xfrm>
          <a:custGeom>
            <a:avLst/>
            <a:gdLst/>
            <a:ahLst/>
            <a:cxnLst/>
            <a:rect l="l" t="t" r="r" b="b"/>
            <a:pathLst>
              <a:path w="2523" h="2892" extrusionOk="0">
                <a:moveTo>
                  <a:pt x="1067" y="1"/>
                </a:moveTo>
                <a:cubicBezTo>
                  <a:pt x="892" y="657"/>
                  <a:pt x="513" y="1241"/>
                  <a:pt x="1" y="1661"/>
                </a:cubicBezTo>
                <a:lnTo>
                  <a:pt x="913" y="2892"/>
                </a:lnTo>
                <a:cubicBezTo>
                  <a:pt x="1682" y="2287"/>
                  <a:pt x="2246" y="1446"/>
                  <a:pt x="2522" y="503"/>
                </a:cubicBezTo>
                <a:lnTo>
                  <a:pt x="10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73"/>
          <p:cNvSpPr/>
          <p:nvPr/>
        </p:nvSpPr>
        <p:spPr>
          <a:xfrm>
            <a:off x="2251852" y="1889672"/>
            <a:ext cx="481697" cy="481672"/>
          </a:xfrm>
          <a:custGeom>
            <a:avLst/>
            <a:gdLst/>
            <a:ahLst/>
            <a:cxnLst/>
            <a:rect l="l" t="t" r="r" b="b"/>
            <a:pathLst>
              <a:path w="10027" h="10027" extrusionOk="0">
                <a:moveTo>
                  <a:pt x="5013" y="1"/>
                </a:moveTo>
                <a:cubicBezTo>
                  <a:pt x="2245" y="1"/>
                  <a:pt x="0" y="2246"/>
                  <a:pt x="0" y="5014"/>
                </a:cubicBezTo>
                <a:cubicBezTo>
                  <a:pt x="0" y="7781"/>
                  <a:pt x="2245" y="10027"/>
                  <a:pt x="5013" y="10027"/>
                </a:cubicBezTo>
                <a:cubicBezTo>
                  <a:pt x="7781" y="10027"/>
                  <a:pt x="10026" y="7781"/>
                  <a:pt x="10026" y="5014"/>
                </a:cubicBezTo>
                <a:cubicBezTo>
                  <a:pt x="10026" y="2246"/>
                  <a:pt x="7781" y="1"/>
                  <a:pt x="50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73"/>
          <p:cNvSpPr/>
          <p:nvPr/>
        </p:nvSpPr>
        <p:spPr>
          <a:xfrm>
            <a:off x="2204582" y="1859359"/>
            <a:ext cx="518111" cy="481624"/>
          </a:xfrm>
          <a:custGeom>
            <a:avLst/>
            <a:gdLst/>
            <a:ahLst/>
            <a:cxnLst/>
            <a:rect l="l" t="t" r="r" b="b"/>
            <a:pathLst>
              <a:path w="10785" h="10026" extrusionOk="0">
                <a:moveTo>
                  <a:pt x="5383" y="0"/>
                </a:moveTo>
                <a:cubicBezTo>
                  <a:pt x="2977" y="0"/>
                  <a:pt x="857" y="1747"/>
                  <a:pt x="451" y="4199"/>
                </a:cubicBezTo>
                <a:cubicBezTo>
                  <a:pt x="0" y="6926"/>
                  <a:pt x="1856" y="9509"/>
                  <a:pt x="4582" y="9960"/>
                </a:cubicBezTo>
                <a:cubicBezTo>
                  <a:pt x="4855" y="10004"/>
                  <a:pt x="5125" y="10025"/>
                  <a:pt x="5392" y="10025"/>
                </a:cubicBezTo>
                <a:cubicBezTo>
                  <a:pt x="7810" y="10025"/>
                  <a:pt x="9938" y="8284"/>
                  <a:pt x="10344" y="5819"/>
                </a:cubicBezTo>
                <a:cubicBezTo>
                  <a:pt x="10785" y="3092"/>
                  <a:pt x="8939" y="509"/>
                  <a:pt x="6202" y="68"/>
                </a:cubicBezTo>
                <a:cubicBezTo>
                  <a:pt x="5927" y="22"/>
                  <a:pt x="5653" y="0"/>
                  <a:pt x="53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73"/>
          <p:cNvSpPr/>
          <p:nvPr/>
        </p:nvSpPr>
        <p:spPr>
          <a:xfrm>
            <a:off x="2226248" y="1879824"/>
            <a:ext cx="469351" cy="441753"/>
          </a:xfrm>
          <a:custGeom>
            <a:avLst/>
            <a:gdLst/>
            <a:ahLst/>
            <a:cxnLst/>
            <a:rect l="l" t="t" r="r" b="b"/>
            <a:pathLst>
              <a:path w="9770" h="9196" extrusionOk="0">
                <a:moveTo>
                  <a:pt x="4952" y="134"/>
                </a:moveTo>
                <a:cubicBezTo>
                  <a:pt x="6756" y="134"/>
                  <a:pt x="8386" y="1220"/>
                  <a:pt x="9073" y="2891"/>
                </a:cubicBezTo>
                <a:cubicBezTo>
                  <a:pt x="9770" y="4552"/>
                  <a:pt x="9380" y="6469"/>
                  <a:pt x="8109" y="7751"/>
                </a:cubicBezTo>
                <a:cubicBezTo>
                  <a:pt x="7259" y="8601"/>
                  <a:pt x="6115" y="9057"/>
                  <a:pt x="4954" y="9057"/>
                </a:cubicBezTo>
                <a:cubicBezTo>
                  <a:pt x="4379" y="9057"/>
                  <a:pt x="3800" y="8945"/>
                  <a:pt x="3250" y="8714"/>
                </a:cubicBezTo>
                <a:cubicBezTo>
                  <a:pt x="1579" y="8027"/>
                  <a:pt x="492" y="6397"/>
                  <a:pt x="492" y="4593"/>
                </a:cubicBezTo>
                <a:cubicBezTo>
                  <a:pt x="492" y="2133"/>
                  <a:pt x="2491" y="134"/>
                  <a:pt x="4952" y="134"/>
                </a:cubicBezTo>
                <a:close/>
                <a:moveTo>
                  <a:pt x="4952" y="1"/>
                </a:moveTo>
                <a:cubicBezTo>
                  <a:pt x="3096" y="1"/>
                  <a:pt x="1415" y="1128"/>
                  <a:pt x="707" y="2840"/>
                </a:cubicBezTo>
                <a:cubicBezTo>
                  <a:pt x="0" y="4552"/>
                  <a:pt x="390" y="6531"/>
                  <a:pt x="1702" y="7853"/>
                </a:cubicBezTo>
                <a:cubicBezTo>
                  <a:pt x="2580" y="8731"/>
                  <a:pt x="3755" y="9196"/>
                  <a:pt x="4953" y="9196"/>
                </a:cubicBezTo>
                <a:cubicBezTo>
                  <a:pt x="5546" y="9196"/>
                  <a:pt x="6145" y="9082"/>
                  <a:pt x="6715" y="8848"/>
                </a:cubicBezTo>
                <a:cubicBezTo>
                  <a:pt x="8427" y="8130"/>
                  <a:pt x="9544" y="6459"/>
                  <a:pt x="9544" y="4603"/>
                </a:cubicBezTo>
                <a:cubicBezTo>
                  <a:pt x="9544" y="2061"/>
                  <a:pt x="7494" y="1"/>
                  <a:pt x="4952" y="1"/>
                </a:cubicBezTo>
                <a:close/>
              </a:path>
            </a:pathLst>
          </a:custGeom>
          <a:solidFill>
            <a:srgbClr val="77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73"/>
          <p:cNvSpPr/>
          <p:nvPr/>
        </p:nvSpPr>
        <p:spPr>
          <a:xfrm>
            <a:off x="2464087" y="1944340"/>
            <a:ext cx="114816" cy="255127"/>
          </a:xfrm>
          <a:custGeom>
            <a:avLst/>
            <a:gdLst/>
            <a:ahLst/>
            <a:cxnLst/>
            <a:rect l="l" t="t" r="r" b="b"/>
            <a:pathLst>
              <a:path w="2390" h="5311" fill="none" extrusionOk="0">
                <a:moveTo>
                  <a:pt x="1" y="0"/>
                </a:moveTo>
                <a:lnTo>
                  <a:pt x="1" y="3025"/>
                </a:lnTo>
                <a:lnTo>
                  <a:pt x="2389" y="5311"/>
                </a:lnTo>
              </a:path>
            </a:pathLst>
          </a:custGeom>
          <a:noFill/>
          <a:ln w="9750" cap="flat" cmpd="sng">
            <a:solidFill>
              <a:srgbClr val="775438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73"/>
          <p:cNvSpPr/>
          <p:nvPr/>
        </p:nvSpPr>
        <p:spPr>
          <a:xfrm>
            <a:off x="3885359" y="2422516"/>
            <a:ext cx="616641" cy="555073"/>
          </a:xfrm>
          <a:custGeom>
            <a:avLst/>
            <a:gdLst/>
            <a:ahLst/>
            <a:cxnLst/>
            <a:rect l="l" t="t" r="r" b="b"/>
            <a:pathLst>
              <a:path w="12836" h="11555" extrusionOk="0">
                <a:moveTo>
                  <a:pt x="2635" y="1590"/>
                </a:moveTo>
                <a:cubicBezTo>
                  <a:pt x="3107" y="1590"/>
                  <a:pt x="3414" y="1938"/>
                  <a:pt x="3414" y="2687"/>
                </a:cubicBezTo>
                <a:cubicBezTo>
                  <a:pt x="3414" y="3435"/>
                  <a:pt x="3107" y="3773"/>
                  <a:pt x="2635" y="3773"/>
                </a:cubicBezTo>
                <a:cubicBezTo>
                  <a:pt x="2153" y="3773"/>
                  <a:pt x="1876" y="3435"/>
                  <a:pt x="1876" y="2687"/>
                </a:cubicBezTo>
                <a:cubicBezTo>
                  <a:pt x="1876" y="1918"/>
                  <a:pt x="2153" y="1590"/>
                  <a:pt x="2635" y="1590"/>
                </a:cubicBezTo>
                <a:close/>
                <a:moveTo>
                  <a:pt x="2656" y="1"/>
                </a:moveTo>
                <a:cubicBezTo>
                  <a:pt x="1138" y="1"/>
                  <a:pt x="0" y="923"/>
                  <a:pt x="0" y="2687"/>
                </a:cubicBezTo>
                <a:cubicBezTo>
                  <a:pt x="0" y="4460"/>
                  <a:pt x="1138" y="5383"/>
                  <a:pt x="2656" y="5383"/>
                </a:cubicBezTo>
                <a:cubicBezTo>
                  <a:pt x="4162" y="5383"/>
                  <a:pt x="5290" y="4460"/>
                  <a:pt x="5290" y="2687"/>
                </a:cubicBezTo>
                <a:cubicBezTo>
                  <a:pt x="5290" y="923"/>
                  <a:pt x="4162" y="1"/>
                  <a:pt x="2656" y="1"/>
                </a:cubicBezTo>
                <a:close/>
                <a:moveTo>
                  <a:pt x="10190" y="7761"/>
                </a:moveTo>
                <a:cubicBezTo>
                  <a:pt x="10662" y="7761"/>
                  <a:pt x="10969" y="8110"/>
                  <a:pt x="10969" y="8858"/>
                </a:cubicBezTo>
                <a:cubicBezTo>
                  <a:pt x="10969" y="9606"/>
                  <a:pt x="10672" y="9945"/>
                  <a:pt x="10190" y="9945"/>
                </a:cubicBezTo>
                <a:cubicBezTo>
                  <a:pt x="9709" y="9945"/>
                  <a:pt x="9421" y="9606"/>
                  <a:pt x="9421" y="8858"/>
                </a:cubicBezTo>
                <a:lnTo>
                  <a:pt x="9421" y="8848"/>
                </a:lnTo>
                <a:cubicBezTo>
                  <a:pt x="9421" y="8099"/>
                  <a:pt x="9709" y="7761"/>
                  <a:pt x="10190" y="7761"/>
                </a:cubicBezTo>
                <a:close/>
                <a:moveTo>
                  <a:pt x="8161" y="175"/>
                </a:moveTo>
                <a:lnTo>
                  <a:pt x="2051" y="11359"/>
                </a:lnTo>
                <a:lnTo>
                  <a:pt x="4665" y="11359"/>
                </a:lnTo>
                <a:lnTo>
                  <a:pt x="10785" y="175"/>
                </a:lnTo>
                <a:close/>
                <a:moveTo>
                  <a:pt x="10201" y="6172"/>
                </a:moveTo>
                <a:cubicBezTo>
                  <a:pt x="8694" y="6172"/>
                  <a:pt x="7556" y="7095"/>
                  <a:pt x="7556" y="8858"/>
                </a:cubicBezTo>
                <a:cubicBezTo>
                  <a:pt x="7556" y="10631"/>
                  <a:pt x="8683" y="11554"/>
                  <a:pt x="10201" y="11554"/>
                </a:cubicBezTo>
                <a:cubicBezTo>
                  <a:pt x="11708" y="11554"/>
                  <a:pt x="12835" y="10642"/>
                  <a:pt x="12835" y="8858"/>
                </a:cubicBezTo>
                <a:cubicBezTo>
                  <a:pt x="12835" y="7074"/>
                  <a:pt x="11708" y="6172"/>
                  <a:pt x="10201" y="61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73"/>
          <p:cNvSpPr/>
          <p:nvPr/>
        </p:nvSpPr>
        <p:spPr>
          <a:xfrm>
            <a:off x="1976062" y="2617552"/>
            <a:ext cx="545686" cy="369889"/>
          </a:xfrm>
          <a:custGeom>
            <a:avLst/>
            <a:gdLst/>
            <a:ahLst/>
            <a:cxnLst/>
            <a:rect l="l" t="t" r="r" b="b"/>
            <a:pathLst>
              <a:path w="11359" h="7700" extrusionOk="0">
                <a:moveTo>
                  <a:pt x="0" y="0"/>
                </a:moveTo>
                <a:lnTo>
                  <a:pt x="7853" y="7699"/>
                </a:lnTo>
                <a:lnTo>
                  <a:pt x="11359" y="7699"/>
                </a:lnTo>
                <a:lnTo>
                  <a:pt x="34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73"/>
          <p:cNvSpPr/>
          <p:nvPr/>
        </p:nvSpPr>
        <p:spPr>
          <a:xfrm>
            <a:off x="2353262" y="2236846"/>
            <a:ext cx="597473" cy="750586"/>
          </a:xfrm>
          <a:custGeom>
            <a:avLst/>
            <a:gdLst/>
            <a:ahLst/>
            <a:cxnLst/>
            <a:rect l="l" t="t" r="r" b="b"/>
            <a:pathLst>
              <a:path w="12437" h="15625" extrusionOk="0">
                <a:moveTo>
                  <a:pt x="8930" y="1"/>
                </a:moveTo>
                <a:lnTo>
                  <a:pt x="1" y="15624"/>
                </a:lnTo>
                <a:lnTo>
                  <a:pt x="3497" y="15624"/>
                </a:lnTo>
                <a:lnTo>
                  <a:pt x="124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3323;p73"/>
          <p:cNvSpPr/>
          <p:nvPr/>
        </p:nvSpPr>
        <p:spPr>
          <a:xfrm>
            <a:off x="2782247" y="2236846"/>
            <a:ext cx="586088" cy="750586"/>
          </a:xfrm>
          <a:custGeom>
            <a:avLst/>
            <a:gdLst/>
            <a:ahLst/>
            <a:cxnLst/>
            <a:rect l="l" t="t" r="r" b="b"/>
            <a:pathLst>
              <a:path w="12200" h="15625" extrusionOk="0">
                <a:moveTo>
                  <a:pt x="0" y="1"/>
                </a:moveTo>
                <a:lnTo>
                  <a:pt x="8704" y="15624"/>
                </a:lnTo>
                <a:lnTo>
                  <a:pt x="12199" y="15624"/>
                </a:lnTo>
                <a:lnTo>
                  <a:pt x="35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73"/>
          <p:cNvSpPr/>
          <p:nvPr/>
        </p:nvSpPr>
        <p:spPr>
          <a:xfrm>
            <a:off x="3199367" y="2380674"/>
            <a:ext cx="568361" cy="606762"/>
          </a:xfrm>
          <a:custGeom>
            <a:avLst/>
            <a:gdLst/>
            <a:ahLst/>
            <a:cxnLst/>
            <a:rect l="l" t="t" r="r" b="b"/>
            <a:pathLst>
              <a:path w="11831" h="12631" extrusionOk="0">
                <a:moveTo>
                  <a:pt x="3496" y="12630"/>
                </a:moveTo>
                <a:lnTo>
                  <a:pt x="0" y="12630"/>
                </a:lnTo>
                <a:lnTo>
                  <a:pt x="7432" y="2717"/>
                </a:lnTo>
                <a:lnTo>
                  <a:pt x="6458" y="2717"/>
                </a:lnTo>
                <a:lnTo>
                  <a:pt x="10856" y="0"/>
                </a:lnTo>
                <a:lnTo>
                  <a:pt x="11830" y="2717"/>
                </a:lnTo>
                <a:lnTo>
                  <a:pt x="10938" y="2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73"/>
          <p:cNvSpPr/>
          <p:nvPr/>
        </p:nvSpPr>
        <p:spPr>
          <a:xfrm>
            <a:off x="1976062" y="2617552"/>
            <a:ext cx="84743" cy="122159"/>
          </a:xfrm>
          <a:custGeom>
            <a:avLst/>
            <a:gdLst/>
            <a:ahLst/>
            <a:cxnLst/>
            <a:rect l="l" t="t" r="r" b="b"/>
            <a:pathLst>
              <a:path w="1764" h="2543" extrusionOk="0">
                <a:moveTo>
                  <a:pt x="0" y="0"/>
                </a:moveTo>
                <a:lnTo>
                  <a:pt x="923" y="2543"/>
                </a:lnTo>
                <a:lnTo>
                  <a:pt x="1764" y="1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73"/>
          <p:cNvSpPr/>
          <p:nvPr/>
        </p:nvSpPr>
        <p:spPr>
          <a:xfrm>
            <a:off x="2782247" y="2236846"/>
            <a:ext cx="83734" cy="221645"/>
          </a:xfrm>
          <a:custGeom>
            <a:avLst/>
            <a:gdLst/>
            <a:ahLst/>
            <a:cxnLst/>
            <a:rect l="l" t="t" r="r" b="b"/>
            <a:pathLst>
              <a:path w="1743" h="4614" extrusionOk="0">
                <a:moveTo>
                  <a:pt x="0" y="1"/>
                </a:moveTo>
                <a:lnTo>
                  <a:pt x="902" y="4614"/>
                </a:lnTo>
                <a:lnTo>
                  <a:pt x="1743" y="313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73"/>
          <p:cNvSpPr/>
          <p:nvPr/>
        </p:nvSpPr>
        <p:spPr>
          <a:xfrm>
            <a:off x="2534512" y="3073054"/>
            <a:ext cx="67016" cy="94634"/>
          </a:xfrm>
          <a:custGeom>
            <a:avLst/>
            <a:gdLst/>
            <a:ahLst/>
            <a:cxnLst/>
            <a:rect l="l" t="t" r="r" b="b"/>
            <a:pathLst>
              <a:path w="1395" h="1970" extrusionOk="0">
                <a:moveTo>
                  <a:pt x="370" y="1"/>
                </a:moveTo>
                <a:lnTo>
                  <a:pt x="339" y="226"/>
                </a:lnTo>
                <a:cubicBezTo>
                  <a:pt x="339" y="226"/>
                  <a:pt x="124" y="852"/>
                  <a:pt x="42" y="1077"/>
                </a:cubicBezTo>
                <a:cubicBezTo>
                  <a:pt x="1" y="1231"/>
                  <a:pt x="11" y="1395"/>
                  <a:pt x="72" y="1539"/>
                </a:cubicBezTo>
                <a:cubicBezTo>
                  <a:pt x="72" y="1539"/>
                  <a:pt x="195" y="1846"/>
                  <a:pt x="359" y="1908"/>
                </a:cubicBezTo>
                <a:cubicBezTo>
                  <a:pt x="523" y="1969"/>
                  <a:pt x="985" y="1836"/>
                  <a:pt x="1138" y="1713"/>
                </a:cubicBezTo>
                <a:cubicBezTo>
                  <a:pt x="1241" y="1631"/>
                  <a:pt x="1282" y="1498"/>
                  <a:pt x="1261" y="1375"/>
                </a:cubicBezTo>
                <a:cubicBezTo>
                  <a:pt x="1261" y="1375"/>
                  <a:pt x="1323" y="1364"/>
                  <a:pt x="1364" y="1190"/>
                </a:cubicBezTo>
                <a:cubicBezTo>
                  <a:pt x="1395" y="1016"/>
                  <a:pt x="1364" y="821"/>
                  <a:pt x="1272" y="667"/>
                </a:cubicBezTo>
                <a:cubicBezTo>
                  <a:pt x="1231" y="616"/>
                  <a:pt x="1190" y="565"/>
                  <a:pt x="1169" y="513"/>
                </a:cubicBezTo>
                <a:lnTo>
                  <a:pt x="1220" y="32"/>
                </a:ln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73"/>
          <p:cNvSpPr/>
          <p:nvPr/>
        </p:nvSpPr>
        <p:spPr>
          <a:xfrm>
            <a:off x="3133362" y="2318608"/>
            <a:ext cx="60146" cy="105442"/>
          </a:xfrm>
          <a:custGeom>
            <a:avLst/>
            <a:gdLst/>
            <a:ahLst/>
            <a:cxnLst/>
            <a:rect l="l" t="t" r="r" b="b"/>
            <a:pathLst>
              <a:path w="1252" h="2195" extrusionOk="0">
                <a:moveTo>
                  <a:pt x="41" y="1979"/>
                </a:moveTo>
                <a:lnTo>
                  <a:pt x="123" y="1641"/>
                </a:lnTo>
                <a:cubicBezTo>
                  <a:pt x="93" y="1569"/>
                  <a:pt x="62" y="1487"/>
                  <a:pt x="31" y="1415"/>
                </a:cubicBezTo>
                <a:cubicBezTo>
                  <a:pt x="0" y="1303"/>
                  <a:pt x="103" y="1108"/>
                  <a:pt x="134" y="995"/>
                </a:cubicBezTo>
                <a:cubicBezTo>
                  <a:pt x="154" y="933"/>
                  <a:pt x="164" y="862"/>
                  <a:pt x="154" y="790"/>
                </a:cubicBezTo>
                <a:cubicBezTo>
                  <a:pt x="154" y="790"/>
                  <a:pt x="195" y="769"/>
                  <a:pt x="226" y="831"/>
                </a:cubicBezTo>
                <a:lnTo>
                  <a:pt x="257" y="903"/>
                </a:lnTo>
                <a:lnTo>
                  <a:pt x="246" y="944"/>
                </a:lnTo>
                <a:lnTo>
                  <a:pt x="390" y="493"/>
                </a:lnTo>
                <a:lnTo>
                  <a:pt x="687" y="1"/>
                </a:lnTo>
                <a:cubicBezTo>
                  <a:pt x="708" y="1"/>
                  <a:pt x="738" y="11"/>
                  <a:pt x="749" y="42"/>
                </a:cubicBezTo>
                <a:cubicBezTo>
                  <a:pt x="769" y="83"/>
                  <a:pt x="646" y="503"/>
                  <a:pt x="646" y="503"/>
                </a:cubicBezTo>
                <a:lnTo>
                  <a:pt x="605" y="698"/>
                </a:lnTo>
                <a:cubicBezTo>
                  <a:pt x="605" y="698"/>
                  <a:pt x="1036" y="780"/>
                  <a:pt x="1159" y="944"/>
                </a:cubicBezTo>
                <a:cubicBezTo>
                  <a:pt x="1251" y="1108"/>
                  <a:pt x="1251" y="1303"/>
                  <a:pt x="1179" y="1477"/>
                </a:cubicBezTo>
                <a:cubicBezTo>
                  <a:pt x="1149" y="1508"/>
                  <a:pt x="1097" y="1518"/>
                  <a:pt x="1056" y="1518"/>
                </a:cubicBezTo>
                <a:cubicBezTo>
                  <a:pt x="1036" y="1682"/>
                  <a:pt x="943" y="1836"/>
                  <a:pt x="800" y="1928"/>
                </a:cubicBezTo>
                <a:cubicBezTo>
                  <a:pt x="779" y="2010"/>
                  <a:pt x="759" y="2102"/>
                  <a:pt x="738" y="2194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73"/>
          <p:cNvSpPr/>
          <p:nvPr/>
        </p:nvSpPr>
        <p:spPr>
          <a:xfrm>
            <a:off x="2943753" y="3629533"/>
            <a:ext cx="153200" cy="58558"/>
          </a:xfrm>
          <a:custGeom>
            <a:avLst/>
            <a:gdLst/>
            <a:ahLst/>
            <a:cxnLst/>
            <a:rect l="l" t="t" r="r" b="b"/>
            <a:pathLst>
              <a:path w="3189" h="1219" extrusionOk="0">
                <a:moveTo>
                  <a:pt x="1405" y="1"/>
                </a:moveTo>
                <a:lnTo>
                  <a:pt x="236" y="52"/>
                </a:lnTo>
                <a:lnTo>
                  <a:pt x="154" y="52"/>
                </a:lnTo>
                <a:cubicBezTo>
                  <a:pt x="52" y="216"/>
                  <a:pt x="1" y="411"/>
                  <a:pt x="11" y="606"/>
                </a:cubicBezTo>
                <a:cubicBezTo>
                  <a:pt x="21" y="811"/>
                  <a:pt x="83" y="1016"/>
                  <a:pt x="195" y="1200"/>
                </a:cubicBezTo>
                <a:lnTo>
                  <a:pt x="1466" y="1200"/>
                </a:lnTo>
                <a:cubicBezTo>
                  <a:pt x="1466" y="1200"/>
                  <a:pt x="1705" y="1218"/>
                  <a:pt x="2008" y="1218"/>
                </a:cubicBezTo>
                <a:cubicBezTo>
                  <a:pt x="2433" y="1218"/>
                  <a:pt x="2985" y="1183"/>
                  <a:pt x="3189" y="1016"/>
                </a:cubicBezTo>
                <a:cubicBezTo>
                  <a:pt x="3189" y="893"/>
                  <a:pt x="3168" y="780"/>
                  <a:pt x="3127" y="667"/>
                </a:cubicBezTo>
                <a:cubicBezTo>
                  <a:pt x="2850" y="637"/>
                  <a:pt x="2574" y="575"/>
                  <a:pt x="2307" y="483"/>
                </a:cubicBezTo>
                <a:cubicBezTo>
                  <a:pt x="1959" y="350"/>
                  <a:pt x="1948" y="339"/>
                  <a:pt x="1948" y="339"/>
                </a:cubicBezTo>
                <a:lnTo>
                  <a:pt x="1405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73"/>
          <p:cNvSpPr/>
          <p:nvPr/>
        </p:nvSpPr>
        <p:spPr>
          <a:xfrm>
            <a:off x="2951632" y="3605898"/>
            <a:ext cx="59618" cy="43570"/>
          </a:xfrm>
          <a:custGeom>
            <a:avLst/>
            <a:gdLst/>
            <a:ahLst/>
            <a:cxnLst/>
            <a:rect l="l" t="t" r="r" b="b"/>
            <a:pathLst>
              <a:path w="1241" h="907" extrusionOk="0">
                <a:moveTo>
                  <a:pt x="985" y="1"/>
                </a:moveTo>
                <a:lnTo>
                  <a:pt x="1" y="83"/>
                </a:lnTo>
                <a:lnTo>
                  <a:pt x="62" y="401"/>
                </a:lnTo>
                <a:lnTo>
                  <a:pt x="31" y="554"/>
                </a:lnTo>
                <a:cubicBezTo>
                  <a:pt x="31" y="554"/>
                  <a:pt x="31" y="831"/>
                  <a:pt x="544" y="903"/>
                </a:cubicBezTo>
                <a:cubicBezTo>
                  <a:pt x="568" y="905"/>
                  <a:pt x="592" y="907"/>
                  <a:pt x="615" y="907"/>
                </a:cubicBezTo>
                <a:cubicBezTo>
                  <a:pt x="886" y="907"/>
                  <a:pt x="1137" y="748"/>
                  <a:pt x="1241" y="503"/>
                </a:cubicBezTo>
                <a:lnTo>
                  <a:pt x="1056" y="401"/>
                </a:lnTo>
                <a:lnTo>
                  <a:pt x="985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73"/>
          <p:cNvSpPr/>
          <p:nvPr/>
        </p:nvSpPr>
        <p:spPr>
          <a:xfrm>
            <a:off x="2586201" y="3629533"/>
            <a:ext cx="151758" cy="58558"/>
          </a:xfrm>
          <a:custGeom>
            <a:avLst/>
            <a:gdLst/>
            <a:ahLst/>
            <a:cxnLst/>
            <a:rect l="l" t="t" r="r" b="b"/>
            <a:pathLst>
              <a:path w="3159" h="1219" extrusionOk="0">
                <a:moveTo>
                  <a:pt x="1457" y="1"/>
                </a:moveTo>
                <a:lnTo>
                  <a:pt x="288" y="52"/>
                </a:lnTo>
                <a:lnTo>
                  <a:pt x="206" y="52"/>
                </a:lnTo>
                <a:cubicBezTo>
                  <a:pt x="93" y="216"/>
                  <a:pt x="21" y="411"/>
                  <a:pt x="11" y="606"/>
                </a:cubicBezTo>
                <a:cubicBezTo>
                  <a:pt x="1" y="811"/>
                  <a:pt x="52" y="1016"/>
                  <a:pt x="134" y="1200"/>
                </a:cubicBezTo>
                <a:lnTo>
                  <a:pt x="1416" y="1200"/>
                </a:lnTo>
                <a:cubicBezTo>
                  <a:pt x="1416" y="1200"/>
                  <a:pt x="1651" y="1218"/>
                  <a:pt x="1952" y="1218"/>
                </a:cubicBezTo>
                <a:cubicBezTo>
                  <a:pt x="2374" y="1218"/>
                  <a:pt x="2927" y="1183"/>
                  <a:pt x="3148" y="1016"/>
                </a:cubicBezTo>
                <a:cubicBezTo>
                  <a:pt x="3158" y="893"/>
                  <a:pt x="3148" y="780"/>
                  <a:pt x="3117" y="667"/>
                </a:cubicBezTo>
                <a:cubicBezTo>
                  <a:pt x="2851" y="637"/>
                  <a:pt x="2574" y="585"/>
                  <a:pt x="2318" y="483"/>
                </a:cubicBezTo>
                <a:lnTo>
                  <a:pt x="1969" y="339"/>
                </a:lnTo>
                <a:lnTo>
                  <a:pt x="1457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73"/>
          <p:cNvSpPr/>
          <p:nvPr/>
        </p:nvSpPr>
        <p:spPr>
          <a:xfrm>
            <a:off x="2597058" y="3599989"/>
            <a:ext cx="59137" cy="49383"/>
          </a:xfrm>
          <a:custGeom>
            <a:avLst/>
            <a:gdLst/>
            <a:ahLst/>
            <a:cxnLst/>
            <a:rect l="l" t="t" r="r" b="b"/>
            <a:pathLst>
              <a:path w="1231" h="1028" extrusionOk="0">
                <a:moveTo>
                  <a:pt x="236" y="1"/>
                </a:moveTo>
                <a:lnTo>
                  <a:pt x="164" y="319"/>
                </a:lnTo>
                <a:lnTo>
                  <a:pt x="21" y="677"/>
                </a:lnTo>
                <a:cubicBezTo>
                  <a:pt x="21" y="677"/>
                  <a:pt x="0" y="954"/>
                  <a:pt x="503" y="1026"/>
                </a:cubicBezTo>
                <a:cubicBezTo>
                  <a:pt x="520" y="1027"/>
                  <a:pt x="538" y="1028"/>
                  <a:pt x="556" y="1028"/>
                </a:cubicBezTo>
                <a:cubicBezTo>
                  <a:pt x="835" y="1028"/>
                  <a:pt x="1105" y="877"/>
                  <a:pt x="1231" y="626"/>
                </a:cubicBezTo>
                <a:lnTo>
                  <a:pt x="1128" y="472"/>
                </a:lnTo>
                <a:lnTo>
                  <a:pt x="1169" y="247"/>
                </a:lnTo>
                <a:lnTo>
                  <a:pt x="236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73"/>
          <p:cNvSpPr/>
          <p:nvPr/>
        </p:nvSpPr>
        <p:spPr>
          <a:xfrm>
            <a:off x="2547819" y="3055328"/>
            <a:ext cx="52219" cy="33963"/>
          </a:xfrm>
          <a:custGeom>
            <a:avLst/>
            <a:gdLst/>
            <a:ahLst/>
            <a:cxnLst/>
            <a:rect l="l" t="t" r="r" b="b"/>
            <a:pathLst>
              <a:path w="1087" h="707" extrusionOk="0">
                <a:moveTo>
                  <a:pt x="31" y="1"/>
                </a:moveTo>
                <a:lnTo>
                  <a:pt x="0" y="503"/>
                </a:lnTo>
                <a:cubicBezTo>
                  <a:pt x="175" y="606"/>
                  <a:pt x="359" y="667"/>
                  <a:pt x="554" y="698"/>
                </a:cubicBezTo>
                <a:cubicBezTo>
                  <a:pt x="601" y="704"/>
                  <a:pt x="644" y="706"/>
                  <a:pt x="683" y="706"/>
                </a:cubicBezTo>
                <a:cubicBezTo>
                  <a:pt x="917" y="706"/>
                  <a:pt x="1015" y="616"/>
                  <a:pt x="1015" y="616"/>
                </a:cubicBezTo>
                <a:lnTo>
                  <a:pt x="1087" y="185"/>
                </a:lnTo>
                <a:lnTo>
                  <a:pt x="1087" y="185"/>
                </a:lnTo>
                <a:cubicBezTo>
                  <a:pt x="982" y="209"/>
                  <a:pt x="875" y="220"/>
                  <a:pt x="770" y="220"/>
                </a:cubicBezTo>
                <a:cubicBezTo>
                  <a:pt x="507" y="220"/>
                  <a:pt x="251" y="147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73"/>
          <p:cNvSpPr/>
          <p:nvPr/>
        </p:nvSpPr>
        <p:spPr>
          <a:xfrm>
            <a:off x="3122505" y="2403973"/>
            <a:ext cx="55726" cy="34347"/>
          </a:xfrm>
          <a:custGeom>
            <a:avLst/>
            <a:gdLst/>
            <a:ahLst/>
            <a:cxnLst/>
            <a:rect l="l" t="t" r="r" b="b"/>
            <a:pathLst>
              <a:path w="1160" h="715" extrusionOk="0">
                <a:moveTo>
                  <a:pt x="555" y="0"/>
                </a:moveTo>
                <a:cubicBezTo>
                  <a:pt x="424" y="0"/>
                  <a:pt x="290" y="30"/>
                  <a:pt x="165" y="89"/>
                </a:cubicBezTo>
                <a:lnTo>
                  <a:pt x="1" y="428"/>
                </a:lnTo>
                <a:cubicBezTo>
                  <a:pt x="54" y="422"/>
                  <a:pt x="107" y="419"/>
                  <a:pt x="160" y="419"/>
                </a:cubicBezTo>
                <a:cubicBezTo>
                  <a:pt x="475" y="419"/>
                  <a:pt x="780" y="522"/>
                  <a:pt x="1026" y="715"/>
                </a:cubicBezTo>
                <a:lnTo>
                  <a:pt x="1159" y="305"/>
                </a:lnTo>
                <a:cubicBezTo>
                  <a:pt x="1159" y="305"/>
                  <a:pt x="1087" y="130"/>
                  <a:pt x="770" y="28"/>
                </a:cubicBezTo>
                <a:cubicBezTo>
                  <a:pt x="700" y="10"/>
                  <a:pt x="628" y="0"/>
                  <a:pt x="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73"/>
          <p:cNvSpPr/>
          <p:nvPr/>
        </p:nvSpPr>
        <p:spPr>
          <a:xfrm>
            <a:off x="2541333" y="2665302"/>
            <a:ext cx="209406" cy="409520"/>
          </a:xfrm>
          <a:custGeom>
            <a:avLst/>
            <a:gdLst/>
            <a:ahLst/>
            <a:cxnLst/>
            <a:rect l="l" t="t" r="r" b="b"/>
            <a:pathLst>
              <a:path w="4359" h="8525" extrusionOk="0">
                <a:moveTo>
                  <a:pt x="3201" y="1"/>
                </a:moveTo>
                <a:lnTo>
                  <a:pt x="1130" y="3363"/>
                </a:lnTo>
                <a:cubicBezTo>
                  <a:pt x="771" y="3947"/>
                  <a:pt x="545" y="4593"/>
                  <a:pt x="443" y="5270"/>
                </a:cubicBezTo>
                <a:lnTo>
                  <a:pt x="12" y="8222"/>
                </a:lnTo>
                <a:cubicBezTo>
                  <a:pt x="0" y="8409"/>
                  <a:pt x="446" y="8524"/>
                  <a:pt x="823" y="8524"/>
                </a:cubicBezTo>
                <a:cubicBezTo>
                  <a:pt x="1090" y="8524"/>
                  <a:pt x="1322" y="8467"/>
                  <a:pt x="1335" y="8335"/>
                </a:cubicBezTo>
                <a:lnTo>
                  <a:pt x="1806" y="5987"/>
                </a:lnTo>
                <a:cubicBezTo>
                  <a:pt x="2011" y="4983"/>
                  <a:pt x="2524" y="4070"/>
                  <a:pt x="3262" y="3363"/>
                </a:cubicBezTo>
                <a:lnTo>
                  <a:pt x="4359" y="2328"/>
                </a:lnTo>
                <a:lnTo>
                  <a:pt x="32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73"/>
          <p:cNvSpPr/>
          <p:nvPr/>
        </p:nvSpPr>
        <p:spPr>
          <a:xfrm>
            <a:off x="2598307" y="3059267"/>
            <a:ext cx="247982" cy="557043"/>
          </a:xfrm>
          <a:custGeom>
            <a:avLst/>
            <a:gdLst/>
            <a:ahLst/>
            <a:cxnLst/>
            <a:rect l="l" t="t" r="r" b="b"/>
            <a:pathLst>
              <a:path w="5162" h="11596" extrusionOk="0">
                <a:moveTo>
                  <a:pt x="2045" y="1"/>
                </a:moveTo>
                <a:lnTo>
                  <a:pt x="1082" y="6316"/>
                </a:lnTo>
                <a:lnTo>
                  <a:pt x="15" y="11349"/>
                </a:lnTo>
                <a:cubicBezTo>
                  <a:pt x="0" y="11513"/>
                  <a:pt x="377" y="11595"/>
                  <a:pt x="761" y="11595"/>
                </a:cubicBezTo>
                <a:cubicBezTo>
                  <a:pt x="1146" y="11595"/>
                  <a:pt x="1538" y="11513"/>
                  <a:pt x="1553" y="11349"/>
                </a:cubicBezTo>
                <a:lnTo>
                  <a:pt x="3439" y="6541"/>
                </a:lnTo>
                <a:lnTo>
                  <a:pt x="5162" y="1262"/>
                </a:lnTo>
                <a:lnTo>
                  <a:pt x="20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73"/>
          <p:cNvSpPr/>
          <p:nvPr/>
        </p:nvSpPr>
        <p:spPr>
          <a:xfrm>
            <a:off x="2692607" y="3042021"/>
            <a:ext cx="322589" cy="574384"/>
          </a:xfrm>
          <a:custGeom>
            <a:avLst/>
            <a:gdLst/>
            <a:ahLst/>
            <a:cxnLst/>
            <a:rect l="l" t="t" r="r" b="b"/>
            <a:pathLst>
              <a:path w="6715" h="11957" extrusionOk="0">
                <a:moveTo>
                  <a:pt x="31" y="1"/>
                </a:moveTo>
                <a:cubicBezTo>
                  <a:pt x="31" y="1"/>
                  <a:pt x="0" y="924"/>
                  <a:pt x="400" y="1498"/>
                </a:cubicBezTo>
                <a:cubicBezTo>
                  <a:pt x="1097" y="2523"/>
                  <a:pt x="2963" y="2584"/>
                  <a:pt x="2963" y="2584"/>
                </a:cubicBezTo>
                <a:lnTo>
                  <a:pt x="3988" y="6429"/>
                </a:lnTo>
                <a:lnTo>
                  <a:pt x="5116" y="11729"/>
                </a:lnTo>
                <a:cubicBezTo>
                  <a:pt x="5116" y="11882"/>
                  <a:pt x="5490" y="11957"/>
                  <a:pt x="5877" y="11957"/>
                </a:cubicBezTo>
                <a:cubicBezTo>
                  <a:pt x="6289" y="11957"/>
                  <a:pt x="6715" y="11872"/>
                  <a:pt x="6715" y="11708"/>
                </a:cubicBezTo>
                <a:lnTo>
                  <a:pt x="6213" y="5824"/>
                </a:lnTo>
                <a:lnTo>
                  <a:pt x="5895" y="21"/>
                </a:ln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73"/>
          <p:cNvSpPr/>
          <p:nvPr/>
        </p:nvSpPr>
        <p:spPr>
          <a:xfrm>
            <a:off x="2778788" y="2501827"/>
            <a:ext cx="160069" cy="197482"/>
          </a:xfrm>
          <a:custGeom>
            <a:avLst/>
            <a:gdLst/>
            <a:ahLst/>
            <a:cxnLst/>
            <a:rect l="l" t="t" r="r" b="b"/>
            <a:pathLst>
              <a:path w="3332" h="4111" extrusionOk="0">
                <a:moveTo>
                  <a:pt x="974" y="2942"/>
                </a:moveTo>
                <a:lnTo>
                  <a:pt x="1456" y="62"/>
                </a:lnTo>
                <a:lnTo>
                  <a:pt x="3301" y="0"/>
                </a:lnTo>
                <a:cubicBezTo>
                  <a:pt x="3301" y="0"/>
                  <a:pt x="3332" y="1948"/>
                  <a:pt x="2953" y="2173"/>
                </a:cubicBezTo>
                <a:cubicBezTo>
                  <a:pt x="2768" y="2296"/>
                  <a:pt x="2543" y="2378"/>
                  <a:pt x="2317" y="2389"/>
                </a:cubicBezTo>
                <a:lnTo>
                  <a:pt x="2317" y="2983"/>
                </a:lnTo>
                <a:lnTo>
                  <a:pt x="3188" y="3281"/>
                </a:lnTo>
                <a:cubicBezTo>
                  <a:pt x="3188" y="3281"/>
                  <a:pt x="2758" y="4111"/>
                  <a:pt x="1507" y="4111"/>
                </a:cubicBezTo>
                <a:cubicBezTo>
                  <a:pt x="246" y="4111"/>
                  <a:pt x="0" y="3117"/>
                  <a:pt x="0" y="3117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73"/>
          <p:cNvSpPr/>
          <p:nvPr/>
        </p:nvSpPr>
        <p:spPr>
          <a:xfrm>
            <a:off x="2793056" y="2623605"/>
            <a:ext cx="119716" cy="19599"/>
          </a:xfrm>
          <a:custGeom>
            <a:avLst/>
            <a:gdLst/>
            <a:ahLst/>
            <a:cxnLst/>
            <a:rect l="l" t="t" r="r" b="b"/>
            <a:pathLst>
              <a:path w="2492" h="408" extrusionOk="0">
                <a:moveTo>
                  <a:pt x="1193" y="1"/>
                </a:moveTo>
                <a:cubicBezTo>
                  <a:pt x="803" y="1"/>
                  <a:pt x="411" y="25"/>
                  <a:pt x="349" y="59"/>
                </a:cubicBezTo>
                <a:cubicBezTo>
                  <a:pt x="216" y="161"/>
                  <a:pt x="93" y="274"/>
                  <a:pt x="1" y="407"/>
                </a:cubicBezTo>
                <a:cubicBezTo>
                  <a:pt x="308" y="394"/>
                  <a:pt x="810" y="390"/>
                  <a:pt x="1282" y="390"/>
                </a:cubicBezTo>
                <a:cubicBezTo>
                  <a:pt x="1913" y="390"/>
                  <a:pt x="2492" y="397"/>
                  <a:pt x="2492" y="397"/>
                </a:cubicBezTo>
                <a:cubicBezTo>
                  <a:pt x="2348" y="243"/>
                  <a:pt x="2164" y="131"/>
                  <a:pt x="1969" y="59"/>
                </a:cubicBezTo>
                <a:cubicBezTo>
                  <a:pt x="1835" y="17"/>
                  <a:pt x="1515" y="1"/>
                  <a:pt x="1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73"/>
          <p:cNvSpPr/>
          <p:nvPr/>
        </p:nvSpPr>
        <p:spPr>
          <a:xfrm>
            <a:off x="2682231" y="2636768"/>
            <a:ext cx="304910" cy="436229"/>
          </a:xfrm>
          <a:custGeom>
            <a:avLst/>
            <a:gdLst/>
            <a:ahLst/>
            <a:cxnLst/>
            <a:rect l="l" t="t" r="r" b="b"/>
            <a:pathLst>
              <a:path w="6347" h="9081" extrusionOk="0">
                <a:moveTo>
                  <a:pt x="3281" y="0"/>
                </a:moveTo>
                <a:cubicBezTo>
                  <a:pt x="2113" y="0"/>
                  <a:pt x="257" y="584"/>
                  <a:pt x="257" y="584"/>
                </a:cubicBezTo>
                <a:cubicBezTo>
                  <a:pt x="257" y="584"/>
                  <a:pt x="1" y="2870"/>
                  <a:pt x="626" y="4531"/>
                </a:cubicBezTo>
                <a:cubicBezTo>
                  <a:pt x="360" y="6981"/>
                  <a:pt x="134" y="8427"/>
                  <a:pt x="134" y="8427"/>
                </a:cubicBezTo>
                <a:cubicBezTo>
                  <a:pt x="501" y="8865"/>
                  <a:pt x="1813" y="9080"/>
                  <a:pt x="3150" y="9080"/>
                </a:cubicBezTo>
                <a:cubicBezTo>
                  <a:pt x="4503" y="9080"/>
                  <a:pt x="5883" y="8860"/>
                  <a:pt x="6336" y="8427"/>
                </a:cubicBezTo>
                <a:cubicBezTo>
                  <a:pt x="6336" y="8427"/>
                  <a:pt x="6234" y="7268"/>
                  <a:pt x="6019" y="5290"/>
                </a:cubicBezTo>
                <a:cubicBezTo>
                  <a:pt x="5967" y="4839"/>
                  <a:pt x="5988" y="4398"/>
                  <a:pt x="6080" y="3957"/>
                </a:cubicBezTo>
                <a:cubicBezTo>
                  <a:pt x="6326" y="2758"/>
                  <a:pt x="6347" y="1507"/>
                  <a:pt x="6131" y="297"/>
                </a:cubicBezTo>
                <a:cubicBezTo>
                  <a:pt x="6131" y="297"/>
                  <a:pt x="4450" y="0"/>
                  <a:pt x="32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73"/>
          <p:cNvSpPr/>
          <p:nvPr/>
        </p:nvSpPr>
        <p:spPr>
          <a:xfrm>
            <a:off x="2907820" y="2420162"/>
            <a:ext cx="271426" cy="354805"/>
          </a:xfrm>
          <a:custGeom>
            <a:avLst/>
            <a:gdLst/>
            <a:ahLst/>
            <a:cxnLst/>
            <a:rect l="l" t="t" r="r" b="b"/>
            <a:pathLst>
              <a:path w="5650" h="7386" extrusionOk="0">
                <a:moveTo>
                  <a:pt x="4774" y="1"/>
                </a:moveTo>
                <a:cubicBezTo>
                  <a:pt x="4541" y="1"/>
                  <a:pt x="4346" y="55"/>
                  <a:pt x="4326" y="183"/>
                </a:cubicBezTo>
                <a:lnTo>
                  <a:pt x="3537" y="2008"/>
                </a:lnTo>
                <a:cubicBezTo>
                  <a:pt x="3281" y="2592"/>
                  <a:pt x="2871" y="3115"/>
                  <a:pt x="2358" y="3504"/>
                </a:cubicBezTo>
                <a:cubicBezTo>
                  <a:pt x="1876" y="3863"/>
                  <a:pt x="1282" y="4314"/>
                  <a:pt x="831" y="4632"/>
                </a:cubicBezTo>
                <a:cubicBezTo>
                  <a:pt x="1" y="5228"/>
                  <a:pt x="259" y="7386"/>
                  <a:pt x="1401" y="7386"/>
                </a:cubicBezTo>
                <a:cubicBezTo>
                  <a:pt x="1458" y="7386"/>
                  <a:pt x="1518" y="7380"/>
                  <a:pt x="1579" y="7369"/>
                </a:cubicBezTo>
                <a:lnTo>
                  <a:pt x="3906" y="4550"/>
                </a:lnTo>
                <a:cubicBezTo>
                  <a:pt x="4183" y="4201"/>
                  <a:pt x="4398" y="3812"/>
                  <a:pt x="4542" y="3402"/>
                </a:cubicBezTo>
                <a:lnTo>
                  <a:pt x="5618" y="367"/>
                </a:lnTo>
                <a:cubicBezTo>
                  <a:pt x="5650" y="150"/>
                  <a:pt x="5160" y="1"/>
                  <a:pt x="4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73"/>
          <p:cNvSpPr/>
          <p:nvPr/>
        </p:nvSpPr>
        <p:spPr>
          <a:xfrm>
            <a:off x="2560116" y="3116385"/>
            <a:ext cx="35021" cy="29639"/>
          </a:xfrm>
          <a:custGeom>
            <a:avLst/>
            <a:gdLst/>
            <a:ahLst/>
            <a:cxnLst/>
            <a:rect l="l" t="t" r="r" b="b"/>
            <a:pathLst>
              <a:path w="729" h="617" extrusionOk="0">
                <a:moveTo>
                  <a:pt x="728" y="473"/>
                </a:moveTo>
                <a:cubicBezTo>
                  <a:pt x="728" y="473"/>
                  <a:pt x="544" y="503"/>
                  <a:pt x="390" y="514"/>
                </a:cubicBezTo>
                <a:cubicBezTo>
                  <a:pt x="236" y="524"/>
                  <a:pt x="185" y="401"/>
                  <a:pt x="124" y="339"/>
                </a:cubicBezTo>
                <a:cubicBezTo>
                  <a:pt x="124" y="339"/>
                  <a:pt x="124" y="134"/>
                  <a:pt x="42" y="93"/>
                </a:cubicBezTo>
                <a:cubicBezTo>
                  <a:pt x="124" y="42"/>
                  <a:pt x="226" y="52"/>
                  <a:pt x="298" y="124"/>
                </a:cubicBezTo>
                <a:cubicBezTo>
                  <a:pt x="318" y="165"/>
                  <a:pt x="349" y="206"/>
                  <a:pt x="370" y="257"/>
                </a:cubicBezTo>
                <a:cubicBezTo>
                  <a:pt x="421" y="206"/>
                  <a:pt x="482" y="165"/>
                  <a:pt x="554" y="124"/>
                </a:cubicBezTo>
                <a:cubicBezTo>
                  <a:pt x="482" y="124"/>
                  <a:pt x="421" y="144"/>
                  <a:pt x="370" y="185"/>
                </a:cubicBezTo>
                <a:cubicBezTo>
                  <a:pt x="298" y="52"/>
                  <a:pt x="134" y="1"/>
                  <a:pt x="1" y="73"/>
                </a:cubicBezTo>
                <a:cubicBezTo>
                  <a:pt x="31" y="155"/>
                  <a:pt x="52" y="247"/>
                  <a:pt x="52" y="339"/>
                </a:cubicBezTo>
                <a:cubicBezTo>
                  <a:pt x="52" y="339"/>
                  <a:pt x="267" y="616"/>
                  <a:pt x="359" y="596"/>
                </a:cubicBezTo>
                <a:cubicBezTo>
                  <a:pt x="452" y="565"/>
                  <a:pt x="728" y="473"/>
                  <a:pt x="728" y="473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73"/>
          <p:cNvSpPr/>
          <p:nvPr/>
        </p:nvSpPr>
        <p:spPr>
          <a:xfrm>
            <a:off x="2543399" y="3125272"/>
            <a:ext cx="18736" cy="27141"/>
          </a:xfrm>
          <a:custGeom>
            <a:avLst/>
            <a:gdLst/>
            <a:ahLst/>
            <a:cxnLst/>
            <a:rect l="l" t="t" r="r" b="b"/>
            <a:pathLst>
              <a:path w="390" h="565" extrusionOk="0">
                <a:moveTo>
                  <a:pt x="390" y="52"/>
                </a:moveTo>
                <a:cubicBezTo>
                  <a:pt x="390" y="52"/>
                  <a:pt x="195" y="62"/>
                  <a:pt x="164" y="134"/>
                </a:cubicBezTo>
                <a:cubicBezTo>
                  <a:pt x="123" y="277"/>
                  <a:pt x="123" y="421"/>
                  <a:pt x="154" y="564"/>
                </a:cubicBezTo>
                <a:cubicBezTo>
                  <a:pt x="123" y="493"/>
                  <a:pt x="62" y="431"/>
                  <a:pt x="0" y="380"/>
                </a:cubicBezTo>
                <a:cubicBezTo>
                  <a:pt x="0" y="380"/>
                  <a:pt x="62" y="400"/>
                  <a:pt x="92" y="277"/>
                </a:cubicBezTo>
                <a:cubicBezTo>
                  <a:pt x="133" y="154"/>
                  <a:pt x="103" y="103"/>
                  <a:pt x="154" y="62"/>
                </a:cubicBezTo>
                <a:cubicBezTo>
                  <a:pt x="226" y="31"/>
                  <a:pt x="308" y="11"/>
                  <a:pt x="390" y="0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73"/>
          <p:cNvSpPr/>
          <p:nvPr/>
        </p:nvSpPr>
        <p:spPr>
          <a:xfrm>
            <a:off x="2814721" y="2461475"/>
            <a:ext cx="135761" cy="127011"/>
          </a:xfrm>
          <a:custGeom>
            <a:avLst/>
            <a:gdLst/>
            <a:ahLst/>
            <a:cxnLst/>
            <a:rect l="l" t="t" r="r" b="b"/>
            <a:pathLst>
              <a:path w="2826" h="2644" extrusionOk="0">
                <a:moveTo>
                  <a:pt x="2199" y="0"/>
                </a:moveTo>
                <a:cubicBezTo>
                  <a:pt x="2130" y="0"/>
                  <a:pt x="2070" y="10"/>
                  <a:pt x="2030" y="30"/>
                </a:cubicBezTo>
                <a:cubicBezTo>
                  <a:pt x="1989" y="52"/>
                  <a:pt x="1907" y="58"/>
                  <a:pt x="1799" y="58"/>
                </a:cubicBezTo>
                <a:cubicBezTo>
                  <a:pt x="1680" y="58"/>
                  <a:pt x="1531" y="51"/>
                  <a:pt x="1373" y="51"/>
                </a:cubicBezTo>
                <a:cubicBezTo>
                  <a:pt x="995" y="51"/>
                  <a:pt x="567" y="90"/>
                  <a:pt x="390" y="358"/>
                </a:cubicBezTo>
                <a:cubicBezTo>
                  <a:pt x="83" y="420"/>
                  <a:pt x="1" y="727"/>
                  <a:pt x="93" y="1086"/>
                </a:cubicBezTo>
                <a:cubicBezTo>
                  <a:pt x="93" y="1086"/>
                  <a:pt x="226" y="2532"/>
                  <a:pt x="431" y="2593"/>
                </a:cubicBezTo>
                <a:cubicBezTo>
                  <a:pt x="538" y="2625"/>
                  <a:pt x="699" y="2643"/>
                  <a:pt x="846" y="2643"/>
                </a:cubicBezTo>
                <a:cubicBezTo>
                  <a:pt x="982" y="2643"/>
                  <a:pt x="1105" y="2628"/>
                  <a:pt x="1159" y="2593"/>
                </a:cubicBezTo>
                <a:cubicBezTo>
                  <a:pt x="1261" y="2522"/>
                  <a:pt x="1342" y="1516"/>
                  <a:pt x="1632" y="1516"/>
                </a:cubicBezTo>
                <a:cubicBezTo>
                  <a:pt x="1635" y="1516"/>
                  <a:pt x="1638" y="1517"/>
                  <a:pt x="1641" y="1517"/>
                </a:cubicBezTo>
                <a:cubicBezTo>
                  <a:pt x="1928" y="1527"/>
                  <a:pt x="1918" y="2091"/>
                  <a:pt x="1918" y="2091"/>
                </a:cubicBezTo>
                <a:lnTo>
                  <a:pt x="2092" y="2091"/>
                </a:lnTo>
                <a:cubicBezTo>
                  <a:pt x="2092" y="2091"/>
                  <a:pt x="2071" y="1537"/>
                  <a:pt x="2133" y="1404"/>
                </a:cubicBezTo>
                <a:cubicBezTo>
                  <a:pt x="2184" y="1281"/>
                  <a:pt x="2389" y="1250"/>
                  <a:pt x="2440" y="1107"/>
                </a:cubicBezTo>
                <a:cubicBezTo>
                  <a:pt x="2461" y="1025"/>
                  <a:pt x="2481" y="943"/>
                  <a:pt x="2492" y="861"/>
                </a:cubicBezTo>
                <a:lnTo>
                  <a:pt x="2543" y="861"/>
                </a:lnTo>
                <a:cubicBezTo>
                  <a:pt x="2543" y="861"/>
                  <a:pt x="2789" y="850"/>
                  <a:pt x="2810" y="451"/>
                </a:cubicBezTo>
                <a:cubicBezTo>
                  <a:pt x="2826" y="137"/>
                  <a:pt x="2451" y="0"/>
                  <a:pt x="2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73"/>
          <p:cNvSpPr/>
          <p:nvPr/>
        </p:nvSpPr>
        <p:spPr>
          <a:xfrm>
            <a:off x="2761543" y="3138578"/>
            <a:ext cx="70475" cy="111831"/>
          </a:xfrm>
          <a:custGeom>
            <a:avLst/>
            <a:gdLst/>
            <a:ahLst/>
            <a:cxnLst/>
            <a:rect l="l" t="t" r="r" b="b"/>
            <a:pathLst>
              <a:path w="1467" h="2328" extrusionOk="0">
                <a:moveTo>
                  <a:pt x="0" y="0"/>
                </a:moveTo>
                <a:lnTo>
                  <a:pt x="0" y="0"/>
                </a:lnTo>
                <a:cubicBezTo>
                  <a:pt x="595" y="513"/>
                  <a:pt x="954" y="1230"/>
                  <a:pt x="862" y="2327"/>
                </a:cubicBezTo>
                <a:lnTo>
                  <a:pt x="1466" y="554"/>
                </a:lnTo>
                <a:lnTo>
                  <a:pt x="0" y="0"/>
                </a:lnTo>
                <a:close/>
              </a:path>
            </a:pathLst>
          </a:custGeom>
          <a:solidFill>
            <a:srgbClr val="301A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38;p63">
            <a:extLst>
              <a:ext uri="{FF2B5EF4-FFF2-40B4-BE49-F238E27FC236}">
                <a16:creationId xmlns:a16="http://schemas.microsoft.com/office/drawing/2014/main" id="{D695BE68-23F8-FF49-70FD-D86534F1B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9229" y="2289100"/>
            <a:ext cx="4727325" cy="72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</a:t>
            </a:r>
            <a:r>
              <a:rPr lang="en-US" dirty="0"/>
              <a:t>EDA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66"/>
          <p:cNvSpPr/>
          <p:nvPr/>
        </p:nvSpPr>
        <p:spPr>
          <a:xfrm flipH="1">
            <a:off x="3111977" y="1214142"/>
            <a:ext cx="96151" cy="81703"/>
          </a:xfrm>
          <a:custGeom>
            <a:avLst/>
            <a:gdLst/>
            <a:ahLst/>
            <a:cxnLst/>
            <a:rect l="l" t="t" r="r" b="b"/>
            <a:pathLst>
              <a:path w="945" h="803" extrusionOk="0">
                <a:moveTo>
                  <a:pt x="534" y="0"/>
                </a:moveTo>
                <a:cubicBezTo>
                  <a:pt x="185" y="0"/>
                  <a:pt x="1" y="410"/>
                  <a:pt x="226" y="666"/>
                </a:cubicBezTo>
                <a:cubicBezTo>
                  <a:pt x="309" y="760"/>
                  <a:pt x="418" y="803"/>
                  <a:pt x="526" y="803"/>
                </a:cubicBezTo>
                <a:cubicBezTo>
                  <a:pt x="714" y="803"/>
                  <a:pt x="898" y="672"/>
                  <a:pt x="924" y="451"/>
                </a:cubicBezTo>
                <a:cubicBezTo>
                  <a:pt x="944" y="215"/>
                  <a:pt x="760" y="21"/>
                  <a:pt x="534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6"/>
          <p:cNvSpPr/>
          <p:nvPr/>
        </p:nvSpPr>
        <p:spPr>
          <a:xfrm flipH="1">
            <a:off x="2766751" y="1214142"/>
            <a:ext cx="96050" cy="81703"/>
          </a:xfrm>
          <a:custGeom>
            <a:avLst/>
            <a:gdLst/>
            <a:ahLst/>
            <a:cxnLst/>
            <a:rect l="l" t="t" r="r" b="b"/>
            <a:pathLst>
              <a:path w="944" h="803" extrusionOk="0">
                <a:moveTo>
                  <a:pt x="533" y="0"/>
                </a:moveTo>
                <a:cubicBezTo>
                  <a:pt x="185" y="0"/>
                  <a:pt x="0" y="410"/>
                  <a:pt x="226" y="666"/>
                </a:cubicBezTo>
                <a:cubicBezTo>
                  <a:pt x="312" y="760"/>
                  <a:pt x="422" y="803"/>
                  <a:pt x="531" y="803"/>
                </a:cubicBezTo>
                <a:cubicBezTo>
                  <a:pt x="719" y="803"/>
                  <a:pt x="900" y="672"/>
                  <a:pt x="933" y="451"/>
                </a:cubicBezTo>
                <a:cubicBezTo>
                  <a:pt x="943" y="215"/>
                  <a:pt x="769" y="21"/>
                  <a:pt x="533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0" name="Google Shape;2980;p66"/>
          <p:cNvGrpSpPr/>
          <p:nvPr/>
        </p:nvGrpSpPr>
        <p:grpSpPr>
          <a:xfrm>
            <a:off x="991475" y="307619"/>
            <a:ext cx="2440903" cy="4400849"/>
            <a:chOff x="991475" y="307619"/>
            <a:chExt cx="2440903" cy="4400849"/>
          </a:xfrm>
        </p:grpSpPr>
        <p:sp>
          <p:nvSpPr>
            <p:cNvPr id="2981" name="Google Shape;2981;p6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538;p63">
            <a:extLst>
              <a:ext uri="{FF2B5EF4-FFF2-40B4-BE49-F238E27FC236}">
                <a16:creationId xmlns:a16="http://schemas.microsoft.com/office/drawing/2014/main" id="{199F881D-D2A7-65E9-4FCD-AA5FBAE95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189" y="2491915"/>
            <a:ext cx="6716375" cy="72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06. </a:t>
            </a:r>
            <a:r>
              <a:rPr lang="en-US" sz="3500" dirty="0"/>
              <a:t>PIG INVESTIGATIONS</a:t>
            </a:r>
            <a:endParaRPr sz="3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0" y="1180621"/>
            <a:ext cx="8051369" cy="37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Q1: How many trading names do we have in the dataset ?</a:t>
            </a:r>
          </a:p>
        </p:txBody>
      </p:sp>
      <p:sp>
        <p:nvSpPr>
          <p:cNvPr id="16" name="Google Shape;1574;p54">
            <a:extLst>
              <a:ext uri="{FF2B5EF4-FFF2-40B4-BE49-F238E27FC236}">
                <a16:creationId xmlns:a16="http://schemas.microsoft.com/office/drawing/2014/main" id="{85452042-B6F1-DEE5-0071-C05A2F200591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2ED2DD-A52B-F318-683B-1A098C6D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45" y="1557006"/>
            <a:ext cx="4272855" cy="32819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5D93D1-4C7B-3D20-FE29-72A80231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77" y="2503588"/>
            <a:ext cx="1688956" cy="11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D0CAD655-8D71-4754-A770-F70F3C5F691E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D79216F-1A14-EA42-CF00-F632254486ED}"/>
              </a:ext>
            </a:extLst>
          </p:cNvPr>
          <p:cNvSpPr txBox="1">
            <a:spLocks/>
          </p:cNvSpPr>
          <p:nvPr/>
        </p:nvSpPr>
        <p:spPr>
          <a:xfrm>
            <a:off x="0" y="1180621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Q2: What is the frequency of all the sectors in the dataset?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D43E55-EF05-B16D-952E-1BDAE5E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45" y="1557006"/>
            <a:ext cx="4272855" cy="32819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7F99A2-98C4-1117-4E61-4E48913E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10" y="1981200"/>
            <a:ext cx="2662959" cy="25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74;p54">
            <a:extLst>
              <a:ext uri="{FF2B5EF4-FFF2-40B4-BE49-F238E27FC236}">
                <a16:creationId xmlns:a16="http://schemas.microsoft.com/office/drawing/2014/main" id="{1901253D-81EE-0607-277D-0026411681CE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C71EDE-8C03-2B98-7BCB-E4533469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" y="1678880"/>
            <a:ext cx="4209573" cy="32547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D256F0-8FF8-158E-C364-3D1DD28F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88" y="2088369"/>
            <a:ext cx="2848936" cy="2627565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1EED8D83-433B-E959-4EE6-91ABEF13527E}"/>
              </a:ext>
            </a:extLst>
          </p:cNvPr>
          <p:cNvSpPr txBox="1">
            <a:spLocks/>
          </p:cNvSpPr>
          <p:nvPr/>
        </p:nvSpPr>
        <p:spPr>
          <a:xfrm>
            <a:off x="-347134" y="1180621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Q3: What is the total traded volume for each sector?</a:t>
            </a:r>
            <a:endParaRPr lang="en-US"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6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6EED1A68-4F47-F1F6-2345-A27741C251A7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AB261F0-475D-B6F4-0CF4-44D1269EB072}"/>
              </a:ext>
            </a:extLst>
          </p:cNvPr>
          <p:cNvSpPr txBox="1">
            <a:spLocks/>
          </p:cNvSpPr>
          <p:nvPr/>
        </p:nvSpPr>
        <p:spPr>
          <a:xfrm>
            <a:off x="-389467" y="1197556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Q4: What is the total number of trades in each year?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61347F-0E54-C985-4E4E-3ED625A8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5" y="1573941"/>
            <a:ext cx="4348996" cy="32958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C426B3-A398-5214-73D3-7427636C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10" y="1573941"/>
            <a:ext cx="1408890" cy="33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96BDAB1-FDB2-C4E6-FB52-EF8C649AF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6" r="15609" b="1199"/>
          <a:stretch/>
        </p:blipFill>
        <p:spPr>
          <a:xfrm>
            <a:off x="327660" y="121480"/>
            <a:ext cx="6355080" cy="50220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B73B81-7E60-4007-3CD8-8606982F3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6" r="61546" b="1199"/>
          <a:stretch/>
        </p:blipFill>
        <p:spPr>
          <a:xfrm>
            <a:off x="6972300" y="121480"/>
            <a:ext cx="2171700" cy="50220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AC2CDCC-2F4F-37F9-0E78-E5A81C30DBE9}"/>
              </a:ext>
            </a:extLst>
          </p:cNvPr>
          <p:cNvSpPr/>
          <p:nvPr/>
        </p:nvSpPr>
        <p:spPr>
          <a:xfrm>
            <a:off x="6545580" y="1226820"/>
            <a:ext cx="426720" cy="2727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70;p42">
            <a:extLst>
              <a:ext uri="{FF2B5EF4-FFF2-40B4-BE49-F238E27FC236}">
                <a16:creationId xmlns:a16="http://schemas.microsoft.com/office/drawing/2014/main" id="{40C1D087-BD6C-1413-31BB-3857F5EF2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45" name="Google Shape;773;p42">
            <a:extLst>
              <a:ext uri="{FF2B5EF4-FFF2-40B4-BE49-F238E27FC236}">
                <a16:creationId xmlns:a16="http://schemas.microsoft.com/office/drawing/2014/main" id="{7F85F06E-E6ED-E790-C352-464AED795D5F}"/>
              </a:ext>
            </a:extLst>
          </p:cNvPr>
          <p:cNvSpPr txBox="1">
            <a:spLocks/>
          </p:cNvSpPr>
          <p:nvPr/>
        </p:nvSpPr>
        <p:spPr>
          <a:xfrm>
            <a:off x="38100" y="13372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46" name="Google Shape;773;p42">
            <a:extLst>
              <a:ext uri="{FF2B5EF4-FFF2-40B4-BE49-F238E27FC236}">
                <a16:creationId xmlns:a16="http://schemas.microsoft.com/office/drawing/2014/main" id="{A474C06B-B85A-C9CD-117F-FDCD765C2EB9}"/>
              </a:ext>
            </a:extLst>
          </p:cNvPr>
          <p:cNvSpPr txBox="1">
            <a:spLocks/>
          </p:cNvSpPr>
          <p:nvPr/>
        </p:nvSpPr>
        <p:spPr>
          <a:xfrm>
            <a:off x="2368050" y="13372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7" name="Google Shape;773;p42">
            <a:extLst>
              <a:ext uri="{FF2B5EF4-FFF2-40B4-BE49-F238E27FC236}">
                <a16:creationId xmlns:a16="http://schemas.microsoft.com/office/drawing/2014/main" id="{8ACD3CFF-E508-ABE6-B125-1591F3ABA5DF}"/>
              </a:ext>
            </a:extLst>
          </p:cNvPr>
          <p:cNvSpPr txBox="1">
            <a:spLocks/>
          </p:cNvSpPr>
          <p:nvPr/>
        </p:nvSpPr>
        <p:spPr>
          <a:xfrm>
            <a:off x="4698000" y="1337227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8" name="Google Shape;773;p42">
            <a:extLst>
              <a:ext uri="{FF2B5EF4-FFF2-40B4-BE49-F238E27FC236}">
                <a16:creationId xmlns:a16="http://schemas.microsoft.com/office/drawing/2014/main" id="{03181CBD-D39F-0F8F-7A63-57B93A8FF750}"/>
              </a:ext>
            </a:extLst>
          </p:cNvPr>
          <p:cNvSpPr txBox="1">
            <a:spLocks/>
          </p:cNvSpPr>
          <p:nvPr/>
        </p:nvSpPr>
        <p:spPr>
          <a:xfrm>
            <a:off x="6716940" y="1333334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9" name="Google Shape;773;p42">
            <a:extLst>
              <a:ext uri="{FF2B5EF4-FFF2-40B4-BE49-F238E27FC236}">
                <a16:creationId xmlns:a16="http://schemas.microsoft.com/office/drawing/2014/main" id="{AC1B2881-EBEA-E2A4-C27A-10ABAE18CE5F}"/>
              </a:ext>
            </a:extLst>
          </p:cNvPr>
          <p:cNvSpPr txBox="1">
            <a:spLocks/>
          </p:cNvSpPr>
          <p:nvPr/>
        </p:nvSpPr>
        <p:spPr>
          <a:xfrm>
            <a:off x="127950" y="3063074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0" name="Google Shape;773;p42">
            <a:extLst>
              <a:ext uri="{FF2B5EF4-FFF2-40B4-BE49-F238E27FC236}">
                <a16:creationId xmlns:a16="http://schemas.microsoft.com/office/drawing/2014/main" id="{76EA1DE0-03EF-8036-3C8B-C71336A4279E}"/>
              </a:ext>
            </a:extLst>
          </p:cNvPr>
          <p:cNvSpPr txBox="1">
            <a:spLocks/>
          </p:cNvSpPr>
          <p:nvPr/>
        </p:nvSpPr>
        <p:spPr>
          <a:xfrm>
            <a:off x="2457900" y="3063074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1" name="Google Shape;773;p42">
            <a:extLst>
              <a:ext uri="{FF2B5EF4-FFF2-40B4-BE49-F238E27FC236}">
                <a16:creationId xmlns:a16="http://schemas.microsoft.com/office/drawing/2014/main" id="{D978A1A4-65BC-2BC6-58EF-EA27605403D3}"/>
              </a:ext>
            </a:extLst>
          </p:cNvPr>
          <p:cNvSpPr txBox="1">
            <a:spLocks/>
          </p:cNvSpPr>
          <p:nvPr/>
        </p:nvSpPr>
        <p:spPr>
          <a:xfrm>
            <a:off x="4778460" y="3059506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52" name="Google Shape;773;p42">
            <a:extLst>
              <a:ext uri="{FF2B5EF4-FFF2-40B4-BE49-F238E27FC236}">
                <a16:creationId xmlns:a16="http://schemas.microsoft.com/office/drawing/2014/main" id="{93BB1CCC-DFBD-65B4-9483-2BD064FDC4F7}"/>
              </a:ext>
            </a:extLst>
          </p:cNvPr>
          <p:cNvSpPr txBox="1">
            <a:spLocks/>
          </p:cNvSpPr>
          <p:nvPr/>
        </p:nvSpPr>
        <p:spPr>
          <a:xfrm>
            <a:off x="6822570" y="3059506"/>
            <a:ext cx="2240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53" name="Google Shape;771;p42">
            <a:extLst>
              <a:ext uri="{FF2B5EF4-FFF2-40B4-BE49-F238E27FC236}">
                <a16:creationId xmlns:a16="http://schemas.microsoft.com/office/drawing/2014/main" id="{99137919-7B72-0AE2-8F2F-1BE2C149AF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7950" y="212446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54" name="Google Shape;771;p42">
            <a:extLst>
              <a:ext uri="{FF2B5EF4-FFF2-40B4-BE49-F238E27FC236}">
                <a16:creationId xmlns:a16="http://schemas.microsoft.com/office/drawing/2014/main" id="{99EB5905-7838-31E3-B23B-D37B56DC7D79}"/>
              </a:ext>
            </a:extLst>
          </p:cNvPr>
          <p:cNvSpPr txBox="1">
            <a:spLocks/>
          </p:cNvSpPr>
          <p:nvPr/>
        </p:nvSpPr>
        <p:spPr>
          <a:xfrm>
            <a:off x="2385150" y="212446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DATASET</a:t>
            </a:r>
          </a:p>
        </p:txBody>
      </p:sp>
      <p:sp>
        <p:nvSpPr>
          <p:cNvPr id="55" name="Google Shape;771;p42">
            <a:extLst>
              <a:ext uri="{FF2B5EF4-FFF2-40B4-BE49-F238E27FC236}">
                <a16:creationId xmlns:a16="http://schemas.microsoft.com/office/drawing/2014/main" id="{03D213ED-44B0-1B13-10DC-F946B60192B8}"/>
              </a:ext>
            </a:extLst>
          </p:cNvPr>
          <p:cNvSpPr txBox="1">
            <a:spLocks/>
          </p:cNvSpPr>
          <p:nvPr/>
        </p:nvSpPr>
        <p:spPr>
          <a:xfrm>
            <a:off x="4749570" y="2124463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PRE-PROCESSING</a:t>
            </a:r>
          </a:p>
        </p:txBody>
      </p:sp>
      <p:sp>
        <p:nvSpPr>
          <p:cNvPr id="56" name="Google Shape;771;p42">
            <a:extLst>
              <a:ext uri="{FF2B5EF4-FFF2-40B4-BE49-F238E27FC236}">
                <a16:creationId xmlns:a16="http://schemas.microsoft.com/office/drawing/2014/main" id="{FEB7750C-F1B3-05AE-95EB-B062A1D4DD41}"/>
              </a:ext>
            </a:extLst>
          </p:cNvPr>
          <p:cNvSpPr txBox="1">
            <a:spLocks/>
          </p:cNvSpPr>
          <p:nvPr/>
        </p:nvSpPr>
        <p:spPr>
          <a:xfrm>
            <a:off x="6775950" y="2128515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DASHBOARD</a:t>
            </a:r>
          </a:p>
        </p:txBody>
      </p:sp>
      <p:sp>
        <p:nvSpPr>
          <p:cNvPr id="57" name="Google Shape;771;p42">
            <a:extLst>
              <a:ext uri="{FF2B5EF4-FFF2-40B4-BE49-F238E27FC236}">
                <a16:creationId xmlns:a16="http://schemas.microsoft.com/office/drawing/2014/main" id="{09F31F9B-C7E7-EBAB-EDF6-07C18EE70DD7}"/>
              </a:ext>
            </a:extLst>
          </p:cNvPr>
          <p:cNvSpPr txBox="1">
            <a:spLocks/>
          </p:cNvSpPr>
          <p:nvPr/>
        </p:nvSpPr>
        <p:spPr>
          <a:xfrm>
            <a:off x="145050" y="3911176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EDA</a:t>
            </a:r>
          </a:p>
        </p:txBody>
      </p:sp>
      <p:sp>
        <p:nvSpPr>
          <p:cNvPr id="58" name="Google Shape;771;p42">
            <a:extLst>
              <a:ext uri="{FF2B5EF4-FFF2-40B4-BE49-F238E27FC236}">
                <a16:creationId xmlns:a16="http://schemas.microsoft.com/office/drawing/2014/main" id="{0BE1214E-35E5-B827-3BC5-F96CB5E0D007}"/>
              </a:ext>
            </a:extLst>
          </p:cNvPr>
          <p:cNvSpPr txBox="1">
            <a:spLocks/>
          </p:cNvSpPr>
          <p:nvPr/>
        </p:nvSpPr>
        <p:spPr>
          <a:xfrm>
            <a:off x="2359725" y="3911176"/>
            <a:ext cx="243645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PIG INVESTIGATIONS</a:t>
            </a:r>
          </a:p>
        </p:txBody>
      </p:sp>
      <p:sp>
        <p:nvSpPr>
          <p:cNvPr id="59" name="Google Shape;771;p42">
            <a:extLst>
              <a:ext uri="{FF2B5EF4-FFF2-40B4-BE49-F238E27FC236}">
                <a16:creationId xmlns:a16="http://schemas.microsoft.com/office/drawing/2014/main" id="{1119775E-48CB-9411-D2A3-6CF3347373F1}"/>
              </a:ext>
            </a:extLst>
          </p:cNvPr>
          <p:cNvSpPr txBox="1">
            <a:spLocks/>
          </p:cNvSpPr>
          <p:nvPr/>
        </p:nvSpPr>
        <p:spPr>
          <a:xfrm>
            <a:off x="4698000" y="3911176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DEEP LEARNING</a:t>
            </a:r>
          </a:p>
        </p:txBody>
      </p:sp>
      <p:sp>
        <p:nvSpPr>
          <p:cNvPr id="60" name="Google Shape;771;p42">
            <a:extLst>
              <a:ext uri="{FF2B5EF4-FFF2-40B4-BE49-F238E27FC236}">
                <a16:creationId xmlns:a16="http://schemas.microsoft.com/office/drawing/2014/main" id="{1A9EF7E8-4C70-ACCC-8813-42B4495FCE9F}"/>
              </a:ext>
            </a:extLst>
          </p:cNvPr>
          <p:cNvSpPr txBox="1">
            <a:spLocks/>
          </p:cNvSpPr>
          <p:nvPr/>
        </p:nvSpPr>
        <p:spPr>
          <a:xfrm>
            <a:off x="6758850" y="3911176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942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74;p54">
            <a:extLst>
              <a:ext uri="{FF2B5EF4-FFF2-40B4-BE49-F238E27FC236}">
                <a16:creationId xmlns:a16="http://schemas.microsoft.com/office/drawing/2014/main" id="{2C9D1008-272C-C625-161B-23845B40A278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C806D341-7E5A-280B-E94C-09F5A3F4A93B}"/>
              </a:ext>
            </a:extLst>
          </p:cNvPr>
          <p:cNvSpPr txBox="1">
            <a:spLocks/>
          </p:cNvSpPr>
          <p:nvPr/>
        </p:nvSpPr>
        <p:spPr>
          <a:xfrm>
            <a:off x="-389467" y="1197556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Q5: What is the total traded volume in every year?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B57CF4-DEAD-6244-0287-45CC6C0D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9" y="1678994"/>
            <a:ext cx="4023308" cy="31264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94E680-9BFA-1874-F3C3-DFFAF88B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74" y="1678994"/>
            <a:ext cx="1365493" cy="31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DE400E41-AD14-1990-CB46-BFB6AC44AC35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0F4750B-3F78-C962-39ED-7B5F2D9AEA19}"/>
              </a:ext>
            </a:extLst>
          </p:cNvPr>
          <p:cNvSpPr txBox="1">
            <a:spLocks/>
          </p:cNvSpPr>
          <p:nvPr/>
        </p:nvSpPr>
        <p:spPr>
          <a:xfrm>
            <a:off x="-389467" y="1197556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Q6: What is the total traded value in every year?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4B3E61-2C53-0CFA-02F4-4DF42A1F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7" y="1644474"/>
            <a:ext cx="4006374" cy="3130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AA23FA-04B2-7AD6-26E8-0ABA2C50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71" y="1573941"/>
            <a:ext cx="1292461" cy="32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7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ACF32C49-2A2F-DAAC-C791-A052D9B51D33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A4D7BA83-D932-5D1D-5A93-00967E84A176}"/>
              </a:ext>
            </a:extLst>
          </p:cNvPr>
          <p:cNvSpPr txBox="1">
            <a:spLocks/>
          </p:cNvSpPr>
          <p:nvPr/>
        </p:nvSpPr>
        <p:spPr>
          <a:xfrm>
            <a:off x="561671" y="1187401"/>
            <a:ext cx="8370663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Q7: What was the highest and lowest opening and closing price in  every sector?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9BBE56-FF15-B586-8094-E243D8BB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3" y="1795745"/>
            <a:ext cx="4582106" cy="30396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459DD5-5AD1-EC90-0C0F-416F90EF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65" y="2004699"/>
            <a:ext cx="2665967" cy="24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5DB12192-B14C-86C2-C137-FA99D75FF944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801A08B-4CD0-501F-86B8-D93AAD4212B8}"/>
              </a:ext>
            </a:extLst>
          </p:cNvPr>
          <p:cNvSpPr txBox="1">
            <a:spLocks/>
          </p:cNvSpPr>
          <p:nvPr/>
        </p:nvSpPr>
        <p:spPr>
          <a:xfrm>
            <a:off x="646338" y="1172155"/>
            <a:ext cx="8051369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Q8: What was the highest volume, value and number of trades in every sector?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C9A005-1D9E-8C60-161A-FED2CA66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93" y="1748319"/>
            <a:ext cx="4587267" cy="31082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A6AAB7-FE87-0C97-F211-60F38F11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73" y="2015067"/>
            <a:ext cx="2748916" cy="23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2D022DF4-DC9B-1965-86B3-35369898BDE3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1C5629B-77CF-354F-E9A3-4EB8D9C79517}"/>
              </a:ext>
            </a:extLst>
          </p:cNvPr>
          <p:cNvSpPr txBox="1">
            <a:spLocks/>
          </p:cNvSpPr>
          <p:nvPr/>
        </p:nvSpPr>
        <p:spPr>
          <a:xfrm>
            <a:off x="646338" y="1079023"/>
            <a:ext cx="8497662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Q9: What are the top 10 companies with the highest volume trades?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B075C8-E5C3-1FC2-95C8-A0CF9A04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81" y="1588193"/>
            <a:ext cx="4277486" cy="3452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50418D-D221-11FD-8B20-B9C43F92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01" y="2082296"/>
            <a:ext cx="2553799" cy="24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883FA340-B773-1360-A872-E5D2000DCD42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E08F6F2-B39A-CDF9-45CC-B0BA085DCDDF}"/>
              </a:ext>
            </a:extLst>
          </p:cNvPr>
          <p:cNvSpPr txBox="1">
            <a:spLocks/>
          </p:cNvSpPr>
          <p:nvPr/>
        </p:nvSpPr>
        <p:spPr>
          <a:xfrm>
            <a:off x="177800" y="1104423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Q10: What are the top 10 companies with the highest number of trades?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DA2AD-68C1-62DF-EB9F-3818FB4D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2" y="1568700"/>
            <a:ext cx="4455288" cy="35007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719C2-D919-1EFC-E1B9-85F996B2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34" y="2104077"/>
            <a:ext cx="2370666" cy="24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BFFF8C1B-D707-4C6C-E1A0-F0F8F2A8431C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30CCCFC8-33DE-20E1-4E3F-C3F3F95CF0FD}"/>
              </a:ext>
            </a:extLst>
          </p:cNvPr>
          <p:cNvSpPr txBox="1">
            <a:spLocks/>
          </p:cNvSpPr>
          <p:nvPr/>
        </p:nvSpPr>
        <p:spPr>
          <a:xfrm>
            <a:off x="516467" y="961199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Q11: What are the top 10 companies with the highest value of trades?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39888B-1D7B-4E9E-A991-90BDBC34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9" y="1425183"/>
            <a:ext cx="4362154" cy="3608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566C77-C851-4D52-3210-62E48D13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92" y="2070303"/>
            <a:ext cx="2494608" cy="24216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529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C936A98F-BC01-9B83-9449-760477B73F94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25710070-6891-03BF-8642-B9BC254438CC}"/>
              </a:ext>
            </a:extLst>
          </p:cNvPr>
          <p:cNvSpPr txBox="1">
            <a:spLocks/>
          </p:cNvSpPr>
          <p:nvPr/>
        </p:nvSpPr>
        <p:spPr>
          <a:xfrm>
            <a:off x="-220134" y="1121356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    Q12: What is the average traded volume for each sector in every year ?</a:t>
            </a:r>
            <a:br>
              <a:rPr lang="en-US" sz="1800" b="1" dirty="0">
                <a:latin typeface="Montserrat" panose="00000500000000000000" pitchFamily="2" charset="0"/>
              </a:rPr>
            </a:br>
            <a:r>
              <a:rPr lang="en-US" sz="1800" b="1" dirty="0">
                <a:latin typeface="Montserrat" panose="00000500000000000000" pitchFamily="2" charset="0"/>
              </a:rPr>
              <a:t> 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E48DA8-F563-B202-CD8F-CA238D25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1" y="1446261"/>
            <a:ext cx="4635956" cy="3577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ACDA77-0B5B-114D-E6AE-12CA64B37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7398"/>
          <a:stretch/>
        </p:blipFill>
        <p:spPr>
          <a:xfrm>
            <a:off x="5683926" y="1782188"/>
            <a:ext cx="2748874" cy="30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222833CF-30C8-24FA-A130-BA2476F2FE03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09F3FBA-2539-F9C3-AB12-FE642ABF57C7}"/>
              </a:ext>
            </a:extLst>
          </p:cNvPr>
          <p:cNvSpPr txBox="1">
            <a:spLocks/>
          </p:cNvSpPr>
          <p:nvPr/>
        </p:nvSpPr>
        <p:spPr>
          <a:xfrm>
            <a:off x="-414867" y="1121356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       Q13:What is the average traded value for each sector in every year ? 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FDCA2A-032F-EC5A-A5DC-B4A910D3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2" y="1505606"/>
            <a:ext cx="4402251" cy="35193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67E657-9334-5F14-BC97-F39EBBB3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540" y="1688578"/>
            <a:ext cx="2316526" cy="31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C1E011A7-B4DB-DB25-BB7D-97B1DB3A58D1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AF89425-7DA8-4693-A9C9-EA6DDCCFAE5A}"/>
              </a:ext>
            </a:extLst>
          </p:cNvPr>
          <p:cNvSpPr txBox="1">
            <a:spLocks/>
          </p:cNvSpPr>
          <p:nvPr/>
        </p:nvSpPr>
        <p:spPr>
          <a:xfrm>
            <a:off x="177800" y="1189088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Q14:What is the highest and lowest value traded for companies</a:t>
            </a:r>
          </a:p>
          <a:p>
            <a:pPr algn="ctr"/>
            <a:r>
              <a:rPr lang="en-US" sz="1800" b="1" dirty="0">
                <a:latin typeface="Montserrat" panose="00000500000000000000" pitchFamily="2" charset="0"/>
              </a:rPr>
              <a:t> in each sector from 2018 to 2020 ? 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637EC5-31B9-05C8-5BD3-F4A4DEF8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28" y="1565473"/>
            <a:ext cx="4232671" cy="346423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5BCA92-0848-6370-1473-CCA83336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75" y="1778150"/>
            <a:ext cx="2274192" cy="32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</a:t>
            </a: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6035040" y="2570575"/>
            <a:ext cx="265176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b="1" dirty="0"/>
              <a:t>Tadawul ?</a:t>
            </a: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0674470D-437C-2E51-40BE-0DA7CA8697A6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AB249D2-1EE7-4A00-0725-058C9E13E290}"/>
              </a:ext>
            </a:extLst>
          </p:cNvPr>
          <p:cNvSpPr txBox="1">
            <a:spLocks/>
          </p:cNvSpPr>
          <p:nvPr/>
        </p:nvSpPr>
        <p:spPr>
          <a:xfrm>
            <a:off x="177800" y="1144287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Q15: find count of companies lost more than fifty percent of the </a:t>
            </a:r>
          </a:p>
          <a:p>
            <a:pPr algn="ctr"/>
            <a:r>
              <a:rPr lang="en-US" sz="1800" b="1" dirty="0">
                <a:latin typeface="Montserrat" panose="00000500000000000000" pitchFamily="2" charset="0"/>
              </a:rPr>
              <a:t>price of their shares (perc Change is more than -50)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86DD38-E7FE-FDE4-92B7-95DA36AD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11" y="1545227"/>
            <a:ext cx="4805289" cy="338924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E0498D-9B65-3873-5657-C6FB8B63D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99"/>
          <a:stretch/>
        </p:blipFill>
        <p:spPr>
          <a:xfrm>
            <a:off x="6285248" y="2667000"/>
            <a:ext cx="1644886" cy="11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3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8D76028A-89E9-9C32-0662-4D4F296D08A3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9D59227D-3A5E-0725-C731-51FEBC33C837}"/>
              </a:ext>
            </a:extLst>
          </p:cNvPr>
          <p:cNvSpPr txBox="1">
            <a:spLocks/>
          </p:cNvSpPr>
          <p:nvPr/>
        </p:nvSpPr>
        <p:spPr>
          <a:xfrm>
            <a:off x="177800" y="1239889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Q16: What is the total traded number for each company in the Financials sector of the year 2006 ?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C8130B-39D0-19BE-A536-2EDE1D5C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4" y="1528459"/>
            <a:ext cx="4696856" cy="34796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699690-9594-8F9B-8758-28CA2E07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17" y="2019254"/>
            <a:ext cx="2124983" cy="24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5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CD3D6F63-B308-F9A7-BCC1-6F780764B925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30DBCD1-FFA7-EA50-E4DA-4570A24181B0}"/>
              </a:ext>
            </a:extLst>
          </p:cNvPr>
          <p:cNvSpPr txBox="1">
            <a:spLocks/>
          </p:cNvSpPr>
          <p:nvPr/>
        </p:nvSpPr>
        <p:spPr>
          <a:xfrm>
            <a:off x="426204" y="1290690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Q17: what is the average close price for the companies in Materials sector last 2 years in data set, find top 20 companies ?</a:t>
            </a:r>
            <a:br>
              <a:rPr lang="en-US" sz="1800" b="1" dirty="0">
                <a:latin typeface="Montserrat" panose="00000500000000000000" pitchFamily="2" charset="0"/>
              </a:rPr>
            </a:b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70FE12-D7C2-915B-1CE6-BD0564F5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41" y="1898564"/>
            <a:ext cx="2308846" cy="2713286"/>
          </a:xfrm>
          <a:prstGeom prst="rect">
            <a:avLst/>
          </a:prstGeom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5F9723F-6A80-1F85-2AA3-9BE2F9A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7" y="1702442"/>
            <a:ext cx="5218035" cy="30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32088133-C626-6A9A-3470-D14413892028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C826BB8-3109-C420-67BD-C8D45D64F028}"/>
              </a:ext>
            </a:extLst>
          </p:cNvPr>
          <p:cNvSpPr txBox="1">
            <a:spLocks/>
          </p:cNvSpPr>
          <p:nvPr/>
        </p:nvSpPr>
        <p:spPr>
          <a:xfrm>
            <a:off x="118533" y="1212019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Q18: Find the average of high price of shares for companies in </a:t>
            </a:r>
          </a:p>
          <a:p>
            <a:pPr algn="ctr"/>
            <a:r>
              <a:rPr lang="en-US" sz="1800" b="1" dirty="0">
                <a:latin typeface="Montserrat" panose="00000500000000000000" pitchFamily="2" charset="0"/>
              </a:rPr>
              <a:t>each sector, and sort them from highest to lowest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DB386A-382C-A7AA-B63E-6F295DAB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9" y="1588404"/>
            <a:ext cx="4686754" cy="34825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51D459-CCE3-81A6-FA19-FFF7CB80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21" y="1818442"/>
            <a:ext cx="2438400" cy="2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7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BF6E9918-CE27-631B-7614-2FF9C1F554C7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30D826F2-C5BF-2D2D-2B4A-BE7CA19C5D5D}"/>
              </a:ext>
            </a:extLst>
          </p:cNvPr>
          <p:cNvSpPr txBox="1">
            <a:spLocks/>
          </p:cNvSpPr>
          <p:nvPr/>
        </p:nvSpPr>
        <p:spPr>
          <a:xfrm>
            <a:off x="296333" y="1322085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Q19: what is the top ten companies that their low price is less than open in year 2019.find the average of low price of shares for those companies in that year ? 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2F1BBF-FA53-94AF-2F27-1D15E324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5" y="1769212"/>
            <a:ext cx="4213678" cy="33516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8A67DC-FC7A-AA6F-47E7-A78D8999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30" y="2169738"/>
            <a:ext cx="2591504" cy="25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0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74;p54">
            <a:extLst>
              <a:ext uri="{FF2B5EF4-FFF2-40B4-BE49-F238E27FC236}">
                <a16:creationId xmlns:a16="http://schemas.microsoft.com/office/drawing/2014/main" id="{3D336C3E-A195-8202-D6A0-3FC9E329BB2E}"/>
              </a:ext>
            </a:extLst>
          </p:cNvPr>
          <p:cNvSpPr txBox="1">
            <a:spLocks/>
          </p:cNvSpPr>
          <p:nvPr/>
        </p:nvSpPr>
        <p:spPr>
          <a:xfrm>
            <a:off x="426204" y="368272"/>
            <a:ext cx="2905932" cy="46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PIG SCRIPTS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C5C69D7-9B36-ACD3-2602-D22067231DC8}"/>
              </a:ext>
            </a:extLst>
          </p:cNvPr>
          <p:cNvSpPr txBox="1">
            <a:spLocks/>
          </p:cNvSpPr>
          <p:nvPr/>
        </p:nvSpPr>
        <p:spPr>
          <a:xfrm>
            <a:off x="296333" y="1169685"/>
            <a:ext cx="8788400" cy="3763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44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b="1" dirty="0">
                <a:latin typeface="Montserrat" panose="00000500000000000000" pitchFamily="2" charset="0"/>
              </a:rPr>
              <a:t>Q20: what is the total volume traded for the companies in 2020,sort from highest to lowest, limit to first 5 highest volume ?</a:t>
            </a:r>
            <a:br>
              <a:rPr lang="en-US" sz="1800" b="1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755773-FD53-7643-D756-894186E3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7" y="1495301"/>
            <a:ext cx="4145226" cy="35508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7F2DBA-7FB6-C4AA-D25F-612DCD2A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51" y="2144246"/>
            <a:ext cx="2082038" cy="23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58"/>
          <p:cNvGrpSpPr/>
          <p:nvPr/>
        </p:nvGrpSpPr>
        <p:grpSpPr>
          <a:xfrm>
            <a:off x="5019426" y="1149275"/>
            <a:ext cx="4572903" cy="3204724"/>
            <a:chOff x="4638426" y="1149275"/>
            <a:chExt cx="4572903" cy="3204724"/>
          </a:xfrm>
        </p:grpSpPr>
        <p:sp>
          <p:nvSpPr>
            <p:cNvPr id="1826" name="Google Shape;1826;p58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8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8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8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538;p63">
            <a:extLst>
              <a:ext uri="{FF2B5EF4-FFF2-40B4-BE49-F238E27FC236}">
                <a16:creationId xmlns:a16="http://schemas.microsoft.com/office/drawing/2014/main" id="{8F1263AB-73F0-338B-82B0-9287CF24A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99616" y="2388830"/>
            <a:ext cx="6716375" cy="72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07. </a:t>
            </a:r>
            <a:r>
              <a:rPr lang="en-US" sz="3500" dirty="0"/>
              <a:t>DEEP LEARNING</a:t>
            </a:r>
            <a:endParaRPr sz="3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DEEP LEARNING OBJECTIVE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358757" y="2103913"/>
            <a:ext cx="4319501" cy="221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Stock Trend Prediction: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Determine the future movement of the stock value for specific company in the stock market.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Investigate technical analysis prediction vs AI model prediction.</a:t>
            </a:r>
          </a:p>
          <a:p>
            <a:pPr indent="-317500"/>
            <a:r>
              <a:rPr lang="en-US" dirty="0"/>
              <a:t>Build web app for the stock prediction.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714;p80">
            <a:extLst>
              <a:ext uri="{FF2B5EF4-FFF2-40B4-BE49-F238E27FC236}">
                <a16:creationId xmlns:a16="http://schemas.microsoft.com/office/drawing/2014/main" id="{26F1DC6E-810A-118E-579B-33D7AD9B557F}"/>
              </a:ext>
            </a:extLst>
          </p:cNvPr>
          <p:cNvGrpSpPr/>
          <p:nvPr/>
        </p:nvGrpSpPr>
        <p:grpSpPr>
          <a:xfrm>
            <a:off x="4505336" y="962490"/>
            <a:ext cx="4267200" cy="3218520"/>
            <a:chOff x="548975" y="1345025"/>
            <a:chExt cx="2034623" cy="1411649"/>
          </a:xfrm>
        </p:grpSpPr>
        <p:sp>
          <p:nvSpPr>
            <p:cNvPr id="8" name="Google Shape;3715;p80">
              <a:extLst>
                <a:ext uri="{FF2B5EF4-FFF2-40B4-BE49-F238E27FC236}">
                  <a16:creationId xmlns:a16="http://schemas.microsoft.com/office/drawing/2014/main" id="{E08C6AD2-4406-2F11-74DB-F9B5E77E2B97}"/>
                </a:ext>
              </a:extLst>
            </p:cNvPr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16;p80">
              <a:extLst>
                <a:ext uri="{FF2B5EF4-FFF2-40B4-BE49-F238E27FC236}">
                  <a16:creationId xmlns:a16="http://schemas.microsoft.com/office/drawing/2014/main" id="{AE95BC53-0E77-9FE0-6730-4476A54F73D0}"/>
                </a:ext>
              </a:extLst>
            </p:cNvPr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17;p80">
              <a:extLst>
                <a:ext uri="{FF2B5EF4-FFF2-40B4-BE49-F238E27FC236}">
                  <a16:creationId xmlns:a16="http://schemas.microsoft.com/office/drawing/2014/main" id="{9F7F0A4E-07AF-F23C-63FE-3BD84905F9F8}"/>
                </a:ext>
              </a:extLst>
            </p:cNvPr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18;p80">
              <a:extLst>
                <a:ext uri="{FF2B5EF4-FFF2-40B4-BE49-F238E27FC236}">
                  <a16:creationId xmlns:a16="http://schemas.microsoft.com/office/drawing/2014/main" id="{C93041D3-4C52-FAAE-EF43-1CAB808BCE9E}"/>
                </a:ext>
              </a:extLst>
            </p:cNvPr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19;p80">
              <a:extLst>
                <a:ext uri="{FF2B5EF4-FFF2-40B4-BE49-F238E27FC236}">
                  <a16:creationId xmlns:a16="http://schemas.microsoft.com/office/drawing/2014/main" id="{828A964B-1DEF-414A-B7E7-D55541F5CC7C}"/>
                </a:ext>
              </a:extLst>
            </p:cNvPr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20;p80">
              <a:extLst>
                <a:ext uri="{FF2B5EF4-FFF2-40B4-BE49-F238E27FC236}">
                  <a16:creationId xmlns:a16="http://schemas.microsoft.com/office/drawing/2014/main" id="{5C9704FB-F4C4-426F-0301-555C215BBF11}"/>
                </a:ext>
              </a:extLst>
            </p:cNvPr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21;p80">
              <a:extLst>
                <a:ext uri="{FF2B5EF4-FFF2-40B4-BE49-F238E27FC236}">
                  <a16:creationId xmlns:a16="http://schemas.microsoft.com/office/drawing/2014/main" id="{5C862E5E-93F4-1BEB-E1FB-9D2A6106E2F3}"/>
                </a:ext>
              </a:extLst>
            </p:cNvPr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22;p80">
              <a:extLst>
                <a:ext uri="{FF2B5EF4-FFF2-40B4-BE49-F238E27FC236}">
                  <a16:creationId xmlns:a16="http://schemas.microsoft.com/office/drawing/2014/main" id="{3CB8BCCB-4F36-4A21-FD63-F8183384BFD6}"/>
                </a:ext>
              </a:extLst>
            </p:cNvPr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23;p80">
              <a:extLst>
                <a:ext uri="{FF2B5EF4-FFF2-40B4-BE49-F238E27FC236}">
                  <a16:creationId xmlns:a16="http://schemas.microsoft.com/office/drawing/2014/main" id="{79124401-C6A9-8194-2C5B-C3E2EF965C93}"/>
                </a:ext>
              </a:extLst>
            </p:cNvPr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24;p80">
              <a:extLst>
                <a:ext uri="{FF2B5EF4-FFF2-40B4-BE49-F238E27FC236}">
                  <a16:creationId xmlns:a16="http://schemas.microsoft.com/office/drawing/2014/main" id="{204538D3-EE81-4EEF-760B-88FB2CBAED77}"/>
                </a:ext>
              </a:extLst>
            </p:cNvPr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25;p80">
              <a:extLst>
                <a:ext uri="{FF2B5EF4-FFF2-40B4-BE49-F238E27FC236}">
                  <a16:creationId xmlns:a16="http://schemas.microsoft.com/office/drawing/2014/main" id="{2164D6A7-F908-0482-C215-B3F9EE54F815}"/>
                </a:ext>
              </a:extLst>
            </p:cNvPr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26;p80">
              <a:extLst>
                <a:ext uri="{FF2B5EF4-FFF2-40B4-BE49-F238E27FC236}">
                  <a16:creationId xmlns:a16="http://schemas.microsoft.com/office/drawing/2014/main" id="{F3E045C1-9386-BF6A-31BA-1D2E62D983A3}"/>
                </a:ext>
              </a:extLst>
            </p:cNvPr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7;p80">
              <a:extLst>
                <a:ext uri="{FF2B5EF4-FFF2-40B4-BE49-F238E27FC236}">
                  <a16:creationId xmlns:a16="http://schemas.microsoft.com/office/drawing/2014/main" id="{490BE58D-8811-1E91-C8FF-648A11682D00}"/>
                </a:ext>
              </a:extLst>
            </p:cNvPr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28;p80">
              <a:extLst>
                <a:ext uri="{FF2B5EF4-FFF2-40B4-BE49-F238E27FC236}">
                  <a16:creationId xmlns:a16="http://schemas.microsoft.com/office/drawing/2014/main" id="{96AF1F6D-5289-5A16-E3BD-5FC1E9E3BF16}"/>
                </a:ext>
              </a:extLst>
            </p:cNvPr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29;p80">
              <a:extLst>
                <a:ext uri="{FF2B5EF4-FFF2-40B4-BE49-F238E27FC236}">
                  <a16:creationId xmlns:a16="http://schemas.microsoft.com/office/drawing/2014/main" id="{E6B93824-F10D-637B-4D5C-EDACDF9D1888}"/>
                </a:ext>
              </a:extLst>
            </p:cNvPr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30;p80">
              <a:extLst>
                <a:ext uri="{FF2B5EF4-FFF2-40B4-BE49-F238E27FC236}">
                  <a16:creationId xmlns:a16="http://schemas.microsoft.com/office/drawing/2014/main" id="{A52AF4BD-2580-A276-6A49-ADA1B83ED18D}"/>
                </a:ext>
              </a:extLst>
            </p:cNvPr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31;p80">
              <a:extLst>
                <a:ext uri="{FF2B5EF4-FFF2-40B4-BE49-F238E27FC236}">
                  <a16:creationId xmlns:a16="http://schemas.microsoft.com/office/drawing/2014/main" id="{B8294A2E-3A88-7520-CB83-D7B6AF2ACAB7}"/>
                </a:ext>
              </a:extLst>
            </p:cNvPr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32;p80">
              <a:extLst>
                <a:ext uri="{FF2B5EF4-FFF2-40B4-BE49-F238E27FC236}">
                  <a16:creationId xmlns:a16="http://schemas.microsoft.com/office/drawing/2014/main" id="{ADEA8402-7CDD-0460-5D73-CF7015EB81E2}"/>
                </a:ext>
              </a:extLst>
            </p:cNvPr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33;p80">
              <a:extLst>
                <a:ext uri="{FF2B5EF4-FFF2-40B4-BE49-F238E27FC236}">
                  <a16:creationId xmlns:a16="http://schemas.microsoft.com/office/drawing/2014/main" id="{A76ABC95-2A08-E609-08A5-19D75B6A4FAE}"/>
                </a:ext>
              </a:extLst>
            </p:cNvPr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34;p80">
              <a:extLst>
                <a:ext uri="{FF2B5EF4-FFF2-40B4-BE49-F238E27FC236}">
                  <a16:creationId xmlns:a16="http://schemas.microsoft.com/office/drawing/2014/main" id="{88B65F94-B0AC-29A0-F67C-7E3B8DC32A45}"/>
                </a:ext>
              </a:extLst>
            </p:cNvPr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35;p80">
              <a:extLst>
                <a:ext uri="{FF2B5EF4-FFF2-40B4-BE49-F238E27FC236}">
                  <a16:creationId xmlns:a16="http://schemas.microsoft.com/office/drawing/2014/main" id="{D54B946A-98A7-510D-BFA2-7F35DEECBC05}"/>
                </a:ext>
              </a:extLst>
            </p:cNvPr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36;p80">
              <a:extLst>
                <a:ext uri="{FF2B5EF4-FFF2-40B4-BE49-F238E27FC236}">
                  <a16:creationId xmlns:a16="http://schemas.microsoft.com/office/drawing/2014/main" id="{D506BF8C-4659-6312-9F0B-C8E071BFA4EE}"/>
                </a:ext>
              </a:extLst>
            </p:cNvPr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37;p80">
              <a:extLst>
                <a:ext uri="{FF2B5EF4-FFF2-40B4-BE49-F238E27FC236}">
                  <a16:creationId xmlns:a16="http://schemas.microsoft.com/office/drawing/2014/main" id="{DB0E186D-B888-40D4-F519-1F4E720FFB96}"/>
                </a:ext>
              </a:extLst>
            </p:cNvPr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38;p80">
              <a:extLst>
                <a:ext uri="{FF2B5EF4-FFF2-40B4-BE49-F238E27FC236}">
                  <a16:creationId xmlns:a16="http://schemas.microsoft.com/office/drawing/2014/main" id="{81341AEE-FF73-0788-E8E1-17DB4789C22D}"/>
                </a:ext>
              </a:extLst>
            </p:cNvPr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39;p80">
              <a:extLst>
                <a:ext uri="{FF2B5EF4-FFF2-40B4-BE49-F238E27FC236}">
                  <a16:creationId xmlns:a16="http://schemas.microsoft.com/office/drawing/2014/main" id="{7C016801-921F-9F50-89C2-59D0CF216C05}"/>
                </a:ext>
              </a:extLst>
            </p:cNvPr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40;p80">
              <a:extLst>
                <a:ext uri="{FF2B5EF4-FFF2-40B4-BE49-F238E27FC236}">
                  <a16:creationId xmlns:a16="http://schemas.microsoft.com/office/drawing/2014/main" id="{0CC0441C-AA34-9ED4-C2B2-FFD2E812D92B}"/>
                </a:ext>
              </a:extLst>
            </p:cNvPr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41;p80">
              <a:extLst>
                <a:ext uri="{FF2B5EF4-FFF2-40B4-BE49-F238E27FC236}">
                  <a16:creationId xmlns:a16="http://schemas.microsoft.com/office/drawing/2014/main" id="{91FD3205-1A6E-9EA3-6649-2D171B66BD13}"/>
                </a:ext>
              </a:extLst>
            </p:cNvPr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42;p80">
              <a:extLst>
                <a:ext uri="{FF2B5EF4-FFF2-40B4-BE49-F238E27FC236}">
                  <a16:creationId xmlns:a16="http://schemas.microsoft.com/office/drawing/2014/main" id="{B3ACDFDB-EED2-17FE-723B-72E4004DAD66}"/>
                </a:ext>
              </a:extLst>
            </p:cNvPr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43;p80">
              <a:extLst>
                <a:ext uri="{FF2B5EF4-FFF2-40B4-BE49-F238E27FC236}">
                  <a16:creationId xmlns:a16="http://schemas.microsoft.com/office/drawing/2014/main" id="{DAAFAD91-1755-21B1-6D4D-55CBFF802BE1}"/>
                </a:ext>
              </a:extLst>
            </p:cNvPr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44;p80">
              <a:extLst>
                <a:ext uri="{FF2B5EF4-FFF2-40B4-BE49-F238E27FC236}">
                  <a16:creationId xmlns:a16="http://schemas.microsoft.com/office/drawing/2014/main" id="{2F84BFA8-08CE-94F8-458D-5D4DB20F55B6}"/>
                </a:ext>
              </a:extLst>
            </p:cNvPr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45;p80">
              <a:extLst>
                <a:ext uri="{FF2B5EF4-FFF2-40B4-BE49-F238E27FC236}">
                  <a16:creationId xmlns:a16="http://schemas.microsoft.com/office/drawing/2014/main" id="{6B8F951E-2121-7A7C-0015-287131EB270D}"/>
                </a:ext>
              </a:extLst>
            </p:cNvPr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46;p80">
              <a:extLst>
                <a:ext uri="{FF2B5EF4-FFF2-40B4-BE49-F238E27FC236}">
                  <a16:creationId xmlns:a16="http://schemas.microsoft.com/office/drawing/2014/main" id="{E1BE8B53-F742-50C3-6D4A-BFA475224A36}"/>
                </a:ext>
              </a:extLst>
            </p:cNvPr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47;p80">
              <a:extLst>
                <a:ext uri="{FF2B5EF4-FFF2-40B4-BE49-F238E27FC236}">
                  <a16:creationId xmlns:a16="http://schemas.microsoft.com/office/drawing/2014/main" id="{6693AD8E-07EE-152D-A522-ECFC0DA7540E}"/>
                </a:ext>
              </a:extLst>
            </p:cNvPr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48;p80">
              <a:extLst>
                <a:ext uri="{FF2B5EF4-FFF2-40B4-BE49-F238E27FC236}">
                  <a16:creationId xmlns:a16="http://schemas.microsoft.com/office/drawing/2014/main" id="{67B9C973-756A-7997-2116-6CE6266AD0BC}"/>
                </a:ext>
              </a:extLst>
            </p:cNvPr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49;p80">
              <a:extLst>
                <a:ext uri="{FF2B5EF4-FFF2-40B4-BE49-F238E27FC236}">
                  <a16:creationId xmlns:a16="http://schemas.microsoft.com/office/drawing/2014/main" id="{A2A11FFB-3E4B-CFD6-F349-825DAA03AFD2}"/>
                </a:ext>
              </a:extLst>
            </p:cNvPr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50;p80">
              <a:extLst>
                <a:ext uri="{FF2B5EF4-FFF2-40B4-BE49-F238E27FC236}">
                  <a16:creationId xmlns:a16="http://schemas.microsoft.com/office/drawing/2014/main" id="{98E76355-DB74-E629-16DD-5811E646C8FF}"/>
                </a:ext>
              </a:extLst>
            </p:cNvPr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51;p80">
              <a:extLst>
                <a:ext uri="{FF2B5EF4-FFF2-40B4-BE49-F238E27FC236}">
                  <a16:creationId xmlns:a16="http://schemas.microsoft.com/office/drawing/2014/main" id="{1C5AA80B-A7BC-6A42-B79B-B2DC48877B8C}"/>
                </a:ext>
              </a:extLst>
            </p:cNvPr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52;p80">
              <a:extLst>
                <a:ext uri="{FF2B5EF4-FFF2-40B4-BE49-F238E27FC236}">
                  <a16:creationId xmlns:a16="http://schemas.microsoft.com/office/drawing/2014/main" id="{1A3C0ED1-702D-3BA2-27A7-31295C480870}"/>
                </a:ext>
              </a:extLst>
            </p:cNvPr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53;p80">
              <a:extLst>
                <a:ext uri="{FF2B5EF4-FFF2-40B4-BE49-F238E27FC236}">
                  <a16:creationId xmlns:a16="http://schemas.microsoft.com/office/drawing/2014/main" id="{4D74A8D0-0C98-4A6A-31C7-943E15AC359F}"/>
                </a:ext>
              </a:extLst>
            </p:cNvPr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54;p80">
              <a:extLst>
                <a:ext uri="{FF2B5EF4-FFF2-40B4-BE49-F238E27FC236}">
                  <a16:creationId xmlns:a16="http://schemas.microsoft.com/office/drawing/2014/main" id="{EFC494EE-9EAE-4D39-0A4B-D7947E92BA4F}"/>
                </a:ext>
              </a:extLst>
            </p:cNvPr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55;p80">
              <a:extLst>
                <a:ext uri="{FF2B5EF4-FFF2-40B4-BE49-F238E27FC236}">
                  <a16:creationId xmlns:a16="http://schemas.microsoft.com/office/drawing/2014/main" id="{91F5C522-9A02-9BAF-02E8-655D59B32C80}"/>
                </a:ext>
              </a:extLst>
            </p:cNvPr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56;p80">
              <a:extLst>
                <a:ext uri="{FF2B5EF4-FFF2-40B4-BE49-F238E27FC236}">
                  <a16:creationId xmlns:a16="http://schemas.microsoft.com/office/drawing/2014/main" id="{74994A0F-EE18-53D2-24BE-E3DE9E5F5E49}"/>
                </a:ext>
              </a:extLst>
            </p:cNvPr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57;p80">
              <a:extLst>
                <a:ext uri="{FF2B5EF4-FFF2-40B4-BE49-F238E27FC236}">
                  <a16:creationId xmlns:a16="http://schemas.microsoft.com/office/drawing/2014/main" id="{0281122D-337C-2FFE-9E90-40FD2E163F1E}"/>
                </a:ext>
              </a:extLst>
            </p:cNvPr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58;p80">
              <a:extLst>
                <a:ext uri="{FF2B5EF4-FFF2-40B4-BE49-F238E27FC236}">
                  <a16:creationId xmlns:a16="http://schemas.microsoft.com/office/drawing/2014/main" id="{B768368D-1A0A-9DD5-0948-ADB592008F5E}"/>
                </a:ext>
              </a:extLst>
            </p:cNvPr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59;p80">
              <a:extLst>
                <a:ext uri="{FF2B5EF4-FFF2-40B4-BE49-F238E27FC236}">
                  <a16:creationId xmlns:a16="http://schemas.microsoft.com/office/drawing/2014/main" id="{DE961CA7-5298-7AE5-4558-13E58B4725A7}"/>
                </a:ext>
              </a:extLst>
            </p:cNvPr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60;p80">
              <a:extLst>
                <a:ext uri="{FF2B5EF4-FFF2-40B4-BE49-F238E27FC236}">
                  <a16:creationId xmlns:a16="http://schemas.microsoft.com/office/drawing/2014/main" id="{B27C9DE5-1FC4-86EE-EBCF-37E3DB13416F}"/>
                </a:ext>
              </a:extLst>
            </p:cNvPr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61;p80">
              <a:extLst>
                <a:ext uri="{FF2B5EF4-FFF2-40B4-BE49-F238E27FC236}">
                  <a16:creationId xmlns:a16="http://schemas.microsoft.com/office/drawing/2014/main" id="{E7487AAD-6D19-CDD7-EBDA-AD9C16685FC2}"/>
                </a:ext>
              </a:extLst>
            </p:cNvPr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62;p80">
              <a:extLst>
                <a:ext uri="{FF2B5EF4-FFF2-40B4-BE49-F238E27FC236}">
                  <a16:creationId xmlns:a16="http://schemas.microsoft.com/office/drawing/2014/main" id="{EF4DCBDB-F325-84C8-6726-EA8AA7FF6D34}"/>
                </a:ext>
              </a:extLst>
            </p:cNvPr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63;p80">
              <a:extLst>
                <a:ext uri="{FF2B5EF4-FFF2-40B4-BE49-F238E27FC236}">
                  <a16:creationId xmlns:a16="http://schemas.microsoft.com/office/drawing/2014/main" id="{EAEA237A-F2E4-C3A9-A225-F608BC873930}"/>
                </a:ext>
              </a:extLst>
            </p:cNvPr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64;p80">
              <a:extLst>
                <a:ext uri="{FF2B5EF4-FFF2-40B4-BE49-F238E27FC236}">
                  <a16:creationId xmlns:a16="http://schemas.microsoft.com/office/drawing/2014/main" id="{0791F4E2-AD42-4F3B-6E6D-A90113F167CF}"/>
                </a:ext>
              </a:extLst>
            </p:cNvPr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65;p80">
              <a:extLst>
                <a:ext uri="{FF2B5EF4-FFF2-40B4-BE49-F238E27FC236}">
                  <a16:creationId xmlns:a16="http://schemas.microsoft.com/office/drawing/2014/main" id="{4618916F-0390-2A9E-247C-98E95D4FE33F}"/>
                </a:ext>
              </a:extLst>
            </p:cNvPr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66;p80">
              <a:extLst>
                <a:ext uri="{FF2B5EF4-FFF2-40B4-BE49-F238E27FC236}">
                  <a16:creationId xmlns:a16="http://schemas.microsoft.com/office/drawing/2014/main" id="{A283A765-AE55-30F7-7881-DE2240220E8C}"/>
                </a:ext>
              </a:extLst>
            </p:cNvPr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67;p80">
              <a:extLst>
                <a:ext uri="{FF2B5EF4-FFF2-40B4-BE49-F238E27FC236}">
                  <a16:creationId xmlns:a16="http://schemas.microsoft.com/office/drawing/2014/main" id="{24B3D396-5B9A-9BD0-7D63-CC8EA47318E4}"/>
                </a:ext>
              </a:extLst>
            </p:cNvPr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68;p80">
              <a:extLst>
                <a:ext uri="{FF2B5EF4-FFF2-40B4-BE49-F238E27FC236}">
                  <a16:creationId xmlns:a16="http://schemas.microsoft.com/office/drawing/2014/main" id="{198207C2-E62D-317B-F801-46A1603437EF}"/>
                </a:ext>
              </a:extLst>
            </p:cNvPr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69;p80">
              <a:extLst>
                <a:ext uri="{FF2B5EF4-FFF2-40B4-BE49-F238E27FC236}">
                  <a16:creationId xmlns:a16="http://schemas.microsoft.com/office/drawing/2014/main" id="{1D8857B4-4650-BD96-CDFF-A26DC319D1DE}"/>
                </a:ext>
              </a:extLst>
            </p:cNvPr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0;p80">
              <a:extLst>
                <a:ext uri="{FF2B5EF4-FFF2-40B4-BE49-F238E27FC236}">
                  <a16:creationId xmlns:a16="http://schemas.microsoft.com/office/drawing/2014/main" id="{A6DFB13A-9F72-E4CA-3AE5-CBAFB64C169E}"/>
                </a:ext>
              </a:extLst>
            </p:cNvPr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71;p80">
              <a:extLst>
                <a:ext uri="{FF2B5EF4-FFF2-40B4-BE49-F238E27FC236}">
                  <a16:creationId xmlns:a16="http://schemas.microsoft.com/office/drawing/2014/main" id="{F88B9832-0364-9BDE-4CE4-0BB250E56F3F}"/>
                </a:ext>
              </a:extLst>
            </p:cNvPr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72;p80">
              <a:extLst>
                <a:ext uri="{FF2B5EF4-FFF2-40B4-BE49-F238E27FC236}">
                  <a16:creationId xmlns:a16="http://schemas.microsoft.com/office/drawing/2014/main" id="{36F496EF-F481-A549-CDCB-0E8722277DCC}"/>
                </a:ext>
              </a:extLst>
            </p:cNvPr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73;p80">
              <a:extLst>
                <a:ext uri="{FF2B5EF4-FFF2-40B4-BE49-F238E27FC236}">
                  <a16:creationId xmlns:a16="http://schemas.microsoft.com/office/drawing/2014/main" id="{5B3C5C7D-45B5-328B-DB8C-002A56C0A723}"/>
                </a:ext>
              </a:extLst>
            </p:cNvPr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74;p80">
              <a:extLst>
                <a:ext uri="{FF2B5EF4-FFF2-40B4-BE49-F238E27FC236}">
                  <a16:creationId xmlns:a16="http://schemas.microsoft.com/office/drawing/2014/main" id="{08A2D623-2CBC-687A-62F1-3350A65EBF9D}"/>
                </a:ext>
              </a:extLst>
            </p:cNvPr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75;p80">
              <a:extLst>
                <a:ext uri="{FF2B5EF4-FFF2-40B4-BE49-F238E27FC236}">
                  <a16:creationId xmlns:a16="http://schemas.microsoft.com/office/drawing/2014/main" id="{0F165B79-8622-6877-F7E1-0F21D67CD67E}"/>
                </a:ext>
              </a:extLst>
            </p:cNvPr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76;p80">
              <a:extLst>
                <a:ext uri="{FF2B5EF4-FFF2-40B4-BE49-F238E27FC236}">
                  <a16:creationId xmlns:a16="http://schemas.microsoft.com/office/drawing/2014/main" id="{31631C6E-832E-C179-D608-62E8E8FA1D77}"/>
                </a:ext>
              </a:extLst>
            </p:cNvPr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77;p80">
              <a:extLst>
                <a:ext uri="{FF2B5EF4-FFF2-40B4-BE49-F238E27FC236}">
                  <a16:creationId xmlns:a16="http://schemas.microsoft.com/office/drawing/2014/main" id="{72CC7CC4-211B-4EAC-FC63-E0F7640AD75F}"/>
                </a:ext>
              </a:extLst>
            </p:cNvPr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78;p80">
              <a:extLst>
                <a:ext uri="{FF2B5EF4-FFF2-40B4-BE49-F238E27FC236}">
                  <a16:creationId xmlns:a16="http://schemas.microsoft.com/office/drawing/2014/main" id="{54B89E64-5140-5FC9-4F2D-EFC8E3610466}"/>
                </a:ext>
              </a:extLst>
            </p:cNvPr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79;p80">
              <a:extLst>
                <a:ext uri="{FF2B5EF4-FFF2-40B4-BE49-F238E27FC236}">
                  <a16:creationId xmlns:a16="http://schemas.microsoft.com/office/drawing/2014/main" id="{C77E3D55-741B-E0FF-7E39-D7856BEB03D5}"/>
                </a:ext>
              </a:extLst>
            </p:cNvPr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3747A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80;p80">
              <a:extLst>
                <a:ext uri="{FF2B5EF4-FFF2-40B4-BE49-F238E27FC236}">
                  <a16:creationId xmlns:a16="http://schemas.microsoft.com/office/drawing/2014/main" id="{180D862B-4451-86F5-459D-7F0908E26486}"/>
                </a:ext>
              </a:extLst>
            </p:cNvPr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81;p80">
              <a:extLst>
                <a:ext uri="{FF2B5EF4-FFF2-40B4-BE49-F238E27FC236}">
                  <a16:creationId xmlns:a16="http://schemas.microsoft.com/office/drawing/2014/main" id="{0496F453-7D6E-6384-192E-957CA75F1A6C}"/>
                </a:ext>
              </a:extLst>
            </p:cNvPr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82;p80">
              <a:extLst>
                <a:ext uri="{FF2B5EF4-FFF2-40B4-BE49-F238E27FC236}">
                  <a16:creationId xmlns:a16="http://schemas.microsoft.com/office/drawing/2014/main" id="{9891F23A-2EA7-3F71-2C5B-5E454D96DB93}"/>
                </a:ext>
              </a:extLst>
            </p:cNvPr>
            <p:cNvSpPr/>
            <p:nvPr/>
          </p:nvSpPr>
          <p:spPr>
            <a:xfrm>
              <a:off x="1839999" y="2026284"/>
              <a:ext cx="149201" cy="211285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83;p80">
              <a:extLst>
                <a:ext uri="{FF2B5EF4-FFF2-40B4-BE49-F238E27FC236}">
                  <a16:creationId xmlns:a16="http://schemas.microsoft.com/office/drawing/2014/main" id="{B1695C3B-CFEA-7068-C312-1CC81266C60D}"/>
                </a:ext>
              </a:extLst>
            </p:cNvPr>
            <p:cNvSpPr/>
            <p:nvPr/>
          </p:nvSpPr>
          <p:spPr>
            <a:xfrm>
              <a:off x="1877373" y="2169129"/>
              <a:ext cx="204575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84;p80">
              <a:extLst>
                <a:ext uri="{FF2B5EF4-FFF2-40B4-BE49-F238E27FC236}">
                  <a16:creationId xmlns:a16="http://schemas.microsoft.com/office/drawing/2014/main" id="{4A85D794-332C-FC6A-6FB2-C3400C34D412}"/>
                </a:ext>
              </a:extLst>
            </p:cNvPr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85;p80">
              <a:extLst>
                <a:ext uri="{FF2B5EF4-FFF2-40B4-BE49-F238E27FC236}">
                  <a16:creationId xmlns:a16="http://schemas.microsoft.com/office/drawing/2014/main" id="{33AC42B4-0029-DA62-FDDB-352B34DAEE8B}"/>
                </a:ext>
              </a:extLst>
            </p:cNvPr>
            <p:cNvSpPr/>
            <p:nvPr/>
          </p:nvSpPr>
          <p:spPr>
            <a:xfrm>
              <a:off x="1608315" y="2213914"/>
              <a:ext cx="385460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86;p80">
              <a:extLst>
                <a:ext uri="{FF2B5EF4-FFF2-40B4-BE49-F238E27FC236}">
                  <a16:creationId xmlns:a16="http://schemas.microsoft.com/office/drawing/2014/main" id="{44865C27-A99A-C8F0-0E7C-53FBCA0CA6C3}"/>
                </a:ext>
              </a:extLst>
            </p:cNvPr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87;p80">
              <a:extLst>
                <a:ext uri="{FF2B5EF4-FFF2-40B4-BE49-F238E27FC236}">
                  <a16:creationId xmlns:a16="http://schemas.microsoft.com/office/drawing/2014/main" id="{B9AF58CF-E740-2126-40DB-B4EC248BD08D}"/>
                </a:ext>
              </a:extLst>
            </p:cNvPr>
            <p:cNvSpPr/>
            <p:nvPr/>
          </p:nvSpPr>
          <p:spPr>
            <a:xfrm>
              <a:off x="1995506" y="2188035"/>
              <a:ext cx="279321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88;p80">
              <a:extLst>
                <a:ext uri="{FF2B5EF4-FFF2-40B4-BE49-F238E27FC236}">
                  <a16:creationId xmlns:a16="http://schemas.microsoft.com/office/drawing/2014/main" id="{C9FAA060-8CAA-C666-8DD0-5261D47FBDE7}"/>
                </a:ext>
              </a:extLst>
            </p:cNvPr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89;p80">
              <a:extLst>
                <a:ext uri="{FF2B5EF4-FFF2-40B4-BE49-F238E27FC236}">
                  <a16:creationId xmlns:a16="http://schemas.microsoft.com/office/drawing/2014/main" id="{98024EAE-2656-22F3-5198-D5CC10B41BB2}"/>
                </a:ext>
              </a:extLst>
            </p:cNvPr>
            <p:cNvSpPr/>
            <p:nvPr/>
          </p:nvSpPr>
          <p:spPr>
            <a:xfrm>
              <a:off x="1818847" y="2008311"/>
              <a:ext cx="176334" cy="142520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90;p80">
              <a:extLst>
                <a:ext uri="{FF2B5EF4-FFF2-40B4-BE49-F238E27FC236}">
                  <a16:creationId xmlns:a16="http://schemas.microsoft.com/office/drawing/2014/main" id="{C7231EAB-3C7B-6621-5DBC-75895A7FB69D}"/>
                </a:ext>
              </a:extLst>
            </p:cNvPr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91;p80">
              <a:extLst>
                <a:ext uri="{FF2B5EF4-FFF2-40B4-BE49-F238E27FC236}">
                  <a16:creationId xmlns:a16="http://schemas.microsoft.com/office/drawing/2014/main" id="{A10DCBA4-FD8B-BE16-481E-9055E95CDA13}"/>
                </a:ext>
              </a:extLst>
            </p:cNvPr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92;p80">
              <a:extLst>
                <a:ext uri="{FF2B5EF4-FFF2-40B4-BE49-F238E27FC236}">
                  <a16:creationId xmlns:a16="http://schemas.microsoft.com/office/drawing/2014/main" id="{03728566-9692-FFDB-673D-155E64DEE1D1}"/>
                </a:ext>
              </a:extLst>
            </p:cNvPr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93;p80">
              <a:extLst>
                <a:ext uri="{FF2B5EF4-FFF2-40B4-BE49-F238E27FC236}">
                  <a16:creationId xmlns:a16="http://schemas.microsoft.com/office/drawing/2014/main" id="{E686B251-B425-9A05-BC82-27352FCA57CD}"/>
                </a:ext>
              </a:extLst>
            </p:cNvPr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94;p80">
              <a:extLst>
                <a:ext uri="{FF2B5EF4-FFF2-40B4-BE49-F238E27FC236}">
                  <a16:creationId xmlns:a16="http://schemas.microsoft.com/office/drawing/2014/main" id="{4327422B-5780-FDCB-FC74-C6FE21DD010A}"/>
                </a:ext>
              </a:extLst>
            </p:cNvPr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95;p80">
              <a:extLst>
                <a:ext uri="{FF2B5EF4-FFF2-40B4-BE49-F238E27FC236}">
                  <a16:creationId xmlns:a16="http://schemas.microsoft.com/office/drawing/2014/main" id="{13EEF1FC-7273-2F5E-2756-CCFF866F3B29}"/>
                </a:ext>
              </a:extLst>
            </p:cNvPr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96;p80">
              <a:extLst>
                <a:ext uri="{FF2B5EF4-FFF2-40B4-BE49-F238E27FC236}">
                  <a16:creationId xmlns:a16="http://schemas.microsoft.com/office/drawing/2014/main" id="{F75318F7-EB58-E993-A24C-BEC063F01C81}"/>
                </a:ext>
              </a:extLst>
            </p:cNvPr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97;p80">
              <a:extLst>
                <a:ext uri="{FF2B5EF4-FFF2-40B4-BE49-F238E27FC236}">
                  <a16:creationId xmlns:a16="http://schemas.microsoft.com/office/drawing/2014/main" id="{3C9CB829-D234-7E52-651C-0ADABEC6C2F4}"/>
                </a:ext>
              </a:extLst>
            </p:cNvPr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98;p80">
              <a:extLst>
                <a:ext uri="{FF2B5EF4-FFF2-40B4-BE49-F238E27FC236}">
                  <a16:creationId xmlns:a16="http://schemas.microsoft.com/office/drawing/2014/main" id="{B8053ABC-666B-020D-9E4B-43932F553D55}"/>
                </a:ext>
              </a:extLst>
            </p:cNvPr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99;p80">
              <a:extLst>
                <a:ext uri="{FF2B5EF4-FFF2-40B4-BE49-F238E27FC236}">
                  <a16:creationId xmlns:a16="http://schemas.microsoft.com/office/drawing/2014/main" id="{699329CD-55A2-3ACE-7C95-09C2459FB48E}"/>
                </a:ext>
              </a:extLst>
            </p:cNvPr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00;p80">
              <a:extLst>
                <a:ext uri="{FF2B5EF4-FFF2-40B4-BE49-F238E27FC236}">
                  <a16:creationId xmlns:a16="http://schemas.microsoft.com/office/drawing/2014/main" id="{02C21C45-1AD7-702B-BA3A-D5098E197BCB}"/>
                </a:ext>
              </a:extLst>
            </p:cNvPr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01;p80">
              <a:extLst>
                <a:ext uri="{FF2B5EF4-FFF2-40B4-BE49-F238E27FC236}">
                  <a16:creationId xmlns:a16="http://schemas.microsoft.com/office/drawing/2014/main" id="{5421ACBE-7E47-2C85-0C4B-AF91D9DDB5A4}"/>
                </a:ext>
              </a:extLst>
            </p:cNvPr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02;p80">
              <a:extLst>
                <a:ext uri="{FF2B5EF4-FFF2-40B4-BE49-F238E27FC236}">
                  <a16:creationId xmlns:a16="http://schemas.microsoft.com/office/drawing/2014/main" id="{798F0BD3-4EC3-662F-B0B9-1DC218CA1E4E}"/>
                </a:ext>
              </a:extLst>
            </p:cNvPr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03;p80">
              <a:extLst>
                <a:ext uri="{FF2B5EF4-FFF2-40B4-BE49-F238E27FC236}">
                  <a16:creationId xmlns:a16="http://schemas.microsoft.com/office/drawing/2014/main" id="{DAD3C2C1-C9B3-3ABC-726A-326E455CF01F}"/>
                </a:ext>
              </a:extLst>
            </p:cNvPr>
            <p:cNvSpPr/>
            <p:nvPr/>
          </p:nvSpPr>
          <p:spPr>
            <a:xfrm>
              <a:off x="1150928" y="2019311"/>
              <a:ext cx="125219" cy="164664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4;p80">
              <a:extLst>
                <a:ext uri="{FF2B5EF4-FFF2-40B4-BE49-F238E27FC236}">
                  <a16:creationId xmlns:a16="http://schemas.microsoft.com/office/drawing/2014/main" id="{ED1A6A33-1DC2-FF4C-0F71-523E799E32A9}"/>
                </a:ext>
              </a:extLst>
            </p:cNvPr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05;p80">
              <a:extLst>
                <a:ext uri="{FF2B5EF4-FFF2-40B4-BE49-F238E27FC236}">
                  <a16:creationId xmlns:a16="http://schemas.microsoft.com/office/drawing/2014/main" id="{5492C988-C99E-86C7-8947-C4BAE26C9B2C}"/>
                </a:ext>
              </a:extLst>
            </p:cNvPr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06;p80">
              <a:extLst>
                <a:ext uri="{FF2B5EF4-FFF2-40B4-BE49-F238E27FC236}">
                  <a16:creationId xmlns:a16="http://schemas.microsoft.com/office/drawing/2014/main" id="{EFA84220-7E2A-2488-E90F-119251AEC306}"/>
                </a:ext>
              </a:extLst>
            </p:cNvPr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07;p80">
              <a:extLst>
                <a:ext uri="{FF2B5EF4-FFF2-40B4-BE49-F238E27FC236}">
                  <a16:creationId xmlns:a16="http://schemas.microsoft.com/office/drawing/2014/main" id="{7C6F0436-1EAD-68C3-11CA-ACE6284930FA}"/>
                </a:ext>
              </a:extLst>
            </p:cNvPr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08;p80">
              <a:extLst>
                <a:ext uri="{FF2B5EF4-FFF2-40B4-BE49-F238E27FC236}">
                  <a16:creationId xmlns:a16="http://schemas.microsoft.com/office/drawing/2014/main" id="{5E95B7EF-FEB7-247F-19D3-D82D1110BAD6}"/>
                </a:ext>
              </a:extLst>
            </p:cNvPr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09;p80">
              <a:extLst>
                <a:ext uri="{FF2B5EF4-FFF2-40B4-BE49-F238E27FC236}">
                  <a16:creationId xmlns:a16="http://schemas.microsoft.com/office/drawing/2014/main" id="{6564724D-1A28-A013-F75C-A20FD065270A}"/>
                </a:ext>
              </a:extLst>
            </p:cNvPr>
            <p:cNvSpPr/>
            <p:nvPr/>
          </p:nvSpPr>
          <p:spPr>
            <a:xfrm>
              <a:off x="1137886" y="1981178"/>
              <a:ext cx="180593" cy="162651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10;p80">
              <a:extLst>
                <a:ext uri="{FF2B5EF4-FFF2-40B4-BE49-F238E27FC236}">
                  <a16:creationId xmlns:a16="http://schemas.microsoft.com/office/drawing/2014/main" id="{F2A2866F-EC97-92BB-0F9A-3E2738E376F0}"/>
                </a:ext>
              </a:extLst>
            </p:cNvPr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11;p80">
              <a:extLst>
                <a:ext uri="{FF2B5EF4-FFF2-40B4-BE49-F238E27FC236}">
                  <a16:creationId xmlns:a16="http://schemas.microsoft.com/office/drawing/2014/main" id="{F0219C33-B80E-79CF-7C59-C54E4A5F6BA2}"/>
                </a:ext>
              </a:extLst>
            </p:cNvPr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12;p80">
              <a:extLst>
                <a:ext uri="{FF2B5EF4-FFF2-40B4-BE49-F238E27FC236}">
                  <a16:creationId xmlns:a16="http://schemas.microsoft.com/office/drawing/2014/main" id="{548A23A5-F781-47AD-D602-9ABE918E2E44}"/>
                </a:ext>
              </a:extLst>
            </p:cNvPr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13;p80">
              <a:extLst>
                <a:ext uri="{FF2B5EF4-FFF2-40B4-BE49-F238E27FC236}">
                  <a16:creationId xmlns:a16="http://schemas.microsoft.com/office/drawing/2014/main" id="{4F9A2C6E-4FF2-CCD4-E981-28A465CA083B}"/>
                </a:ext>
              </a:extLst>
            </p:cNvPr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2538;p63">
            <a:extLst>
              <a:ext uri="{FF2B5EF4-FFF2-40B4-BE49-F238E27FC236}">
                <a16:creationId xmlns:a16="http://schemas.microsoft.com/office/drawing/2014/main" id="{D0184EFB-7563-BA62-228F-2D162650E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6532" y="2489913"/>
            <a:ext cx="4414959" cy="72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08. </a:t>
            </a:r>
            <a:r>
              <a:rPr lang="en-US" sz="3500" dirty="0"/>
              <a:t>CONCLUSION</a:t>
            </a:r>
            <a:endParaRPr sz="3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1426723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77"/>
          <p:cNvSpPr txBox="1">
            <a:spLocks noGrp="1"/>
          </p:cNvSpPr>
          <p:nvPr>
            <p:ph type="subTitle" idx="1"/>
          </p:nvPr>
        </p:nvSpPr>
        <p:spPr>
          <a:xfrm>
            <a:off x="462966" y="2756844"/>
            <a:ext cx="3759900" cy="42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Do you have any questions?</a:t>
            </a:r>
            <a:endParaRPr lang="ar-SA" sz="1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500" b="1" dirty="0"/>
              <a:t>تم بحمد الله </a:t>
            </a:r>
            <a:endParaRPr sz="1500" b="1" dirty="0"/>
          </a:p>
        </p:txBody>
      </p:sp>
      <p:sp>
        <p:nvSpPr>
          <p:cNvPr id="3488" name="Google Shape;3488;p77"/>
          <p:cNvSpPr txBox="1">
            <a:spLocks noGrp="1"/>
          </p:cNvSpPr>
          <p:nvPr>
            <p:ph type="title"/>
          </p:nvPr>
        </p:nvSpPr>
        <p:spPr>
          <a:xfrm>
            <a:off x="422203" y="2044565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THANKS</a:t>
            </a:r>
            <a:endParaRPr sz="5000" dirty="0"/>
          </a:p>
        </p:txBody>
      </p:sp>
      <p:grpSp>
        <p:nvGrpSpPr>
          <p:cNvPr id="3505" name="Google Shape;3505;p77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3506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A8258A-F158-A098-8F43-20D7D19D69DB}"/>
              </a:ext>
            </a:extLst>
          </p:cNvPr>
          <p:cNvSpPr/>
          <p:nvPr/>
        </p:nvSpPr>
        <p:spPr>
          <a:xfrm>
            <a:off x="274320" y="3486786"/>
            <a:ext cx="4288448" cy="1146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7EC8458B-37A2-BF59-BD82-7B735EB4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507" y="3066787"/>
            <a:ext cx="244932" cy="244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A3A3-0A67-4A95-5E46-6BCE31BB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28" y="1410531"/>
            <a:ext cx="4286638" cy="643086"/>
          </a:xfrm>
        </p:spPr>
        <p:txBody>
          <a:bodyPr/>
          <a:lstStyle/>
          <a:p>
            <a:r>
              <a:rPr lang="en-US" sz="3200" dirty="0"/>
              <a:t>Tadawul Definition</a:t>
            </a:r>
          </a:p>
        </p:txBody>
      </p:sp>
      <p:grpSp>
        <p:nvGrpSpPr>
          <p:cNvPr id="4" name="Google Shape;4408;p80">
            <a:extLst>
              <a:ext uri="{FF2B5EF4-FFF2-40B4-BE49-F238E27FC236}">
                <a16:creationId xmlns:a16="http://schemas.microsoft.com/office/drawing/2014/main" id="{C2A8DC4A-0295-832C-D1C7-5E56878CBE44}"/>
              </a:ext>
            </a:extLst>
          </p:cNvPr>
          <p:cNvGrpSpPr/>
          <p:nvPr/>
        </p:nvGrpSpPr>
        <p:grpSpPr>
          <a:xfrm>
            <a:off x="4551675" y="1516134"/>
            <a:ext cx="4273467" cy="2818716"/>
            <a:chOff x="5413675" y="3048774"/>
            <a:chExt cx="2100627" cy="1380202"/>
          </a:xfrm>
        </p:grpSpPr>
        <p:sp>
          <p:nvSpPr>
            <p:cNvPr id="5" name="Google Shape;4409;p80">
              <a:extLst>
                <a:ext uri="{FF2B5EF4-FFF2-40B4-BE49-F238E27FC236}">
                  <a16:creationId xmlns:a16="http://schemas.microsoft.com/office/drawing/2014/main" id="{94D35E30-CF87-3863-84EB-1E2B248A3869}"/>
                </a:ext>
              </a:extLst>
            </p:cNvPr>
            <p:cNvSpPr/>
            <p:nvPr/>
          </p:nvSpPr>
          <p:spPr>
            <a:xfrm>
              <a:off x="5473486" y="4269479"/>
              <a:ext cx="1935912" cy="159498"/>
            </a:xfrm>
            <a:custGeom>
              <a:avLst/>
              <a:gdLst/>
              <a:ahLst/>
              <a:cxnLst/>
              <a:rect l="l" t="t" r="r" b="b"/>
              <a:pathLst>
                <a:path w="113377" h="9341" extrusionOk="0">
                  <a:moveTo>
                    <a:pt x="0" y="1"/>
                  </a:moveTo>
                  <a:cubicBezTo>
                    <a:pt x="0" y="178"/>
                    <a:pt x="143" y="316"/>
                    <a:pt x="318" y="316"/>
                  </a:cubicBezTo>
                  <a:cubicBezTo>
                    <a:pt x="326" y="316"/>
                    <a:pt x="335" y="316"/>
                    <a:pt x="343" y="315"/>
                  </a:cubicBezTo>
                  <a:cubicBezTo>
                    <a:pt x="1620" y="195"/>
                    <a:pt x="2899" y="134"/>
                    <a:pt x="4176" y="134"/>
                  </a:cubicBezTo>
                  <a:cubicBezTo>
                    <a:pt x="7277" y="134"/>
                    <a:pt x="10370" y="489"/>
                    <a:pt x="13398" y="1188"/>
                  </a:cubicBezTo>
                  <a:cubicBezTo>
                    <a:pt x="13870" y="1288"/>
                    <a:pt x="14213" y="1702"/>
                    <a:pt x="14242" y="2189"/>
                  </a:cubicBezTo>
                  <a:cubicBezTo>
                    <a:pt x="14242" y="2718"/>
                    <a:pt x="13799" y="2918"/>
                    <a:pt x="13413" y="3075"/>
                  </a:cubicBezTo>
                  <a:lnTo>
                    <a:pt x="11268" y="3947"/>
                  </a:lnTo>
                  <a:cubicBezTo>
                    <a:pt x="10438" y="4276"/>
                    <a:pt x="10596" y="5492"/>
                    <a:pt x="11482" y="5606"/>
                  </a:cubicBezTo>
                  <a:lnTo>
                    <a:pt x="11497" y="5606"/>
                  </a:lnTo>
                  <a:cubicBezTo>
                    <a:pt x="12767" y="5771"/>
                    <a:pt x="14041" y="5838"/>
                    <a:pt x="15317" y="5838"/>
                  </a:cubicBezTo>
                  <a:cubicBezTo>
                    <a:pt x="21037" y="5838"/>
                    <a:pt x="26809" y="4486"/>
                    <a:pt x="32507" y="4486"/>
                  </a:cubicBezTo>
                  <a:cubicBezTo>
                    <a:pt x="33485" y="4486"/>
                    <a:pt x="34460" y="4526"/>
                    <a:pt x="35433" y="4619"/>
                  </a:cubicBezTo>
                  <a:cubicBezTo>
                    <a:pt x="36162" y="4691"/>
                    <a:pt x="36477" y="5592"/>
                    <a:pt x="35933" y="6092"/>
                  </a:cubicBezTo>
                  <a:lnTo>
                    <a:pt x="35919" y="6121"/>
                  </a:lnTo>
                  <a:cubicBezTo>
                    <a:pt x="35476" y="6535"/>
                    <a:pt x="35590" y="7265"/>
                    <a:pt x="36134" y="7522"/>
                  </a:cubicBezTo>
                  <a:cubicBezTo>
                    <a:pt x="37964" y="8380"/>
                    <a:pt x="40123" y="8494"/>
                    <a:pt x="42168" y="8595"/>
                  </a:cubicBezTo>
                  <a:cubicBezTo>
                    <a:pt x="50497" y="8964"/>
                    <a:pt x="58833" y="9341"/>
                    <a:pt x="67162" y="9341"/>
                  </a:cubicBezTo>
                  <a:cubicBezTo>
                    <a:pt x="71072" y="9341"/>
                    <a:pt x="74981" y="9258"/>
                    <a:pt x="78887" y="9052"/>
                  </a:cubicBezTo>
                  <a:cubicBezTo>
                    <a:pt x="79645" y="9023"/>
                    <a:pt x="80389" y="8880"/>
                    <a:pt x="81090" y="8595"/>
                  </a:cubicBezTo>
                  <a:cubicBezTo>
                    <a:pt x="81919" y="8208"/>
                    <a:pt x="82005" y="7065"/>
                    <a:pt x="81247" y="6564"/>
                  </a:cubicBezTo>
                  <a:lnTo>
                    <a:pt x="81218" y="6535"/>
                  </a:lnTo>
                  <a:cubicBezTo>
                    <a:pt x="80260" y="5906"/>
                    <a:pt x="80703" y="4419"/>
                    <a:pt x="81847" y="4391"/>
                  </a:cubicBezTo>
                  <a:lnTo>
                    <a:pt x="93344" y="4148"/>
                  </a:lnTo>
                  <a:cubicBezTo>
                    <a:pt x="94445" y="4119"/>
                    <a:pt x="95789" y="3962"/>
                    <a:pt x="96232" y="2946"/>
                  </a:cubicBezTo>
                  <a:cubicBezTo>
                    <a:pt x="96461" y="2432"/>
                    <a:pt x="96389" y="1803"/>
                    <a:pt x="96647" y="1302"/>
                  </a:cubicBezTo>
                  <a:cubicBezTo>
                    <a:pt x="97090" y="458"/>
                    <a:pt x="98220" y="330"/>
                    <a:pt x="99163" y="315"/>
                  </a:cubicBezTo>
                  <a:lnTo>
                    <a:pt x="11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10;p80">
              <a:extLst>
                <a:ext uri="{FF2B5EF4-FFF2-40B4-BE49-F238E27FC236}">
                  <a16:creationId xmlns:a16="http://schemas.microsoft.com/office/drawing/2014/main" id="{8B2F8BA0-9EC6-0B3A-D21E-E13B712A05EE}"/>
                </a:ext>
              </a:extLst>
            </p:cNvPr>
            <p:cNvSpPr/>
            <p:nvPr/>
          </p:nvSpPr>
          <p:spPr>
            <a:xfrm>
              <a:off x="5616790" y="3938512"/>
              <a:ext cx="133817" cy="305591"/>
            </a:xfrm>
            <a:custGeom>
              <a:avLst/>
              <a:gdLst/>
              <a:ahLst/>
              <a:cxnLst/>
              <a:rect l="l" t="t" r="r" b="b"/>
              <a:pathLst>
                <a:path w="7837" h="17897" extrusionOk="0">
                  <a:moveTo>
                    <a:pt x="2883" y="0"/>
                  </a:moveTo>
                  <a:cubicBezTo>
                    <a:pt x="2843" y="0"/>
                    <a:pt x="2801" y="3"/>
                    <a:pt x="2760" y="10"/>
                  </a:cubicBezTo>
                  <a:cubicBezTo>
                    <a:pt x="2489" y="110"/>
                    <a:pt x="2289" y="324"/>
                    <a:pt x="2188" y="582"/>
                  </a:cubicBezTo>
                  <a:cubicBezTo>
                    <a:pt x="1945" y="1168"/>
                    <a:pt x="2045" y="1854"/>
                    <a:pt x="2274" y="2426"/>
                  </a:cubicBezTo>
                  <a:cubicBezTo>
                    <a:pt x="2460" y="2870"/>
                    <a:pt x="2703" y="3299"/>
                    <a:pt x="3003" y="3685"/>
                  </a:cubicBezTo>
                  <a:cubicBezTo>
                    <a:pt x="3003" y="4185"/>
                    <a:pt x="3032" y="4700"/>
                    <a:pt x="3089" y="5200"/>
                  </a:cubicBezTo>
                  <a:cubicBezTo>
                    <a:pt x="2746" y="4872"/>
                    <a:pt x="2446" y="4485"/>
                    <a:pt x="2188" y="4085"/>
                  </a:cubicBezTo>
                  <a:cubicBezTo>
                    <a:pt x="1902" y="3685"/>
                    <a:pt x="1488" y="3184"/>
                    <a:pt x="959" y="3170"/>
                  </a:cubicBezTo>
                  <a:cubicBezTo>
                    <a:pt x="947" y="3169"/>
                    <a:pt x="936" y="3169"/>
                    <a:pt x="925" y="3169"/>
                  </a:cubicBezTo>
                  <a:cubicBezTo>
                    <a:pt x="356" y="3169"/>
                    <a:pt x="290" y="3879"/>
                    <a:pt x="458" y="4300"/>
                  </a:cubicBezTo>
                  <a:cubicBezTo>
                    <a:pt x="687" y="4829"/>
                    <a:pt x="1230" y="5158"/>
                    <a:pt x="1731" y="5415"/>
                  </a:cubicBezTo>
                  <a:cubicBezTo>
                    <a:pt x="2188" y="5644"/>
                    <a:pt x="2660" y="5801"/>
                    <a:pt x="3161" y="5901"/>
                  </a:cubicBezTo>
                  <a:cubicBezTo>
                    <a:pt x="3189" y="6187"/>
                    <a:pt x="3218" y="6444"/>
                    <a:pt x="3261" y="6716"/>
                  </a:cubicBezTo>
                  <a:cubicBezTo>
                    <a:pt x="3332" y="7317"/>
                    <a:pt x="3432" y="7917"/>
                    <a:pt x="3547" y="8503"/>
                  </a:cubicBezTo>
                  <a:cubicBezTo>
                    <a:pt x="3032" y="8175"/>
                    <a:pt x="2646" y="7646"/>
                    <a:pt x="2289" y="7174"/>
                  </a:cubicBezTo>
                  <a:cubicBezTo>
                    <a:pt x="2088" y="6888"/>
                    <a:pt x="1860" y="6616"/>
                    <a:pt x="1588" y="6387"/>
                  </a:cubicBezTo>
                  <a:cubicBezTo>
                    <a:pt x="1375" y="6245"/>
                    <a:pt x="1122" y="6162"/>
                    <a:pt x="863" y="6162"/>
                  </a:cubicBezTo>
                  <a:cubicBezTo>
                    <a:pt x="809" y="6162"/>
                    <a:pt x="755" y="6165"/>
                    <a:pt x="701" y="6173"/>
                  </a:cubicBezTo>
                  <a:cubicBezTo>
                    <a:pt x="1" y="6287"/>
                    <a:pt x="144" y="7217"/>
                    <a:pt x="401" y="7646"/>
                  </a:cubicBezTo>
                  <a:cubicBezTo>
                    <a:pt x="730" y="8246"/>
                    <a:pt x="1359" y="8575"/>
                    <a:pt x="1988" y="8818"/>
                  </a:cubicBezTo>
                  <a:cubicBezTo>
                    <a:pt x="2517" y="9047"/>
                    <a:pt x="3104" y="9161"/>
                    <a:pt x="3690" y="9175"/>
                  </a:cubicBezTo>
                  <a:cubicBezTo>
                    <a:pt x="3876" y="10119"/>
                    <a:pt x="4119" y="11049"/>
                    <a:pt x="4390" y="11978"/>
                  </a:cubicBezTo>
                  <a:cubicBezTo>
                    <a:pt x="4276" y="11907"/>
                    <a:pt x="4162" y="11835"/>
                    <a:pt x="4062" y="11764"/>
                  </a:cubicBezTo>
                  <a:cubicBezTo>
                    <a:pt x="3904" y="11649"/>
                    <a:pt x="3761" y="11521"/>
                    <a:pt x="3647" y="11392"/>
                  </a:cubicBezTo>
                  <a:cubicBezTo>
                    <a:pt x="3447" y="11149"/>
                    <a:pt x="3289" y="10863"/>
                    <a:pt x="3089" y="10634"/>
                  </a:cubicBezTo>
                  <a:cubicBezTo>
                    <a:pt x="2807" y="10340"/>
                    <a:pt x="2409" y="10046"/>
                    <a:pt x="1975" y="10046"/>
                  </a:cubicBezTo>
                  <a:cubicBezTo>
                    <a:pt x="1881" y="10046"/>
                    <a:pt x="1785" y="10060"/>
                    <a:pt x="1688" y="10091"/>
                  </a:cubicBezTo>
                  <a:cubicBezTo>
                    <a:pt x="1159" y="10277"/>
                    <a:pt x="1188" y="10934"/>
                    <a:pt x="1488" y="11292"/>
                  </a:cubicBezTo>
                  <a:cubicBezTo>
                    <a:pt x="1674" y="11506"/>
                    <a:pt x="1888" y="11692"/>
                    <a:pt x="2131" y="11835"/>
                  </a:cubicBezTo>
                  <a:cubicBezTo>
                    <a:pt x="2360" y="12007"/>
                    <a:pt x="2603" y="12135"/>
                    <a:pt x="2875" y="12235"/>
                  </a:cubicBezTo>
                  <a:cubicBezTo>
                    <a:pt x="3161" y="12336"/>
                    <a:pt x="3461" y="12407"/>
                    <a:pt x="3761" y="12436"/>
                  </a:cubicBezTo>
                  <a:cubicBezTo>
                    <a:pt x="3904" y="12450"/>
                    <a:pt x="4062" y="12464"/>
                    <a:pt x="4219" y="12464"/>
                  </a:cubicBezTo>
                  <a:cubicBezTo>
                    <a:pt x="4319" y="12479"/>
                    <a:pt x="4433" y="12479"/>
                    <a:pt x="4533" y="12479"/>
                  </a:cubicBezTo>
                  <a:cubicBezTo>
                    <a:pt x="4591" y="12664"/>
                    <a:pt x="4648" y="12865"/>
                    <a:pt x="4705" y="13050"/>
                  </a:cubicBezTo>
                  <a:cubicBezTo>
                    <a:pt x="4834" y="13451"/>
                    <a:pt x="4977" y="13851"/>
                    <a:pt x="5134" y="14237"/>
                  </a:cubicBezTo>
                  <a:cubicBezTo>
                    <a:pt x="4891" y="14080"/>
                    <a:pt x="4662" y="13894"/>
                    <a:pt x="4462" y="13680"/>
                  </a:cubicBezTo>
                  <a:cubicBezTo>
                    <a:pt x="4305" y="13479"/>
                    <a:pt x="4133" y="13294"/>
                    <a:pt x="3933" y="13136"/>
                  </a:cubicBezTo>
                  <a:cubicBezTo>
                    <a:pt x="3761" y="12993"/>
                    <a:pt x="3547" y="12908"/>
                    <a:pt x="3332" y="12893"/>
                  </a:cubicBezTo>
                  <a:cubicBezTo>
                    <a:pt x="3271" y="12886"/>
                    <a:pt x="3210" y="12882"/>
                    <a:pt x="3148" y="12882"/>
                  </a:cubicBezTo>
                  <a:cubicBezTo>
                    <a:pt x="2981" y="12882"/>
                    <a:pt x="2814" y="12909"/>
                    <a:pt x="2646" y="12950"/>
                  </a:cubicBezTo>
                  <a:cubicBezTo>
                    <a:pt x="2217" y="13108"/>
                    <a:pt x="2188" y="13723"/>
                    <a:pt x="2460" y="14037"/>
                  </a:cubicBezTo>
                  <a:cubicBezTo>
                    <a:pt x="2760" y="14395"/>
                    <a:pt x="3275" y="14580"/>
                    <a:pt x="3704" y="14695"/>
                  </a:cubicBezTo>
                  <a:cubicBezTo>
                    <a:pt x="4193" y="14811"/>
                    <a:pt x="4694" y="14869"/>
                    <a:pt x="5196" y="14869"/>
                  </a:cubicBezTo>
                  <a:cubicBezTo>
                    <a:pt x="5251" y="14869"/>
                    <a:pt x="5307" y="14868"/>
                    <a:pt x="5363" y="14866"/>
                  </a:cubicBezTo>
                  <a:cubicBezTo>
                    <a:pt x="5370" y="14874"/>
                    <a:pt x="5377" y="14877"/>
                    <a:pt x="5382" y="14877"/>
                  </a:cubicBezTo>
                  <a:cubicBezTo>
                    <a:pt x="5388" y="14877"/>
                    <a:pt x="5391" y="14874"/>
                    <a:pt x="5391" y="14866"/>
                  </a:cubicBezTo>
                  <a:cubicBezTo>
                    <a:pt x="5720" y="15567"/>
                    <a:pt x="6121" y="16225"/>
                    <a:pt x="6607" y="16825"/>
                  </a:cubicBezTo>
                  <a:cubicBezTo>
                    <a:pt x="6821" y="17083"/>
                    <a:pt x="7036" y="17312"/>
                    <a:pt x="7279" y="17540"/>
                  </a:cubicBezTo>
                  <a:cubicBezTo>
                    <a:pt x="7336" y="17598"/>
                    <a:pt x="7393" y="17655"/>
                    <a:pt x="7465" y="17712"/>
                  </a:cubicBezTo>
                  <a:lnTo>
                    <a:pt x="7565" y="17798"/>
                  </a:lnTo>
                  <a:cubicBezTo>
                    <a:pt x="7593" y="17826"/>
                    <a:pt x="7622" y="17855"/>
                    <a:pt x="7651" y="17884"/>
                  </a:cubicBezTo>
                  <a:cubicBezTo>
                    <a:pt x="7671" y="17892"/>
                    <a:pt x="7691" y="17896"/>
                    <a:pt x="7710" y="17896"/>
                  </a:cubicBezTo>
                  <a:cubicBezTo>
                    <a:pt x="7782" y="17896"/>
                    <a:pt x="7837" y="17837"/>
                    <a:pt x="7837" y="17769"/>
                  </a:cubicBezTo>
                  <a:cubicBezTo>
                    <a:pt x="7837" y="17683"/>
                    <a:pt x="7808" y="17598"/>
                    <a:pt x="7751" y="17526"/>
                  </a:cubicBezTo>
                  <a:cubicBezTo>
                    <a:pt x="7694" y="17469"/>
                    <a:pt x="7636" y="17397"/>
                    <a:pt x="7565" y="17354"/>
                  </a:cubicBezTo>
                  <a:cubicBezTo>
                    <a:pt x="7508" y="17297"/>
                    <a:pt x="7450" y="17226"/>
                    <a:pt x="7393" y="17169"/>
                  </a:cubicBezTo>
                  <a:cubicBezTo>
                    <a:pt x="7222" y="16997"/>
                    <a:pt x="7064" y="16811"/>
                    <a:pt x="6907" y="16640"/>
                  </a:cubicBezTo>
                  <a:cubicBezTo>
                    <a:pt x="6736" y="16382"/>
                    <a:pt x="6578" y="16139"/>
                    <a:pt x="6421" y="15882"/>
                  </a:cubicBezTo>
                  <a:cubicBezTo>
                    <a:pt x="6249" y="15610"/>
                    <a:pt x="6092" y="15310"/>
                    <a:pt x="5978" y="15009"/>
                  </a:cubicBezTo>
                  <a:cubicBezTo>
                    <a:pt x="5849" y="14709"/>
                    <a:pt x="5720" y="14395"/>
                    <a:pt x="5620" y="14080"/>
                  </a:cubicBezTo>
                  <a:cubicBezTo>
                    <a:pt x="5549" y="13908"/>
                    <a:pt x="5492" y="13737"/>
                    <a:pt x="5434" y="13551"/>
                  </a:cubicBezTo>
                  <a:cubicBezTo>
                    <a:pt x="5377" y="13422"/>
                    <a:pt x="5349" y="13279"/>
                    <a:pt x="5320" y="13136"/>
                  </a:cubicBezTo>
                  <a:cubicBezTo>
                    <a:pt x="5978" y="12922"/>
                    <a:pt x="6464" y="12350"/>
                    <a:pt x="6821" y="11764"/>
                  </a:cubicBezTo>
                  <a:cubicBezTo>
                    <a:pt x="6979" y="11492"/>
                    <a:pt x="7107" y="11220"/>
                    <a:pt x="7222" y="10920"/>
                  </a:cubicBezTo>
                  <a:cubicBezTo>
                    <a:pt x="7350" y="10620"/>
                    <a:pt x="7393" y="10291"/>
                    <a:pt x="7350" y="9962"/>
                  </a:cubicBezTo>
                  <a:cubicBezTo>
                    <a:pt x="7253" y="9538"/>
                    <a:pt x="6889" y="8990"/>
                    <a:pt x="6432" y="8990"/>
                  </a:cubicBezTo>
                  <a:cubicBezTo>
                    <a:pt x="6350" y="8990"/>
                    <a:pt x="6265" y="9008"/>
                    <a:pt x="6178" y="9047"/>
                  </a:cubicBezTo>
                  <a:cubicBezTo>
                    <a:pt x="5620" y="9304"/>
                    <a:pt x="5434" y="10062"/>
                    <a:pt x="5391" y="10620"/>
                  </a:cubicBezTo>
                  <a:cubicBezTo>
                    <a:pt x="5349" y="10977"/>
                    <a:pt x="5363" y="11335"/>
                    <a:pt x="5334" y="11692"/>
                  </a:cubicBezTo>
                  <a:cubicBezTo>
                    <a:pt x="5320" y="12035"/>
                    <a:pt x="5248" y="12378"/>
                    <a:pt x="5120" y="12693"/>
                  </a:cubicBezTo>
                  <a:cubicBezTo>
                    <a:pt x="4834" y="11706"/>
                    <a:pt x="4562" y="10720"/>
                    <a:pt x="4348" y="9719"/>
                  </a:cubicBezTo>
                  <a:lnTo>
                    <a:pt x="4348" y="9676"/>
                  </a:lnTo>
                  <a:lnTo>
                    <a:pt x="4362" y="9662"/>
                  </a:lnTo>
                  <a:cubicBezTo>
                    <a:pt x="4390" y="9690"/>
                    <a:pt x="4433" y="9719"/>
                    <a:pt x="4476" y="9719"/>
                  </a:cubicBezTo>
                  <a:cubicBezTo>
                    <a:pt x="4848" y="9633"/>
                    <a:pt x="5220" y="9333"/>
                    <a:pt x="5492" y="9075"/>
                  </a:cubicBezTo>
                  <a:cubicBezTo>
                    <a:pt x="5792" y="8775"/>
                    <a:pt x="6049" y="8446"/>
                    <a:pt x="6278" y="8089"/>
                  </a:cubicBezTo>
                  <a:cubicBezTo>
                    <a:pt x="6492" y="7774"/>
                    <a:pt x="6664" y="7431"/>
                    <a:pt x="6793" y="7074"/>
                  </a:cubicBezTo>
                  <a:cubicBezTo>
                    <a:pt x="6936" y="6745"/>
                    <a:pt x="6993" y="6373"/>
                    <a:pt x="6936" y="6001"/>
                  </a:cubicBezTo>
                  <a:cubicBezTo>
                    <a:pt x="6879" y="5701"/>
                    <a:pt x="6678" y="5429"/>
                    <a:pt x="6407" y="5286"/>
                  </a:cubicBezTo>
                  <a:cubicBezTo>
                    <a:pt x="6270" y="5218"/>
                    <a:pt x="6102" y="5166"/>
                    <a:pt x="5942" y="5166"/>
                  </a:cubicBezTo>
                  <a:cubicBezTo>
                    <a:pt x="5800" y="5166"/>
                    <a:pt x="5664" y="5207"/>
                    <a:pt x="5563" y="5315"/>
                  </a:cubicBezTo>
                  <a:cubicBezTo>
                    <a:pt x="5320" y="5572"/>
                    <a:pt x="5134" y="5887"/>
                    <a:pt x="5005" y="6216"/>
                  </a:cubicBezTo>
                  <a:cubicBezTo>
                    <a:pt x="4877" y="6602"/>
                    <a:pt x="4805" y="6988"/>
                    <a:pt x="4819" y="7388"/>
                  </a:cubicBezTo>
                  <a:cubicBezTo>
                    <a:pt x="4819" y="7803"/>
                    <a:pt x="4791" y="8217"/>
                    <a:pt x="4734" y="8632"/>
                  </a:cubicBezTo>
                  <a:cubicBezTo>
                    <a:pt x="4662" y="8961"/>
                    <a:pt x="4519" y="9276"/>
                    <a:pt x="4305" y="9533"/>
                  </a:cubicBezTo>
                  <a:cubicBezTo>
                    <a:pt x="4076" y="8532"/>
                    <a:pt x="3904" y="7503"/>
                    <a:pt x="3790" y="6487"/>
                  </a:cubicBezTo>
                  <a:cubicBezTo>
                    <a:pt x="3776" y="6387"/>
                    <a:pt x="3761" y="6301"/>
                    <a:pt x="3761" y="6216"/>
                  </a:cubicBezTo>
                  <a:cubicBezTo>
                    <a:pt x="4276" y="5987"/>
                    <a:pt x="4619" y="5515"/>
                    <a:pt x="4905" y="5057"/>
                  </a:cubicBezTo>
                  <a:cubicBezTo>
                    <a:pt x="5191" y="4600"/>
                    <a:pt x="5463" y="4042"/>
                    <a:pt x="5420" y="3485"/>
                  </a:cubicBezTo>
                  <a:cubicBezTo>
                    <a:pt x="5393" y="3097"/>
                    <a:pt x="5093" y="2561"/>
                    <a:pt x="4646" y="2561"/>
                  </a:cubicBezTo>
                  <a:cubicBezTo>
                    <a:pt x="4614" y="2561"/>
                    <a:pt x="4581" y="2564"/>
                    <a:pt x="4548" y="2569"/>
                  </a:cubicBezTo>
                  <a:cubicBezTo>
                    <a:pt x="4319" y="2627"/>
                    <a:pt x="4147" y="2812"/>
                    <a:pt x="4090" y="3041"/>
                  </a:cubicBezTo>
                  <a:cubicBezTo>
                    <a:pt x="4019" y="3313"/>
                    <a:pt x="4004" y="3585"/>
                    <a:pt x="4019" y="3856"/>
                  </a:cubicBezTo>
                  <a:cubicBezTo>
                    <a:pt x="4019" y="4185"/>
                    <a:pt x="3990" y="4514"/>
                    <a:pt x="3933" y="4843"/>
                  </a:cubicBezTo>
                  <a:cubicBezTo>
                    <a:pt x="3904" y="5100"/>
                    <a:pt x="3819" y="5343"/>
                    <a:pt x="3704" y="5572"/>
                  </a:cubicBezTo>
                  <a:cubicBezTo>
                    <a:pt x="3661" y="5086"/>
                    <a:pt x="3633" y="4600"/>
                    <a:pt x="3618" y="4114"/>
                  </a:cubicBezTo>
                  <a:cubicBezTo>
                    <a:pt x="3633" y="4028"/>
                    <a:pt x="3661" y="3956"/>
                    <a:pt x="3661" y="3871"/>
                  </a:cubicBezTo>
                  <a:cubicBezTo>
                    <a:pt x="3704" y="3670"/>
                    <a:pt x="3733" y="3485"/>
                    <a:pt x="3747" y="3284"/>
                  </a:cubicBezTo>
                  <a:cubicBezTo>
                    <a:pt x="3790" y="2898"/>
                    <a:pt x="3819" y="2527"/>
                    <a:pt x="3833" y="2140"/>
                  </a:cubicBezTo>
                  <a:cubicBezTo>
                    <a:pt x="3847" y="1812"/>
                    <a:pt x="3833" y="1483"/>
                    <a:pt x="3776" y="1154"/>
                  </a:cubicBezTo>
                  <a:cubicBezTo>
                    <a:pt x="3747" y="839"/>
                    <a:pt x="3633" y="553"/>
                    <a:pt x="3461" y="296"/>
                  </a:cubicBezTo>
                  <a:cubicBezTo>
                    <a:pt x="3328" y="102"/>
                    <a:pt x="3112" y="0"/>
                    <a:pt x="2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11;p80">
              <a:extLst>
                <a:ext uri="{FF2B5EF4-FFF2-40B4-BE49-F238E27FC236}">
                  <a16:creationId xmlns:a16="http://schemas.microsoft.com/office/drawing/2014/main" id="{85D99B63-2296-49F3-FBA5-14ABF612C512}"/>
                </a:ext>
              </a:extLst>
            </p:cNvPr>
            <p:cNvSpPr/>
            <p:nvPr/>
          </p:nvSpPr>
          <p:spPr>
            <a:xfrm>
              <a:off x="5573336" y="4048948"/>
              <a:ext cx="146725" cy="188491"/>
            </a:xfrm>
            <a:custGeom>
              <a:avLst/>
              <a:gdLst/>
              <a:ahLst/>
              <a:cxnLst/>
              <a:rect l="l" t="t" r="r" b="b"/>
              <a:pathLst>
                <a:path w="8593" h="11039" extrusionOk="0">
                  <a:moveTo>
                    <a:pt x="1326" y="1"/>
                  </a:moveTo>
                  <a:cubicBezTo>
                    <a:pt x="1314" y="1"/>
                    <a:pt x="1301" y="2"/>
                    <a:pt x="1287" y="5"/>
                  </a:cubicBezTo>
                  <a:cubicBezTo>
                    <a:pt x="1159" y="34"/>
                    <a:pt x="1073" y="177"/>
                    <a:pt x="1016" y="277"/>
                  </a:cubicBezTo>
                  <a:cubicBezTo>
                    <a:pt x="887" y="520"/>
                    <a:pt x="844" y="791"/>
                    <a:pt x="873" y="1063"/>
                  </a:cubicBezTo>
                  <a:cubicBezTo>
                    <a:pt x="887" y="1235"/>
                    <a:pt x="930" y="1392"/>
                    <a:pt x="987" y="1549"/>
                  </a:cubicBezTo>
                  <a:cubicBezTo>
                    <a:pt x="1016" y="1649"/>
                    <a:pt x="1059" y="1764"/>
                    <a:pt x="1130" y="1864"/>
                  </a:cubicBezTo>
                  <a:cubicBezTo>
                    <a:pt x="1116" y="1892"/>
                    <a:pt x="1102" y="1921"/>
                    <a:pt x="1102" y="1935"/>
                  </a:cubicBezTo>
                  <a:cubicBezTo>
                    <a:pt x="1087" y="1978"/>
                    <a:pt x="1130" y="2021"/>
                    <a:pt x="1173" y="2021"/>
                  </a:cubicBezTo>
                  <a:cubicBezTo>
                    <a:pt x="1173" y="2178"/>
                    <a:pt x="1187" y="2336"/>
                    <a:pt x="1216" y="2493"/>
                  </a:cubicBezTo>
                  <a:lnTo>
                    <a:pt x="1159" y="2422"/>
                  </a:lnTo>
                  <a:cubicBezTo>
                    <a:pt x="1059" y="2279"/>
                    <a:pt x="944" y="2136"/>
                    <a:pt x="858" y="2021"/>
                  </a:cubicBezTo>
                  <a:cubicBezTo>
                    <a:pt x="773" y="1921"/>
                    <a:pt x="673" y="1807"/>
                    <a:pt x="572" y="1707"/>
                  </a:cubicBezTo>
                  <a:cubicBezTo>
                    <a:pt x="501" y="1606"/>
                    <a:pt x="401" y="1564"/>
                    <a:pt x="286" y="1549"/>
                  </a:cubicBezTo>
                  <a:cubicBezTo>
                    <a:pt x="1" y="1578"/>
                    <a:pt x="58" y="1950"/>
                    <a:pt x="129" y="2150"/>
                  </a:cubicBezTo>
                  <a:cubicBezTo>
                    <a:pt x="301" y="2622"/>
                    <a:pt x="730" y="2936"/>
                    <a:pt x="1245" y="2979"/>
                  </a:cubicBezTo>
                  <a:cubicBezTo>
                    <a:pt x="1259" y="2993"/>
                    <a:pt x="1273" y="3008"/>
                    <a:pt x="1287" y="3008"/>
                  </a:cubicBezTo>
                  <a:cubicBezTo>
                    <a:pt x="1345" y="3294"/>
                    <a:pt x="1430" y="3580"/>
                    <a:pt x="1516" y="3866"/>
                  </a:cubicBezTo>
                  <a:cubicBezTo>
                    <a:pt x="1459" y="3809"/>
                    <a:pt x="1402" y="3766"/>
                    <a:pt x="1345" y="3723"/>
                  </a:cubicBezTo>
                  <a:cubicBezTo>
                    <a:pt x="1216" y="3623"/>
                    <a:pt x="1102" y="3523"/>
                    <a:pt x="987" y="3422"/>
                  </a:cubicBezTo>
                  <a:cubicBezTo>
                    <a:pt x="858" y="3322"/>
                    <a:pt x="715" y="3237"/>
                    <a:pt x="572" y="3165"/>
                  </a:cubicBezTo>
                  <a:cubicBezTo>
                    <a:pt x="508" y="3144"/>
                    <a:pt x="429" y="3122"/>
                    <a:pt x="354" y="3122"/>
                  </a:cubicBezTo>
                  <a:cubicBezTo>
                    <a:pt x="279" y="3122"/>
                    <a:pt x="208" y="3144"/>
                    <a:pt x="158" y="3208"/>
                  </a:cubicBezTo>
                  <a:cubicBezTo>
                    <a:pt x="58" y="3322"/>
                    <a:pt x="158" y="3480"/>
                    <a:pt x="229" y="3580"/>
                  </a:cubicBezTo>
                  <a:cubicBezTo>
                    <a:pt x="415" y="3851"/>
                    <a:pt x="644" y="4080"/>
                    <a:pt x="916" y="4252"/>
                  </a:cubicBezTo>
                  <a:cubicBezTo>
                    <a:pt x="1202" y="4438"/>
                    <a:pt x="1516" y="4581"/>
                    <a:pt x="1845" y="4695"/>
                  </a:cubicBezTo>
                  <a:cubicBezTo>
                    <a:pt x="2031" y="5095"/>
                    <a:pt x="2245" y="5496"/>
                    <a:pt x="2489" y="5868"/>
                  </a:cubicBezTo>
                  <a:lnTo>
                    <a:pt x="2346" y="5767"/>
                  </a:lnTo>
                  <a:cubicBezTo>
                    <a:pt x="2174" y="5639"/>
                    <a:pt x="2002" y="5510"/>
                    <a:pt x="1802" y="5410"/>
                  </a:cubicBezTo>
                  <a:cubicBezTo>
                    <a:pt x="1616" y="5310"/>
                    <a:pt x="1430" y="5238"/>
                    <a:pt x="1245" y="5181"/>
                  </a:cubicBezTo>
                  <a:cubicBezTo>
                    <a:pt x="1044" y="5110"/>
                    <a:pt x="858" y="5067"/>
                    <a:pt x="658" y="5053"/>
                  </a:cubicBezTo>
                  <a:cubicBezTo>
                    <a:pt x="472" y="5053"/>
                    <a:pt x="329" y="5196"/>
                    <a:pt x="329" y="5381"/>
                  </a:cubicBezTo>
                  <a:cubicBezTo>
                    <a:pt x="358" y="5553"/>
                    <a:pt x="444" y="5710"/>
                    <a:pt x="587" y="5825"/>
                  </a:cubicBezTo>
                  <a:cubicBezTo>
                    <a:pt x="858" y="6068"/>
                    <a:pt x="1187" y="6239"/>
                    <a:pt x="1545" y="6297"/>
                  </a:cubicBezTo>
                  <a:cubicBezTo>
                    <a:pt x="1767" y="6327"/>
                    <a:pt x="1989" y="6341"/>
                    <a:pt x="2211" y="6341"/>
                  </a:cubicBezTo>
                  <a:cubicBezTo>
                    <a:pt x="2404" y="6341"/>
                    <a:pt x="2596" y="6331"/>
                    <a:pt x="2789" y="6311"/>
                  </a:cubicBezTo>
                  <a:lnTo>
                    <a:pt x="2917" y="6482"/>
                  </a:lnTo>
                  <a:cubicBezTo>
                    <a:pt x="3203" y="6854"/>
                    <a:pt x="3489" y="7226"/>
                    <a:pt x="3804" y="7583"/>
                  </a:cubicBezTo>
                  <a:cubicBezTo>
                    <a:pt x="3632" y="7512"/>
                    <a:pt x="3461" y="7440"/>
                    <a:pt x="3289" y="7383"/>
                  </a:cubicBezTo>
                  <a:cubicBezTo>
                    <a:pt x="3075" y="7312"/>
                    <a:pt x="2875" y="7269"/>
                    <a:pt x="2660" y="7255"/>
                  </a:cubicBezTo>
                  <a:cubicBezTo>
                    <a:pt x="2613" y="7248"/>
                    <a:pt x="2565" y="7244"/>
                    <a:pt x="2517" y="7244"/>
                  </a:cubicBezTo>
                  <a:cubicBezTo>
                    <a:pt x="2361" y="7244"/>
                    <a:pt x="2205" y="7282"/>
                    <a:pt x="2074" y="7369"/>
                  </a:cubicBezTo>
                  <a:cubicBezTo>
                    <a:pt x="1716" y="7655"/>
                    <a:pt x="2245" y="7998"/>
                    <a:pt x="2489" y="8141"/>
                  </a:cubicBezTo>
                  <a:cubicBezTo>
                    <a:pt x="2894" y="8362"/>
                    <a:pt x="3347" y="8483"/>
                    <a:pt x="3806" y="8483"/>
                  </a:cubicBezTo>
                  <a:cubicBezTo>
                    <a:pt x="4059" y="8483"/>
                    <a:pt x="4313" y="8446"/>
                    <a:pt x="4562" y="8370"/>
                  </a:cubicBezTo>
                  <a:cubicBezTo>
                    <a:pt x="4776" y="8599"/>
                    <a:pt x="5019" y="8799"/>
                    <a:pt x="5248" y="9013"/>
                  </a:cubicBezTo>
                  <a:cubicBezTo>
                    <a:pt x="5177" y="8999"/>
                    <a:pt x="5091" y="8985"/>
                    <a:pt x="5005" y="8970"/>
                  </a:cubicBezTo>
                  <a:cubicBezTo>
                    <a:pt x="4827" y="8949"/>
                    <a:pt x="4649" y="8936"/>
                    <a:pt x="4471" y="8936"/>
                  </a:cubicBezTo>
                  <a:cubicBezTo>
                    <a:pt x="4406" y="8936"/>
                    <a:pt x="4341" y="8938"/>
                    <a:pt x="4276" y="8942"/>
                  </a:cubicBezTo>
                  <a:cubicBezTo>
                    <a:pt x="4061" y="8942"/>
                    <a:pt x="3847" y="8956"/>
                    <a:pt x="3632" y="8999"/>
                  </a:cubicBezTo>
                  <a:cubicBezTo>
                    <a:pt x="3447" y="9013"/>
                    <a:pt x="3275" y="9128"/>
                    <a:pt x="3175" y="9299"/>
                  </a:cubicBezTo>
                  <a:cubicBezTo>
                    <a:pt x="3003" y="9657"/>
                    <a:pt x="3289" y="10000"/>
                    <a:pt x="3618" y="10129"/>
                  </a:cubicBezTo>
                  <a:cubicBezTo>
                    <a:pt x="3761" y="10170"/>
                    <a:pt x="3911" y="10192"/>
                    <a:pt x="4062" y="10192"/>
                  </a:cubicBezTo>
                  <a:cubicBezTo>
                    <a:pt x="4275" y="10192"/>
                    <a:pt x="4490" y="10149"/>
                    <a:pt x="4691" y="10057"/>
                  </a:cubicBezTo>
                  <a:cubicBezTo>
                    <a:pt x="5077" y="9886"/>
                    <a:pt x="5448" y="9685"/>
                    <a:pt x="5806" y="9471"/>
                  </a:cubicBezTo>
                  <a:cubicBezTo>
                    <a:pt x="5949" y="9585"/>
                    <a:pt x="6092" y="9700"/>
                    <a:pt x="6249" y="9800"/>
                  </a:cubicBezTo>
                  <a:cubicBezTo>
                    <a:pt x="6564" y="10029"/>
                    <a:pt x="6893" y="10257"/>
                    <a:pt x="7221" y="10457"/>
                  </a:cubicBezTo>
                  <a:cubicBezTo>
                    <a:pt x="7550" y="10672"/>
                    <a:pt x="7894" y="10872"/>
                    <a:pt x="8251" y="11029"/>
                  </a:cubicBezTo>
                  <a:cubicBezTo>
                    <a:pt x="8267" y="11036"/>
                    <a:pt x="8283" y="11039"/>
                    <a:pt x="8300" y="11039"/>
                  </a:cubicBezTo>
                  <a:cubicBezTo>
                    <a:pt x="8436" y="11039"/>
                    <a:pt x="8593" y="10849"/>
                    <a:pt x="8465" y="10772"/>
                  </a:cubicBezTo>
                  <a:cubicBezTo>
                    <a:pt x="8280" y="10658"/>
                    <a:pt x="8079" y="10558"/>
                    <a:pt x="7894" y="10443"/>
                  </a:cubicBezTo>
                  <a:cubicBezTo>
                    <a:pt x="7693" y="10343"/>
                    <a:pt x="7507" y="10229"/>
                    <a:pt x="7336" y="10114"/>
                  </a:cubicBezTo>
                  <a:cubicBezTo>
                    <a:pt x="7107" y="9971"/>
                    <a:pt x="6878" y="9814"/>
                    <a:pt x="6664" y="9671"/>
                  </a:cubicBezTo>
                  <a:cubicBezTo>
                    <a:pt x="6778" y="9271"/>
                    <a:pt x="6835" y="8856"/>
                    <a:pt x="6821" y="8456"/>
                  </a:cubicBezTo>
                  <a:cubicBezTo>
                    <a:pt x="6793" y="8112"/>
                    <a:pt x="6735" y="7741"/>
                    <a:pt x="6521" y="7469"/>
                  </a:cubicBezTo>
                  <a:cubicBezTo>
                    <a:pt x="6458" y="7380"/>
                    <a:pt x="6362" y="7335"/>
                    <a:pt x="6264" y="7335"/>
                  </a:cubicBezTo>
                  <a:cubicBezTo>
                    <a:pt x="6205" y="7335"/>
                    <a:pt x="6145" y="7351"/>
                    <a:pt x="6092" y="7383"/>
                  </a:cubicBezTo>
                  <a:cubicBezTo>
                    <a:pt x="5949" y="7469"/>
                    <a:pt x="5849" y="7626"/>
                    <a:pt x="5834" y="7812"/>
                  </a:cubicBezTo>
                  <a:cubicBezTo>
                    <a:pt x="5792" y="8198"/>
                    <a:pt x="5849" y="8584"/>
                    <a:pt x="5992" y="8942"/>
                  </a:cubicBezTo>
                  <a:cubicBezTo>
                    <a:pt x="6035" y="9056"/>
                    <a:pt x="6078" y="9171"/>
                    <a:pt x="6135" y="9271"/>
                  </a:cubicBezTo>
                  <a:cubicBezTo>
                    <a:pt x="5777" y="8999"/>
                    <a:pt x="5420" y="8699"/>
                    <a:pt x="5091" y="8398"/>
                  </a:cubicBezTo>
                  <a:cubicBezTo>
                    <a:pt x="5120" y="8384"/>
                    <a:pt x="5134" y="8370"/>
                    <a:pt x="5148" y="8356"/>
                  </a:cubicBezTo>
                  <a:cubicBezTo>
                    <a:pt x="5406" y="8027"/>
                    <a:pt x="5520" y="7626"/>
                    <a:pt x="5477" y="7226"/>
                  </a:cubicBezTo>
                  <a:cubicBezTo>
                    <a:pt x="5477" y="7026"/>
                    <a:pt x="5463" y="6840"/>
                    <a:pt x="5434" y="6640"/>
                  </a:cubicBezTo>
                  <a:cubicBezTo>
                    <a:pt x="5420" y="6468"/>
                    <a:pt x="5363" y="6297"/>
                    <a:pt x="5277" y="6139"/>
                  </a:cubicBezTo>
                  <a:cubicBezTo>
                    <a:pt x="5211" y="6047"/>
                    <a:pt x="5108" y="5893"/>
                    <a:pt x="4957" y="5893"/>
                  </a:cubicBezTo>
                  <a:cubicBezTo>
                    <a:pt x="4945" y="5893"/>
                    <a:pt x="4932" y="5894"/>
                    <a:pt x="4919" y="5896"/>
                  </a:cubicBezTo>
                  <a:cubicBezTo>
                    <a:pt x="4748" y="5925"/>
                    <a:pt x="4676" y="6111"/>
                    <a:pt x="4633" y="6239"/>
                  </a:cubicBezTo>
                  <a:cubicBezTo>
                    <a:pt x="4519" y="6582"/>
                    <a:pt x="4490" y="6954"/>
                    <a:pt x="4548" y="7312"/>
                  </a:cubicBezTo>
                  <a:cubicBezTo>
                    <a:pt x="4576" y="7555"/>
                    <a:pt x="4633" y="7798"/>
                    <a:pt x="4719" y="8027"/>
                  </a:cubicBezTo>
                  <a:cubicBezTo>
                    <a:pt x="4419" y="7741"/>
                    <a:pt x="4133" y="7426"/>
                    <a:pt x="3861" y="7112"/>
                  </a:cubicBezTo>
                  <a:cubicBezTo>
                    <a:pt x="4047" y="6897"/>
                    <a:pt x="4176" y="6640"/>
                    <a:pt x="4233" y="6354"/>
                  </a:cubicBezTo>
                  <a:cubicBezTo>
                    <a:pt x="4304" y="6011"/>
                    <a:pt x="4319" y="5667"/>
                    <a:pt x="4276" y="5338"/>
                  </a:cubicBezTo>
                  <a:cubicBezTo>
                    <a:pt x="4262" y="5224"/>
                    <a:pt x="4290" y="4995"/>
                    <a:pt x="4133" y="4981"/>
                  </a:cubicBezTo>
                  <a:cubicBezTo>
                    <a:pt x="3990" y="4981"/>
                    <a:pt x="3861" y="5053"/>
                    <a:pt x="3775" y="5153"/>
                  </a:cubicBezTo>
                  <a:cubicBezTo>
                    <a:pt x="3590" y="5381"/>
                    <a:pt x="3489" y="5653"/>
                    <a:pt x="3489" y="5953"/>
                  </a:cubicBezTo>
                  <a:cubicBezTo>
                    <a:pt x="3461" y="6211"/>
                    <a:pt x="3475" y="6468"/>
                    <a:pt x="3532" y="6725"/>
                  </a:cubicBezTo>
                  <a:cubicBezTo>
                    <a:pt x="3346" y="6482"/>
                    <a:pt x="3161" y="6239"/>
                    <a:pt x="2989" y="6011"/>
                  </a:cubicBezTo>
                  <a:cubicBezTo>
                    <a:pt x="2832" y="5782"/>
                    <a:pt x="2674" y="5539"/>
                    <a:pt x="2517" y="5296"/>
                  </a:cubicBezTo>
                  <a:cubicBezTo>
                    <a:pt x="2531" y="5281"/>
                    <a:pt x="2546" y="5267"/>
                    <a:pt x="2546" y="5253"/>
                  </a:cubicBezTo>
                  <a:cubicBezTo>
                    <a:pt x="2646" y="5138"/>
                    <a:pt x="2789" y="5095"/>
                    <a:pt x="2889" y="4981"/>
                  </a:cubicBezTo>
                  <a:cubicBezTo>
                    <a:pt x="2975" y="4838"/>
                    <a:pt x="3046" y="4695"/>
                    <a:pt x="3075" y="4538"/>
                  </a:cubicBezTo>
                  <a:cubicBezTo>
                    <a:pt x="3132" y="4380"/>
                    <a:pt x="3175" y="4209"/>
                    <a:pt x="3189" y="4037"/>
                  </a:cubicBezTo>
                  <a:cubicBezTo>
                    <a:pt x="3203" y="3937"/>
                    <a:pt x="3261" y="3694"/>
                    <a:pt x="3132" y="3651"/>
                  </a:cubicBezTo>
                  <a:cubicBezTo>
                    <a:pt x="3120" y="3648"/>
                    <a:pt x="3107" y="3647"/>
                    <a:pt x="3094" y="3647"/>
                  </a:cubicBezTo>
                  <a:cubicBezTo>
                    <a:pt x="2976" y="3647"/>
                    <a:pt x="2852" y="3760"/>
                    <a:pt x="2775" y="3837"/>
                  </a:cubicBezTo>
                  <a:cubicBezTo>
                    <a:pt x="2646" y="3951"/>
                    <a:pt x="2546" y="4080"/>
                    <a:pt x="2474" y="4237"/>
                  </a:cubicBezTo>
                  <a:cubicBezTo>
                    <a:pt x="2374" y="4466"/>
                    <a:pt x="2317" y="4709"/>
                    <a:pt x="2317" y="4952"/>
                  </a:cubicBezTo>
                  <a:cubicBezTo>
                    <a:pt x="2074" y="4538"/>
                    <a:pt x="1874" y="4109"/>
                    <a:pt x="1702" y="3666"/>
                  </a:cubicBezTo>
                  <a:cubicBezTo>
                    <a:pt x="1731" y="3637"/>
                    <a:pt x="1759" y="3623"/>
                    <a:pt x="1774" y="3623"/>
                  </a:cubicBezTo>
                  <a:cubicBezTo>
                    <a:pt x="1859" y="3580"/>
                    <a:pt x="1945" y="3537"/>
                    <a:pt x="2002" y="3465"/>
                  </a:cubicBezTo>
                  <a:cubicBezTo>
                    <a:pt x="2131" y="3294"/>
                    <a:pt x="2231" y="3108"/>
                    <a:pt x="2288" y="2908"/>
                  </a:cubicBezTo>
                  <a:cubicBezTo>
                    <a:pt x="2331" y="2808"/>
                    <a:pt x="2346" y="2693"/>
                    <a:pt x="2360" y="2579"/>
                  </a:cubicBezTo>
                  <a:cubicBezTo>
                    <a:pt x="2374" y="2479"/>
                    <a:pt x="2360" y="2393"/>
                    <a:pt x="2317" y="2307"/>
                  </a:cubicBezTo>
                  <a:cubicBezTo>
                    <a:pt x="2297" y="2282"/>
                    <a:pt x="2273" y="2272"/>
                    <a:pt x="2245" y="2272"/>
                  </a:cubicBezTo>
                  <a:cubicBezTo>
                    <a:pt x="2129" y="2272"/>
                    <a:pt x="1960" y="2450"/>
                    <a:pt x="1902" y="2507"/>
                  </a:cubicBezTo>
                  <a:cubicBezTo>
                    <a:pt x="1716" y="2679"/>
                    <a:pt x="1588" y="2908"/>
                    <a:pt x="1545" y="3165"/>
                  </a:cubicBezTo>
                  <a:cubicBezTo>
                    <a:pt x="1416" y="2765"/>
                    <a:pt x="1330" y="2364"/>
                    <a:pt x="1273" y="1950"/>
                  </a:cubicBezTo>
                  <a:cubicBezTo>
                    <a:pt x="1287" y="1935"/>
                    <a:pt x="1287" y="1935"/>
                    <a:pt x="1287" y="1921"/>
                  </a:cubicBezTo>
                  <a:cubicBezTo>
                    <a:pt x="1359" y="1778"/>
                    <a:pt x="1459" y="1649"/>
                    <a:pt x="1516" y="1478"/>
                  </a:cubicBezTo>
                  <a:cubicBezTo>
                    <a:pt x="1573" y="1335"/>
                    <a:pt x="1602" y="1178"/>
                    <a:pt x="1616" y="1035"/>
                  </a:cubicBezTo>
                  <a:cubicBezTo>
                    <a:pt x="1645" y="749"/>
                    <a:pt x="1616" y="463"/>
                    <a:pt x="1516" y="191"/>
                  </a:cubicBezTo>
                  <a:cubicBezTo>
                    <a:pt x="1491" y="101"/>
                    <a:pt x="1431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12;p80">
              <a:extLst>
                <a:ext uri="{FF2B5EF4-FFF2-40B4-BE49-F238E27FC236}">
                  <a16:creationId xmlns:a16="http://schemas.microsoft.com/office/drawing/2014/main" id="{FD0719E4-E6EC-8FA6-278E-1E22408D8397}"/>
                </a:ext>
              </a:extLst>
            </p:cNvPr>
            <p:cNvSpPr/>
            <p:nvPr/>
          </p:nvSpPr>
          <p:spPr>
            <a:xfrm>
              <a:off x="6623143" y="3938273"/>
              <a:ext cx="134073" cy="305830"/>
            </a:xfrm>
            <a:custGeom>
              <a:avLst/>
              <a:gdLst/>
              <a:ahLst/>
              <a:cxnLst/>
              <a:rect l="l" t="t" r="r" b="b"/>
              <a:pathLst>
                <a:path w="7852" h="17911" extrusionOk="0">
                  <a:moveTo>
                    <a:pt x="2874" y="1"/>
                  </a:moveTo>
                  <a:cubicBezTo>
                    <a:pt x="2837" y="1"/>
                    <a:pt x="2799" y="4"/>
                    <a:pt x="2761" y="10"/>
                  </a:cubicBezTo>
                  <a:cubicBezTo>
                    <a:pt x="2503" y="110"/>
                    <a:pt x="2289" y="324"/>
                    <a:pt x="2203" y="582"/>
                  </a:cubicBezTo>
                  <a:cubicBezTo>
                    <a:pt x="1960" y="1168"/>
                    <a:pt x="2046" y="1854"/>
                    <a:pt x="2274" y="2426"/>
                  </a:cubicBezTo>
                  <a:cubicBezTo>
                    <a:pt x="2460" y="2884"/>
                    <a:pt x="2703" y="3298"/>
                    <a:pt x="3004" y="3684"/>
                  </a:cubicBezTo>
                  <a:cubicBezTo>
                    <a:pt x="3018" y="4185"/>
                    <a:pt x="3047" y="4700"/>
                    <a:pt x="3090" y="5214"/>
                  </a:cubicBezTo>
                  <a:cubicBezTo>
                    <a:pt x="2746" y="4871"/>
                    <a:pt x="2446" y="4485"/>
                    <a:pt x="2189" y="4085"/>
                  </a:cubicBezTo>
                  <a:cubicBezTo>
                    <a:pt x="1903" y="3684"/>
                    <a:pt x="1488" y="3184"/>
                    <a:pt x="959" y="3170"/>
                  </a:cubicBezTo>
                  <a:cubicBezTo>
                    <a:pt x="947" y="3169"/>
                    <a:pt x="936" y="3169"/>
                    <a:pt x="925" y="3169"/>
                  </a:cubicBezTo>
                  <a:cubicBezTo>
                    <a:pt x="356" y="3169"/>
                    <a:pt x="290" y="3879"/>
                    <a:pt x="459" y="4299"/>
                  </a:cubicBezTo>
                  <a:cubicBezTo>
                    <a:pt x="687" y="4843"/>
                    <a:pt x="1231" y="5157"/>
                    <a:pt x="1731" y="5415"/>
                  </a:cubicBezTo>
                  <a:cubicBezTo>
                    <a:pt x="2189" y="5643"/>
                    <a:pt x="2661" y="5801"/>
                    <a:pt x="3161" y="5901"/>
                  </a:cubicBezTo>
                  <a:cubicBezTo>
                    <a:pt x="3190" y="6187"/>
                    <a:pt x="3218" y="6458"/>
                    <a:pt x="3261" y="6730"/>
                  </a:cubicBezTo>
                  <a:cubicBezTo>
                    <a:pt x="3333" y="7316"/>
                    <a:pt x="3433" y="7917"/>
                    <a:pt x="3547" y="8517"/>
                  </a:cubicBezTo>
                  <a:cubicBezTo>
                    <a:pt x="3032" y="8174"/>
                    <a:pt x="2646" y="7645"/>
                    <a:pt x="2289" y="7173"/>
                  </a:cubicBezTo>
                  <a:cubicBezTo>
                    <a:pt x="2089" y="6887"/>
                    <a:pt x="1860" y="6630"/>
                    <a:pt x="1588" y="6401"/>
                  </a:cubicBezTo>
                  <a:cubicBezTo>
                    <a:pt x="1374" y="6247"/>
                    <a:pt x="1121" y="6162"/>
                    <a:pt x="862" y="6162"/>
                  </a:cubicBezTo>
                  <a:cubicBezTo>
                    <a:pt x="808" y="6162"/>
                    <a:pt x="755" y="6165"/>
                    <a:pt x="702" y="6172"/>
                  </a:cubicBezTo>
                  <a:cubicBezTo>
                    <a:pt x="1" y="6287"/>
                    <a:pt x="144" y="7216"/>
                    <a:pt x="401" y="7645"/>
                  </a:cubicBezTo>
                  <a:cubicBezTo>
                    <a:pt x="730" y="8246"/>
                    <a:pt x="1359" y="8575"/>
                    <a:pt x="1989" y="8818"/>
                  </a:cubicBezTo>
                  <a:cubicBezTo>
                    <a:pt x="2518" y="9047"/>
                    <a:pt x="3104" y="9161"/>
                    <a:pt x="3690" y="9175"/>
                  </a:cubicBezTo>
                  <a:cubicBezTo>
                    <a:pt x="3890" y="10119"/>
                    <a:pt x="4119" y="11048"/>
                    <a:pt x="4391" y="11978"/>
                  </a:cubicBezTo>
                  <a:cubicBezTo>
                    <a:pt x="4276" y="11906"/>
                    <a:pt x="4162" y="11835"/>
                    <a:pt x="4062" y="11763"/>
                  </a:cubicBezTo>
                  <a:cubicBezTo>
                    <a:pt x="3905" y="11649"/>
                    <a:pt x="3776" y="11535"/>
                    <a:pt x="3647" y="11392"/>
                  </a:cubicBezTo>
                  <a:cubicBezTo>
                    <a:pt x="3433" y="11148"/>
                    <a:pt x="3290" y="10862"/>
                    <a:pt x="3075" y="10634"/>
                  </a:cubicBezTo>
                  <a:cubicBezTo>
                    <a:pt x="2805" y="10340"/>
                    <a:pt x="2409" y="10046"/>
                    <a:pt x="1975" y="10046"/>
                  </a:cubicBezTo>
                  <a:cubicBezTo>
                    <a:pt x="1881" y="10046"/>
                    <a:pt x="1785" y="10060"/>
                    <a:pt x="1688" y="10090"/>
                  </a:cubicBezTo>
                  <a:cubicBezTo>
                    <a:pt x="1145" y="10262"/>
                    <a:pt x="1188" y="10934"/>
                    <a:pt x="1488" y="11291"/>
                  </a:cubicBezTo>
                  <a:cubicBezTo>
                    <a:pt x="1674" y="11506"/>
                    <a:pt x="1888" y="11692"/>
                    <a:pt x="2131" y="11849"/>
                  </a:cubicBezTo>
                  <a:cubicBezTo>
                    <a:pt x="2360" y="12006"/>
                    <a:pt x="2618" y="12135"/>
                    <a:pt x="2875" y="12235"/>
                  </a:cubicBezTo>
                  <a:cubicBezTo>
                    <a:pt x="3161" y="12335"/>
                    <a:pt x="3461" y="12407"/>
                    <a:pt x="3762" y="12435"/>
                  </a:cubicBezTo>
                  <a:cubicBezTo>
                    <a:pt x="3919" y="12450"/>
                    <a:pt x="4062" y="12464"/>
                    <a:pt x="4219" y="12464"/>
                  </a:cubicBezTo>
                  <a:cubicBezTo>
                    <a:pt x="4300" y="12474"/>
                    <a:pt x="4374" y="12484"/>
                    <a:pt x="4445" y="12484"/>
                  </a:cubicBezTo>
                  <a:cubicBezTo>
                    <a:pt x="4475" y="12484"/>
                    <a:pt x="4504" y="12482"/>
                    <a:pt x="4534" y="12478"/>
                  </a:cubicBezTo>
                  <a:cubicBezTo>
                    <a:pt x="4591" y="12664"/>
                    <a:pt x="4648" y="12864"/>
                    <a:pt x="4720" y="13050"/>
                  </a:cubicBezTo>
                  <a:cubicBezTo>
                    <a:pt x="4848" y="13451"/>
                    <a:pt x="4977" y="13851"/>
                    <a:pt x="5134" y="14237"/>
                  </a:cubicBezTo>
                  <a:cubicBezTo>
                    <a:pt x="4891" y="14080"/>
                    <a:pt x="4662" y="13894"/>
                    <a:pt x="4462" y="13679"/>
                  </a:cubicBezTo>
                  <a:cubicBezTo>
                    <a:pt x="4305" y="13479"/>
                    <a:pt x="4133" y="13293"/>
                    <a:pt x="3947" y="13136"/>
                  </a:cubicBezTo>
                  <a:cubicBezTo>
                    <a:pt x="3762" y="13007"/>
                    <a:pt x="3561" y="12922"/>
                    <a:pt x="3333" y="12907"/>
                  </a:cubicBezTo>
                  <a:cubicBezTo>
                    <a:pt x="3275" y="12900"/>
                    <a:pt x="3217" y="12896"/>
                    <a:pt x="3157" y="12896"/>
                  </a:cubicBezTo>
                  <a:cubicBezTo>
                    <a:pt x="2996" y="12896"/>
                    <a:pt x="2828" y="12923"/>
                    <a:pt x="2661" y="12964"/>
                  </a:cubicBezTo>
                  <a:cubicBezTo>
                    <a:pt x="2232" y="13122"/>
                    <a:pt x="2203" y="13737"/>
                    <a:pt x="2460" y="14051"/>
                  </a:cubicBezTo>
                  <a:cubicBezTo>
                    <a:pt x="2761" y="14409"/>
                    <a:pt x="3275" y="14594"/>
                    <a:pt x="3719" y="14709"/>
                  </a:cubicBezTo>
                  <a:cubicBezTo>
                    <a:pt x="4208" y="14825"/>
                    <a:pt x="4708" y="14883"/>
                    <a:pt x="5200" y="14883"/>
                  </a:cubicBezTo>
                  <a:cubicBezTo>
                    <a:pt x="5254" y="14883"/>
                    <a:pt x="5309" y="14882"/>
                    <a:pt x="5363" y="14880"/>
                  </a:cubicBezTo>
                  <a:cubicBezTo>
                    <a:pt x="5370" y="14888"/>
                    <a:pt x="5377" y="14891"/>
                    <a:pt x="5384" y="14891"/>
                  </a:cubicBezTo>
                  <a:cubicBezTo>
                    <a:pt x="5392" y="14891"/>
                    <a:pt x="5399" y="14888"/>
                    <a:pt x="5406" y="14880"/>
                  </a:cubicBezTo>
                  <a:cubicBezTo>
                    <a:pt x="5721" y="15581"/>
                    <a:pt x="6135" y="16239"/>
                    <a:pt x="6621" y="16839"/>
                  </a:cubicBezTo>
                  <a:cubicBezTo>
                    <a:pt x="6822" y="17097"/>
                    <a:pt x="7050" y="17326"/>
                    <a:pt x="7293" y="17554"/>
                  </a:cubicBezTo>
                  <a:cubicBezTo>
                    <a:pt x="7351" y="17612"/>
                    <a:pt x="7408" y="17669"/>
                    <a:pt x="7465" y="17726"/>
                  </a:cubicBezTo>
                  <a:lnTo>
                    <a:pt x="7565" y="17812"/>
                  </a:lnTo>
                  <a:cubicBezTo>
                    <a:pt x="7594" y="17840"/>
                    <a:pt x="7637" y="17869"/>
                    <a:pt x="7665" y="17898"/>
                  </a:cubicBezTo>
                  <a:cubicBezTo>
                    <a:pt x="7686" y="17906"/>
                    <a:pt x="7705" y="17910"/>
                    <a:pt x="7723" y="17910"/>
                  </a:cubicBezTo>
                  <a:cubicBezTo>
                    <a:pt x="7792" y="17910"/>
                    <a:pt x="7837" y="17851"/>
                    <a:pt x="7837" y="17783"/>
                  </a:cubicBezTo>
                  <a:cubicBezTo>
                    <a:pt x="7851" y="17697"/>
                    <a:pt x="7822" y="17612"/>
                    <a:pt x="7751" y="17540"/>
                  </a:cubicBezTo>
                  <a:cubicBezTo>
                    <a:pt x="7708" y="17483"/>
                    <a:pt x="7637" y="17411"/>
                    <a:pt x="7579" y="17368"/>
                  </a:cubicBezTo>
                  <a:cubicBezTo>
                    <a:pt x="7522" y="17311"/>
                    <a:pt x="7465" y="17240"/>
                    <a:pt x="7394" y="17183"/>
                  </a:cubicBezTo>
                  <a:cubicBezTo>
                    <a:pt x="7236" y="17011"/>
                    <a:pt x="7065" y="16825"/>
                    <a:pt x="6907" y="16654"/>
                  </a:cubicBezTo>
                  <a:cubicBezTo>
                    <a:pt x="6736" y="16396"/>
                    <a:pt x="6578" y="16153"/>
                    <a:pt x="6421" y="15896"/>
                  </a:cubicBezTo>
                  <a:cubicBezTo>
                    <a:pt x="6250" y="15624"/>
                    <a:pt x="6107" y="15324"/>
                    <a:pt x="5978" y="15023"/>
                  </a:cubicBezTo>
                  <a:cubicBezTo>
                    <a:pt x="5849" y="14723"/>
                    <a:pt x="5735" y="14409"/>
                    <a:pt x="5620" y="14094"/>
                  </a:cubicBezTo>
                  <a:cubicBezTo>
                    <a:pt x="5563" y="13922"/>
                    <a:pt x="5506" y="13751"/>
                    <a:pt x="5449" y="13565"/>
                  </a:cubicBezTo>
                  <a:cubicBezTo>
                    <a:pt x="5392" y="13436"/>
                    <a:pt x="5349" y="13293"/>
                    <a:pt x="5334" y="13150"/>
                  </a:cubicBezTo>
                  <a:cubicBezTo>
                    <a:pt x="5992" y="12936"/>
                    <a:pt x="6464" y="12364"/>
                    <a:pt x="6822" y="11778"/>
                  </a:cubicBezTo>
                  <a:cubicBezTo>
                    <a:pt x="6979" y="11506"/>
                    <a:pt x="7122" y="11234"/>
                    <a:pt x="7222" y="10934"/>
                  </a:cubicBezTo>
                  <a:cubicBezTo>
                    <a:pt x="7365" y="10634"/>
                    <a:pt x="7408" y="10305"/>
                    <a:pt x="7351" y="9976"/>
                  </a:cubicBezTo>
                  <a:cubicBezTo>
                    <a:pt x="7266" y="9552"/>
                    <a:pt x="6903" y="9004"/>
                    <a:pt x="6446" y="9004"/>
                  </a:cubicBezTo>
                  <a:cubicBezTo>
                    <a:pt x="6364" y="9004"/>
                    <a:pt x="6279" y="9022"/>
                    <a:pt x="6192" y="9061"/>
                  </a:cubicBezTo>
                  <a:cubicBezTo>
                    <a:pt x="5620" y="9318"/>
                    <a:pt x="5449" y="10076"/>
                    <a:pt x="5406" y="10634"/>
                  </a:cubicBezTo>
                  <a:cubicBezTo>
                    <a:pt x="5363" y="10991"/>
                    <a:pt x="5363" y="11349"/>
                    <a:pt x="5349" y="11706"/>
                  </a:cubicBezTo>
                  <a:cubicBezTo>
                    <a:pt x="5334" y="12049"/>
                    <a:pt x="5263" y="12392"/>
                    <a:pt x="5134" y="12707"/>
                  </a:cubicBezTo>
                  <a:cubicBezTo>
                    <a:pt x="4848" y="11720"/>
                    <a:pt x="4577" y="10734"/>
                    <a:pt x="4348" y="9733"/>
                  </a:cubicBezTo>
                  <a:cubicBezTo>
                    <a:pt x="4348" y="9719"/>
                    <a:pt x="4348" y="9704"/>
                    <a:pt x="4348" y="9690"/>
                  </a:cubicBezTo>
                  <a:lnTo>
                    <a:pt x="4362" y="9676"/>
                  </a:lnTo>
                  <a:cubicBezTo>
                    <a:pt x="4391" y="9704"/>
                    <a:pt x="4434" y="9733"/>
                    <a:pt x="4477" y="9733"/>
                  </a:cubicBezTo>
                  <a:cubicBezTo>
                    <a:pt x="4848" y="9647"/>
                    <a:pt x="5220" y="9347"/>
                    <a:pt x="5506" y="9089"/>
                  </a:cubicBezTo>
                  <a:cubicBezTo>
                    <a:pt x="5792" y="8789"/>
                    <a:pt x="6049" y="8460"/>
                    <a:pt x="6278" y="8103"/>
                  </a:cubicBezTo>
                  <a:cubicBezTo>
                    <a:pt x="6493" y="7788"/>
                    <a:pt x="6664" y="7445"/>
                    <a:pt x="6807" y="7088"/>
                  </a:cubicBezTo>
                  <a:cubicBezTo>
                    <a:pt x="6950" y="6744"/>
                    <a:pt x="6993" y="6373"/>
                    <a:pt x="6936" y="6015"/>
                  </a:cubicBezTo>
                  <a:cubicBezTo>
                    <a:pt x="6879" y="5701"/>
                    <a:pt x="6679" y="5443"/>
                    <a:pt x="6407" y="5300"/>
                  </a:cubicBezTo>
                  <a:cubicBezTo>
                    <a:pt x="6271" y="5224"/>
                    <a:pt x="6102" y="5173"/>
                    <a:pt x="5942" y="5173"/>
                  </a:cubicBezTo>
                  <a:cubicBezTo>
                    <a:pt x="5800" y="5173"/>
                    <a:pt x="5664" y="5214"/>
                    <a:pt x="5563" y="5314"/>
                  </a:cubicBezTo>
                  <a:cubicBezTo>
                    <a:pt x="5320" y="5586"/>
                    <a:pt x="5134" y="5886"/>
                    <a:pt x="5006" y="6230"/>
                  </a:cubicBezTo>
                  <a:cubicBezTo>
                    <a:pt x="4877" y="6601"/>
                    <a:pt x="4820" y="7002"/>
                    <a:pt x="4820" y="7388"/>
                  </a:cubicBezTo>
                  <a:cubicBezTo>
                    <a:pt x="4820" y="7803"/>
                    <a:pt x="4791" y="8217"/>
                    <a:pt x="4734" y="8632"/>
                  </a:cubicBezTo>
                  <a:cubicBezTo>
                    <a:pt x="4662" y="8961"/>
                    <a:pt x="4519" y="9275"/>
                    <a:pt x="4305" y="9547"/>
                  </a:cubicBezTo>
                  <a:cubicBezTo>
                    <a:pt x="4090" y="8532"/>
                    <a:pt x="3919" y="7517"/>
                    <a:pt x="3790" y="6487"/>
                  </a:cubicBezTo>
                  <a:cubicBezTo>
                    <a:pt x="3776" y="6387"/>
                    <a:pt x="3776" y="6301"/>
                    <a:pt x="3762" y="6215"/>
                  </a:cubicBezTo>
                  <a:cubicBezTo>
                    <a:pt x="4276" y="5987"/>
                    <a:pt x="4620" y="5529"/>
                    <a:pt x="4905" y="5057"/>
                  </a:cubicBezTo>
                  <a:cubicBezTo>
                    <a:pt x="5191" y="4600"/>
                    <a:pt x="5463" y="4042"/>
                    <a:pt x="5420" y="3484"/>
                  </a:cubicBezTo>
                  <a:cubicBezTo>
                    <a:pt x="5394" y="3097"/>
                    <a:pt x="5093" y="2561"/>
                    <a:pt x="4646" y="2561"/>
                  </a:cubicBezTo>
                  <a:cubicBezTo>
                    <a:pt x="4614" y="2561"/>
                    <a:pt x="4581" y="2563"/>
                    <a:pt x="4548" y="2569"/>
                  </a:cubicBezTo>
                  <a:cubicBezTo>
                    <a:pt x="4319" y="2641"/>
                    <a:pt x="4148" y="2812"/>
                    <a:pt x="4090" y="3055"/>
                  </a:cubicBezTo>
                  <a:cubicBezTo>
                    <a:pt x="4033" y="3313"/>
                    <a:pt x="4005" y="3584"/>
                    <a:pt x="4019" y="3870"/>
                  </a:cubicBezTo>
                  <a:cubicBezTo>
                    <a:pt x="4033" y="4185"/>
                    <a:pt x="3990" y="4514"/>
                    <a:pt x="3933" y="4843"/>
                  </a:cubicBezTo>
                  <a:cubicBezTo>
                    <a:pt x="3905" y="5100"/>
                    <a:pt x="3819" y="5343"/>
                    <a:pt x="3704" y="5572"/>
                  </a:cubicBezTo>
                  <a:cubicBezTo>
                    <a:pt x="3661" y="5086"/>
                    <a:pt x="3633" y="4600"/>
                    <a:pt x="3619" y="4113"/>
                  </a:cubicBezTo>
                  <a:cubicBezTo>
                    <a:pt x="3633" y="4042"/>
                    <a:pt x="3661" y="3956"/>
                    <a:pt x="3661" y="3870"/>
                  </a:cubicBezTo>
                  <a:cubicBezTo>
                    <a:pt x="3704" y="3670"/>
                    <a:pt x="3733" y="3484"/>
                    <a:pt x="3747" y="3284"/>
                  </a:cubicBezTo>
                  <a:cubicBezTo>
                    <a:pt x="3790" y="2912"/>
                    <a:pt x="3819" y="2526"/>
                    <a:pt x="3833" y="2154"/>
                  </a:cubicBezTo>
                  <a:cubicBezTo>
                    <a:pt x="3847" y="1811"/>
                    <a:pt x="3833" y="1482"/>
                    <a:pt x="3776" y="1154"/>
                  </a:cubicBezTo>
                  <a:cubicBezTo>
                    <a:pt x="3747" y="853"/>
                    <a:pt x="3633" y="553"/>
                    <a:pt x="3461" y="296"/>
                  </a:cubicBezTo>
                  <a:cubicBezTo>
                    <a:pt x="3326" y="111"/>
                    <a:pt x="3106" y="1"/>
                    <a:pt x="2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13;p80">
              <a:extLst>
                <a:ext uri="{FF2B5EF4-FFF2-40B4-BE49-F238E27FC236}">
                  <a16:creationId xmlns:a16="http://schemas.microsoft.com/office/drawing/2014/main" id="{A6F70701-E32D-A7A8-4D10-AFA3B4F4D4AA}"/>
                </a:ext>
              </a:extLst>
            </p:cNvPr>
            <p:cNvSpPr/>
            <p:nvPr/>
          </p:nvSpPr>
          <p:spPr>
            <a:xfrm>
              <a:off x="6579689" y="4049187"/>
              <a:ext cx="146760" cy="188252"/>
            </a:xfrm>
            <a:custGeom>
              <a:avLst/>
              <a:gdLst/>
              <a:ahLst/>
              <a:cxnLst/>
              <a:rect l="l" t="t" r="r" b="b"/>
              <a:pathLst>
                <a:path w="8595" h="11025" extrusionOk="0">
                  <a:moveTo>
                    <a:pt x="1327" y="1"/>
                  </a:moveTo>
                  <a:cubicBezTo>
                    <a:pt x="1314" y="1"/>
                    <a:pt x="1301" y="2"/>
                    <a:pt x="1288" y="5"/>
                  </a:cubicBezTo>
                  <a:cubicBezTo>
                    <a:pt x="1159" y="34"/>
                    <a:pt x="1073" y="177"/>
                    <a:pt x="1016" y="277"/>
                  </a:cubicBezTo>
                  <a:cubicBezTo>
                    <a:pt x="887" y="534"/>
                    <a:pt x="844" y="806"/>
                    <a:pt x="873" y="1063"/>
                  </a:cubicBezTo>
                  <a:cubicBezTo>
                    <a:pt x="902" y="1235"/>
                    <a:pt x="930" y="1392"/>
                    <a:pt x="987" y="1550"/>
                  </a:cubicBezTo>
                  <a:cubicBezTo>
                    <a:pt x="1016" y="1664"/>
                    <a:pt x="1073" y="1764"/>
                    <a:pt x="1130" y="1864"/>
                  </a:cubicBezTo>
                  <a:cubicBezTo>
                    <a:pt x="1116" y="1893"/>
                    <a:pt x="1102" y="1921"/>
                    <a:pt x="1102" y="1936"/>
                  </a:cubicBezTo>
                  <a:cubicBezTo>
                    <a:pt x="1087" y="1979"/>
                    <a:pt x="1130" y="2021"/>
                    <a:pt x="1173" y="2021"/>
                  </a:cubicBezTo>
                  <a:cubicBezTo>
                    <a:pt x="1188" y="2179"/>
                    <a:pt x="1202" y="2336"/>
                    <a:pt x="1216" y="2493"/>
                  </a:cubicBezTo>
                  <a:lnTo>
                    <a:pt x="1159" y="2422"/>
                  </a:lnTo>
                  <a:cubicBezTo>
                    <a:pt x="1073" y="2279"/>
                    <a:pt x="944" y="2136"/>
                    <a:pt x="859" y="2021"/>
                  </a:cubicBezTo>
                  <a:cubicBezTo>
                    <a:pt x="773" y="1921"/>
                    <a:pt x="673" y="1807"/>
                    <a:pt x="587" y="1707"/>
                  </a:cubicBezTo>
                  <a:cubicBezTo>
                    <a:pt x="515" y="1621"/>
                    <a:pt x="401" y="1564"/>
                    <a:pt x="287" y="1550"/>
                  </a:cubicBezTo>
                  <a:cubicBezTo>
                    <a:pt x="1" y="1578"/>
                    <a:pt x="58" y="1950"/>
                    <a:pt x="129" y="2150"/>
                  </a:cubicBezTo>
                  <a:cubicBezTo>
                    <a:pt x="315" y="2608"/>
                    <a:pt x="744" y="2922"/>
                    <a:pt x="1245" y="2965"/>
                  </a:cubicBezTo>
                  <a:cubicBezTo>
                    <a:pt x="1259" y="2979"/>
                    <a:pt x="1273" y="2979"/>
                    <a:pt x="1302" y="2979"/>
                  </a:cubicBezTo>
                  <a:cubicBezTo>
                    <a:pt x="1359" y="3280"/>
                    <a:pt x="1431" y="3566"/>
                    <a:pt x="1516" y="3837"/>
                  </a:cubicBezTo>
                  <a:cubicBezTo>
                    <a:pt x="1459" y="3795"/>
                    <a:pt x="1402" y="3752"/>
                    <a:pt x="1345" y="3709"/>
                  </a:cubicBezTo>
                  <a:cubicBezTo>
                    <a:pt x="1216" y="3609"/>
                    <a:pt x="1102" y="3509"/>
                    <a:pt x="987" y="3408"/>
                  </a:cubicBezTo>
                  <a:cubicBezTo>
                    <a:pt x="859" y="3294"/>
                    <a:pt x="730" y="3208"/>
                    <a:pt x="573" y="3151"/>
                  </a:cubicBezTo>
                  <a:cubicBezTo>
                    <a:pt x="505" y="3129"/>
                    <a:pt x="423" y="3106"/>
                    <a:pt x="345" y="3106"/>
                  </a:cubicBezTo>
                  <a:cubicBezTo>
                    <a:pt x="273" y="3106"/>
                    <a:pt x="206" y="3125"/>
                    <a:pt x="158" y="3180"/>
                  </a:cubicBezTo>
                  <a:cubicBezTo>
                    <a:pt x="58" y="3308"/>
                    <a:pt x="158" y="3451"/>
                    <a:pt x="230" y="3566"/>
                  </a:cubicBezTo>
                  <a:cubicBezTo>
                    <a:pt x="415" y="3837"/>
                    <a:pt x="644" y="4066"/>
                    <a:pt x="916" y="4238"/>
                  </a:cubicBezTo>
                  <a:cubicBezTo>
                    <a:pt x="1202" y="4424"/>
                    <a:pt x="1516" y="4567"/>
                    <a:pt x="1845" y="4667"/>
                  </a:cubicBezTo>
                  <a:cubicBezTo>
                    <a:pt x="2031" y="5081"/>
                    <a:pt x="2246" y="5467"/>
                    <a:pt x="2489" y="5854"/>
                  </a:cubicBezTo>
                  <a:lnTo>
                    <a:pt x="2360" y="5753"/>
                  </a:lnTo>
                  <a:cubicBezTo>
                    <a:pt x="2174" y="5610"/>
                    <a:pt x="2003" y="5496"/>
                    <a:pt x="1802" y="5396"/>
                  </a:cubicBezTo>
                  <a:cubicBezTo>
                    <a:pt x="1631" y="5296"/>
                    <a:pt x="1445" y="5224"/>
                    <a:pt x="1245" y="5167"/>
                  </a:cubicBezTo>
                  <a:cubicBezTo>
                    <a:pt x="1059" y="5096"/>
                    <a:pt x="859" y="5053"/>
                    <a:pt x="673" y="5039"/>
                  </a:cubicBezTo>
                  <a:cubicBezTo>
                    <a:pt x="487" y="5039"/>
                    <a:pt x="330" y="5182"/>
                    <a:pt x="330" y="5367"/>
                  </a:cubicBezTo>
                  <a:cubicBezTo>
                    <a:pt x="358" y="5539"/>
                    <a:pt x="458" y="5711"/>
                    <a:pt x="587" y="5825"/>
                  </a:cubicBezTo>
                  <a:cubicBezTo>
                    <a:pt x="859" y="6068"/>
                    <a:pt x="1188" y="6225"/>
                    <a:pt x="1545" y="6283"/>
                  </a:cubicBezTo>
                  <a:cubicBezTo>
                    <a:pt x="1778" y="6315"/>
                    <a:pt x="2011" y="6333"/>
                    <a:pt x="2246" y="6333"/>
                  </a:cubicBezTo>
                  <a:cubicBezTo>
                    <a:pt x="2430" y="6333"/>
                    <a:pt x="2615" y="6322"/>
                    <a:pt x="2803" y="6297"/>
                  </a:cubicBezTo>
                  <a:lnTo>
                    <a:pt x="2918" y="6468"/>
                  </a:lnTo>
                  <a:cubicBezTo>
                    <a:pt x="3204" y="6854"/>
                    <a:pt x="3490" y="7226"/>
                    <a:pt x="3804" y="7584"/>
                  </a:cubicBezTo>
                  <a:cubicBezTo>
                    <a:pt x="3633" y="7498"/>
                    <a:pt x="3461" y="7426"/>
                    <a:pt x="3289" y="7369"/>
                  </a:cubicBezTo>
                  <a:cubicBezTo>
                    <a:pt x="3089" y="7298"/>
                    <a:pt x="2875" y="7255"/>
                    <a:pt x="2660" y="7241"/>
                  </a:cubicBezTo>
                  <a:cubicBezTo>
                    <a:pt x="2619" y="7235"/>
                    <a:pt x="2579" y="7232"/>
                    <a:pt x="2538" y="7232"/>
                  </a:cubicBezTo>
                  <a:cubicBezTo>
                    <a:pt x="2379" y="7232"/>
                    <a:pt x="2222" y="7275"/>
                    <a:pt x="2074" y="7355"/>
                  </a:cubicBezTo>
                  <a:cubicBezTo>
                    <a:pt x="1717" y="7641"/>
                    <a:pt x="2246" y="7998"/>
                    <a:pt x="2489" y="8127"/>
                  </a:cubicBezTo>
                  <a:cubicBezTo>
                    <a:pt x="2896" y="8358"/>
                    <a:pt x="3351" y="8476"/>
                    <a:pt x="3811" y="8476"/>
                  </a:cubicBezTo>
                  <a:cubicBezTo>
                    <a:pt x="4062" y="8476"/>
                    <a:pt x="4315" y="8441"/>
                    <a:pt x="4562" y="8370"/>
                  </a:cubicBezTo>
                  <a:cubicBezTo>
                    <a:pt x="4791" y="8585"/>
                    <a:pt x="5020" y="8799"/>
                    <a:pt x="5263" y="8999"/>
                  </a:cubicBezTo>
                  <a:cubicBezTo>
                    <a:pt x="5177" y="8985"/>
                    <a:pt x="5091" y="8971"/>
                    <a:pt x="5005" y="8956"/>
                  </a:cubicBezTo>
                  <a:cubicBezTo>
                    <a:pt x="4762" y="8942"/>
                    <a:pt x="4519" y="8928"/>
                    <a:pt x="4290" y="8928"/>
                  </a:cubicBezTo>
                  <a:cubicBezTo>
                    <a:pt x="4062" y="8928"/>
                    <a:pt x="3847" y="8956"/>
                    <a:pt x="3633" y="8985"/>
                  </a:cubicBezTo>
                  <a:cubicBezTo>
                    <a:pt x="3447" y="9014"/>
                    <a:pt x="3275" y="9114"/>
                    <a:pt x="3189" y="9285"/>
                  </a:cubicBezTo>
                  <a:cubicBezTo>
                    <a:pt x="3004" y="9643"/>
                    <a:pt x="3289" y="9986"/>
                    <a:pt x="3618" y="10115"/>
                  </a:cubicBezTo>
                  <a:cubicBezTo>
                    <a:pt x="3758" y="10161"/>
                    <a:pt x="3906" y="10184"/>
                    <a:pt x="4054" y="10184"/>
                  </a:cubicBezTo>
                  <a:cubicBezTo>
                    <a:pt x="4270" y="10184"/>
                    <a:pt x="4488" y="10136"/>
                    <a:pt x="4691" y="10043"/>
                  </a:cubicBezTo>
                  <a:cubicBezTo>
                    <a:pt x="5077" y="9872"/>
                    <a:pt x="5449" y="9686"/>
                    <a:pt x="5806" y="9457"/>
                  </a:cubicBezTo>
                  <a:cubicBezTo>
                    <a:pt x="5949" y="9571"/>
                    <a:pt x="6092" y="9686"/>
                    <a:pt x="6249" y="9786"/>
                  </a:cubicBezTo>
                  <a:cubicBezTo>
                    <a:pt x="6564" y="10015"/>
                    <a:pt x="6879" y="10243"/>
                    <a:pt x="7222" y="10443"/>
                  </a:cubicBezTo>
                  <a:cubicBezTo>
                    <a:pt x="7551" y="10658"/>
                    <a:pt x="7894" y="10858"/>
                    <a:pt x="8266" y="11015"/>
                  </a:cubicBezTo>
                  <a:cubicBezTo>
                    <a:pt x="8280" y="11022"/>
                    <a:pt x="8295" y="11025"/>
                    <a:pt x="8310" y="11025"/>
                  </a:cubicBezTo>
                  <a:cubicBezTo>
                    <a:pt x="8437" y="11025"/>
                    <a:pt x="8595" y="10835"/>
                    <a:pt x="8480" y="10758"/>
                  </a:cubicBezTo>
                  <a:cubicBezTo>
                    <a:pt x="8294" y="10644"/>
                    <a:pt x="8094" y="10558"/>
                    <a:pt x="7908" y="10443"/>
                  </a:cubicBezTo>
                  <a:cubicBezTo>
                    <a:pt x="7722" y="10329"/>
                    <a:pt x="7522" y="10229"/>
                    <a:pt x="7350" y="10115"/>
                  </a:cubicBezTo>
                  <a:cubicBezTo>
                    <a:pt x="7122" y="9972"/>
                    <a:pt x="6893" y="9814"/>
                    <a:pt x="6678" y="9657"/>
                  </a:cubicBezTo>
                  <a:cubicBezTo>
                    <a:pt x="6807" y="9271"/>
                    <a:pt x="6864" y="8856"/>
                    <a:pt x="6836" y="8442"/>
                  </a:cubicBezTo>
                  <a:cubicBezTo>
                    <a:pt x="6850" y="8098"/>
                    <a:pt x="6736" y="7755"/>
                    <a:pt x="6535" y="7469"/>
                  </a:cubicBezTo>
                  <a:cubicBezTo>
                    <a:pt x="6471" y="7386"/>
                    <a:pt x="6376" y="7339"/>
                    <a:pt x="6279" y="7339"/>
                  </a:cubicBezTo>
                  <a:cubicBezTo>
                    <a:pt x="6226" y="7339"/>
                    <a:pt x="6171" y="7353"/>
                    <a:pt x="6121" y="7384"/>
                  </a:cubicBezTo>
                  <a:cubicBezTo>
                    <a:pt x="5963" y="7469"/>
                    <a:pt x="5863" y="7627"/>
                    <a:pt x="5849" y="7812"/>
                  </a:cubicBezTo>
                  <a:cubicBezTo>
                    <a:pt x="5820" y="8199"/>
                    <a:pt x="5878" y="8585"/>
                    <a:pt x="6021" y="8956"/>
                  </a:cubicBezTo>
                  <a:cubicBezTo>
                    <a:pt x="6063" y="9056"/>
                    <a:pt x="6106" y="9171"/>
                    <a:pt x="6149" y="9271"/>
                  </a:cubicBezTo>
                  <a:cubicBezTo>
                    <a:pt x="5792" y="8999"/>
                    <a:pt x="5449" y="8699"/>
                    <a:pt x="5105" y="8399"/>
                  </a:cubicBezTo>
                  <a:cubicBezTo>
                    <a:pt x="5134" y="8384"/>
                    <a:pt x="5163" y="8370"/>
                    <a:pt x="5177" y="8356"/>
                  </a:cubicBezTo>
                  <a:cubicBezTo>
                    <a:pt x="5420" y="8041"/>
                    <a:pt x="5549" y="7641"/>
                    <a:pt x="5506" y="7241"/>
                  </a:cubicBezTo>
                  <a:cubicBezTo>
                    <a:pt x="5506" y="7040"/>
                    <a:pt x="5477" y="6840"/>
                    <a:pt x="5463" y="6640"/>
                  </a:cubicBezTo>
                  <a:cubicBezTo>
                    <a:pt x="5449" y="6468"/>
                    <a:pt x="5391" y="6297"/>
                    <a:pt x="5306" y="6154"/>
                  </a:cubicBezTo>
                  <a:cubicBezTo>
                    <a:pt x="5224" y="6044"/>
                    <a:pt x="5115" y="5896"/>
                    <a:pt x="4968" y="5896"/>
                  </a:cubicBezTo>
                  <a:cubicBezTo>
                    <a:pt x="4962" y="5896"/>
                    <a:pt x="4955" y="5896"/>
                    <a:pt x="4948" y="5896"/>
                  </a:cubicBezTo>
                  <a:cubicBezTo>
                    <a:pt x="4777" y="5925"/>
                    <a:pt x="4705" y="6111"/>
                    <a:pt x="4648" y="6240"/>
                  </a:cubicBezTo>
                  <a:cubicBezTo>
                    <a:pt x="4548" y="6597"/>
                    <a:pt x="4505" y="6955"/>
                    <a:pt x="4562" y="7312"/>
                  </a:cubicBezTo>
                  <a:cubicBezTo>
                    <a:pt x="4605" y="7555"/>
                    <a:pt x="4662" y="7798"/>
                    <a:pt x="4748" y="8027"/>
                  </a:cubicBezTo>
                  <a:cubicBezTo>
                    <a:pt x="4448" y="7741"/>
                    <a:pt x="4162" y="7441"/>
                    <a:pt x="3890" y="7126"/>
                  </a:cubicBezTo>
                  <a:cubicBezTo>
                    <a:pt x="4076" y="6897"/>
                    <a:pt x="4205" y="6640"/>
                    <a:pt x="4262" y="6354"/>
                  </a:cubicBezTo>
                  <a:cubicBezTo>
                    <a:pt x="4319" y="6025"/>
                    <a:pt x="4333" y="5682"/>
                    <a:pt x="4305" y="5339"/>
                  </a:cubicBezTo>
                  <a:cubicBezTo>
                    <a:pt x="4290" y="5224"/>
                    <a:pt x="4305" y="5010"/>
                    <a:pt x="4147" y="4981"/>
                  </a:cubicBezTo>
                  <a:cubicBezTo>
                    <a:pt x="4004" y="4981"/>
                    <a:pt x="3876" y="5053"/>
                    <a:pt x="3790" y="5167"/>
                  </a:cubicBezTo>
                  <a:cubicBezTo>
                    <a:pt x="3618" y="5382"/>
                    <a:pt x="3518" y="5668"/>
                    <a:pt x="3504" y="5954"/>
                  </a:cubicBezTo>
                  <a:cubicBezTo>
                    <a:pt x="3490" y="6211"/>
                    <a:pt x="3504" y="6468"/>
                    <a:pt x="3547" y="6726"/>
                  </a:cubicBezTo>
                  <a:cubicBezTo>
                    <a:pt x="3375" y="6497"/>
                    <a:pt x="3189" y="6254"/>
                    <a:pt x="3018" y="6011"/>
                  </a:cubicBezTo>
                  <a:cubicBezTo>
                    <a:pt x="2846" y="5782"/>
                    <a:pt x="2689" y="5539"/>
                    <a:pt x="2546" y="5282"/>
                  </a:cubicBezTo>
                  <a:cubicBezTo>
                    <a:pt x="2546" y="5282"/>
                    <a:pt x="2560" y="5267"/>
                    <a:pt x="2575" y="5253"/>
                  </a:cubicBezTo>
                  <a:cubicBezTo>
                    <a:pt x="2660" y="5139"/>
                    <a:pt x="2803" y="5096"/>
                    <a:pt x="2903" y="4981"/>
                  </a:cubicBezTo>
                  <a:cubicBezTo>
                    <a:pt x="2989" y="4838"/>
                    <a:pt x="3061" y="4695"/>
                    <a:pt x="3104" y="4538"/>
                  </a:cubicBezTo>
                  <a:cubicBezTo>
                    <a:pt x="3147" y="4381"/>
                    <a:pt x="3189" y="4209"/>
                    <a:pt x="3218" y="4038"/>
                  </a:cubicBezTo>
                  <a:cubicBezTo>
                    <a:pt x="3232" y="3937"/>
                    <a:pt x="3275" y="3694"/>
                    <a:pt x="3147" y="3652"/>
                  </a:cubicBezTo>
                  <a:cubicBezTo>
                    <a:pt x="3134" y="3649"/>
                    <a:pt x="3121" y="3647"/>
                    <a:pt x="3109" y="3647"/>
                  </a:cubicBezTo>
                  <a:cubicBezTo>
                    <a:pt x="2991" y="3647"/>
                    <a:pt x="2867" y="3760"/>
                    <a:pt x="2789" y="3837"/>
                  </a:cubicBezTo>
                  <a:cubicBezTo>
                    <a:pt x="2675" y="3952"/>
                    <a:pt x="2575" y="4080"/>
                    <a:pt x="2503" y="4238"/>
                  </a:cubicBezTo>
                  <a:cubicBezTo>
                    <a:pt x="2389" y="4452"/>
                    <a:pt x="2331" y="4695"/>
                    <a:pt x="2331" y="4953"/>
                  </a:cubicBezTo>
                  <a:cubicBezTo>
                    <a:pt x="2103" y="4538"/>
                    <a:pt x="1888" y="4095"/>
                    <a:pt x="1717" y="3652"/>
                  </a:cubicBezTo>
                  <a:cubicBezTo>
                    <a:pt x="1760" y="3637"/>
                    <a:pt x="1788" y="3623"/>
                    <a:pt x="1802" y="3623"/>
                  </a:cubicBezTo>
                  <a:cubicBezTo>
                    <a:pt x="1888" y="3580"/>
                    <a:pt x="1960" y="3523"/>
                    <a:pt x="2017" y="3466"/>
                  </a:cubicBezTo>
                  <a:cubicBezTo>
                    <a:pt x="2146" y="3294"/>
                    <a:pt x="2246" y="3108"/>
                    <a:pt x="2303" y="2908"/>
                  </a:cubicBezTo>
                  <a:cubicBezTo>
                    <a:pt x="2346" y="2794"/>
                    <a:pt x="2360" y="2693"/>
                    <a:pt x="2360" y="2579"/>
                  </a:cubicBezTo>
                  <a:cubicBezTo>
                    <a:pt x="2374" y="2479"/>
                    <a:pt x="2360" y="2393"/>
                    <a:pt x="2317" y="2307"/>
                  </a:cubicBezTo>
                  <a:cubicBezTo>
                    <a:pt x="2298" y="2282"/>
                    <a:pt x="2273" y="2272"/>
                    <a:pt x="2245" y="2272"/>
                  </a:cubicBezTo>
                  <a:cubicBezTo>
                    <a:pt x="2129" y="2272"/>
                    <a:pt x="1960" y="2450"/>
                    <a:pt x="1902" y="2508"/>
                  </a:cubicBezTo>
                  <a:cubicBezTo>
                    <a:pt x="1717" y="2679"/>
                    <a:pt x="1588" y="2908"/>
                    <a:pt x="1545" y="3165"/>
                  </a:cubicBezTo>
                  <a:cubicBezTo>
                    <a:pt x="1416" y="2765"/>
                    <a:pt x="1331" y="2365"/>
                    <a:pt x="1273" y="1950"/>
                  </a:cubicBezTo>
                  <a:cubicBezTo>
                    <a:pt x="1288" y="1950"/>
                    <a:pt x="1288" y="1936"/>
                    <a:pt x="1288" y="1936"/>
                  </a:cubicBezTo>
                  <a:cubicBezTo>
                    <a:pt x="1359" y="1778"/>
                    <a:pt x="1459" y="1650"/>
                    <a:pt x="1516" y="1478"/>
                  </a:cubicBezTo>
                  <a:cubicBezTo>
                    <a:pt x="1574" y="1335"/>
                    <a:pt x="1602" y="1192"/>
                    <a:pt x="1617" y="1035"/>
                  </a:cubicBezTo>
                  <a:cubicBezTo>
                    <a:pt x="1645" y="749"/>
                    <a:pt x="1617" y="463"/>
                    <a:pt x="1531" y="191"/>
                  </a:cubicBezTo>
                  <a:cubicBezTo>
                    <a:pt x="1492" y="102"/>
                    <a:pt x="1431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14;p80">
              <a:extLst>
                <a:ext uri="{FF2B5EF4-FFF2-40B4-BE49-F238E27FC236}">
                  <a16:creationId xmlns:a16="http://schemas.microsoft.com/office/drawing/2014/main" id="{E485CF8D-8813-65AC-0BA6-40FA28E51E9D}"/>
                </a:ext>
              </a:extLst>
            </p:cNvPr>
            <p:cNvSpPr/>
            <p:nvPr/>
          </p:nvSpPr>
          <p:spPr>
            <a:xfrm>
              <a:off x="5655617" y="3190866"/>
              <a:ext cx="1565043" cy="1078679"/>
            </a:xfrm>
            <a:custGeom>
              <a:avLst/>
              <a:gdLst/>
              <a:ahLst/>
              <a:cxnLst/>
              <a:rect l="l" t="t" r="r" b="b"/>
              <a:pathLst>
                <a:path w="91657" h="63173" extrusionOk="0">
                  <a:moveTo>
                    <a:pt x="91656" y="0"/>
                  </a:moveTo>
                  <a:lnTo>
                    <a:pt x="75227" y="3203"/>
                  </a:lnTo>
                  <a:lnTo>
                    <a:pt x="78530" y="6492"/>
                  </a:lnTo>
                  <a:lnTo>
                    <a:pt x="60656" y="24351"/>
                  </a:lnTo>
                  <a:lnTo>
                    <a:pt x="49703" y="13399"/>
                  </a:lnTo>
                  <a:lnTo>
                    <a:pt x="43112" y="19990"/>
                  </a:lnTo>
                  <a:lnTo>
                    <a:pt x="43126" y="19990"/>
                  </a:lnTo>
                  <a:lnTo>
                    <a:pt x="0" y="63173"/>
                  </a:lnTo>
                  <a:lnTo>
                    <a:pt x="13098" y="63173"/>
                  </a:lnTo>
                  <a:lnTo>
                    <a:pt x="49703" y="26568"/>
                  </a:lnTo>
                  <a:lnTo>
                    <a:pt x="60656" y="37521"/>
                  </a:lnTo>
                  <a:lnTo>
                    <a:pt x="60656" y="37506"/>
                  </a:lnTo>
                  <a:lnTo>
                    <a:pt x="60671" y="37521"/>
                  </a:lnTo>
                  <a:lnTo>
                    <a:pt x="85108" y="13084"/>
                  </a:lnTo>
                  <a:lnTo>
                    <a:pt x="88353" y="16315"/>
                  </a:lnTo>
                  <a:lnTo>
                    <a:pt x="91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15;p80">
              <a:extLst>
                <a:ext uri="{FF2B5EF4-FFF2-40B4-BE49-F238E27FC236}">
                  <a16:creationId xmlns:a16="http://schemas.microsoft.com/office/drawing/2014/main" id="{D2E526F3-C554-162F-DAB3-A77BF56FAC63}"/>
                </a:ext>
              </a:extLst>
            </p:cNvPr>
            <p:cNvSpPr/>
            <p:nvPr/>
          </p:nvSpPr>
          <p:spPr>
            <a:xfrm>
              <a:off x="6691269" y="3560488"/>
              <a:ext cx="104755" cy="150909"/>
            </a:xfrm>
            <a:custGeom>
              <a:avLst/>
              <a:gdLst/>
              <a:ahLst/>
              <a:cxnLst/>
              <a:rect l="l" t="t" r="r" b="b"/>
              <a:pathLst>
                <a:path w="6135" h="8838" extrusionOk="0">
                  <a:moveTo>
                    <a:pt x="2717" y="1"/>
                  </a:moveTo>
                  <a:lnTo>
                    <a:pt x="0" y="2703"/>
                  </a:lnTo>
                  <a:lnTo>
                    <a:pt x="6135" y="883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6;p80">
              <a:extLst>
                <a:ext uri="{FF2B5EF4-FFF2-40B4-BE49-F238E27FC236}">
                  <a16:creationId xmlns:a16="http://schemas.microsoft.com/office/drawing/2014/main" id="{2B569145-E147-617A-350B-42BC54DD0C57}"/>
                </a:ext>
              </a:extLst>
            </p:cNvPr>
            <p:cNvSpPr/>
            <p:nvPr/>
          </p:nvSpPr>
          <p:spPr>
            <a:xfrm>
              <a:off x="6420762" y="3549271"/>
              <a:ext cx="83514" cy="136976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7;p80">
              <a:extLst>
                <a:ext uri="{FF2B5EF4-FFF2-40B4-BE49-F238E27FC236}">
                  <a16:creationId xmlns:a16="http://schemas.microsoft.com/office/drawing/2014/main" id="{35F511DC-5D10-8DAA-8776-73E0D2262666}"/>
                </a:ext>
              </a:extLst>
            </p:cNvPr>
            <p:cNvSpPr/>
            <p:nvPr/>
          </p:nvSpPr>
          <p:spPr>
            <a:xfrm>
              <a:off x="6704689" y="3953947"/>
              <a:ext cx="707332" cy="315085"/>
            </a:xfrm>
            <a:custGeom>
              <a:avLst/>
              <a:gdLst/>
              <a:ahLst/>
              <a:cxnLst/>
              <a:rect l="l" t="t" r="r" b="b"/>
              <a:pathLst>
                <a:path w="41425" h="18453" extrusionOk="0">
                  <a:moveTo>
                    <a:pt x="17408" y="1"/>
                  </a:moveTo>
                  <a:cubicBezTo>
                    <a:pt x="17291" y="1"/>
                    <a:pt x="17175" y="3"/>
                    <a:pt x="17059" y="7"/>
                  </a:cubicBezTo>
                  <a:cubicBezTo>
                    <a:pt x="12913" y="135"/>
                    <a:pt x="9109" y="2595"/>
                    <a:pt x="6464" y="5798"/>
                  </a:cubicBezTo>
                  <a:cubicBezTo>
                    <a:pt x="3819" y="9015"/>
                    <a:pt x="1474" y="14563"/>
                    <a:pt x="1" y="18452"/>
                  </a:cubicBezTo>
                  <a:lnTo>
                    <a:pt x="41425" y="18452"/>
                  </a:lnTo>
                  <a:cubicBezTo>
                    <a:pt x="41403" y="15806"/>
                    <a:pt x="39230" y="13900"/>
                    <a:pt x="36840" y="13900"/>
                  </a:cubicBezTo>
                  <a:cubicBezTo>
                    <a:pt x="36130" y="13900"/>
                    <a:pt x="35402" y="14068"/>
                    <a:pt x="34704" y="14434"/>
                  </a:cubicBezTo>
                  <a:cubicBezTo>
                    <a:pt x="34547" y="12661"/>
                    <a:pt x="33818" y="10802"/>
                    <a:pt x="32302" y="9902"/>
                  </a:cubicBezTo>
                  <a:cubicBezTo>
                    <a:pt x="31603" y="9490"/>
                    <a:pt x="30797" y="9310"/>
                    <a:pt x="29983" y="9310"/>
                  </a:cubicBezTo>
                  <a:cubicBezTo>
                    <a:pt x="29299" y="9310"/>
                    <a:pt x="28609" y="9437"/>
                    <a:pt x="27970" y="9658"/>
                  </a:cubicBezTo>
                  <a:cubicBezTo>
                    <a:pt x="26554" y="10130"/>
                    <a:pt x="25310" y="11003"/>
                    <a:pt x="24095" y="11875"/>
                  </a:cubicBezTo>
                  <a:cubicBezTo>
                    <a:pt x="24838" y="8429"/>
                    <a:pt x="25153" y="4339"/>
                    <a:pt x="22636" y="1894"/>
                  </a:cubicBezTo>
                  <a:cubicBezTo>
                    <a:pt x="21275" y="560"/>
                    <a:pt x="19317" y="1"/>
                    <a:pt x="1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18;p80">
              <a:extLst>
                <a:ext uri="{FF2B5EF4-FFF2-40B4-BE49-F238E27FC236}">
                  <a16:creationId xmlns:a16="http://schemas.microsoft.com/office/drawing/2014/main" id="{A1FF9E50-AC01-9C87-659C-21CAEF9AFF0A}"/>
                </a:ext>
              </a:extLst>
            </p:cNvPr>
            <p:cNvSpPr/>
            <p:nvPr/>
          </p:nvSpPr>
          <p:spPr>
            <a:xfrm>
              <a:off x="6817003" y="3766062"/>
              <a:ext cx="321573" cy="607546"/>
            </a:xfrm>
            <a:custGeom>
              <a:avLst/>
              <a:gdLst/>
              <a:ahLst/>
              <a:cxnLst/>
              <a:rect l="l" t="t" r="r" b="b"/>
              <a:pathLst>
                <a:path w="18833" h="35581" extrusionOk="0">
                  <a:moveTo>
                    <a:pt x="13670" y="1"/>
                  </a:moveTo>
                  <a:lnTo>
                    <a:pt x="3303" y="1173"/>
                  </a:lnTo>
                  <a:lnTo>
                    <a:pt x="2002" y="17402"/>
                  </a:lnTo>
                  <a:cubicBezTo>
                    <a:pt x="1988" y="17703"/>
                    <a:pt x="1988" y="18017"/>
                    <a:pt x="2002" y="18317"/>
                  </a:cubicBezTo>
                  <a:lnTo>
                    <a:pt x="3117" y="32702"/>
                  </a:lnTo>
                  <a:cubicBezTo>
                    <a:pt x="3117" y="32702"/>
                    <a:pt x="3203" y="32716"/>
                    <a:pt x="3361" y="32731"/>
                  </a:cubicBezTo>
                  <a:cubicBezTo>
                    <a:pt x="3275" y="33031"/>
                    <a:pt x="2760" y="33360"/>
                    <a:pt x="2403" y="33560"/>
                  </a:cubicBezTo>
                  <a:lnTo>
                    <a:pt x="215" y="34861"/>
                  </a:lnTo>
                  <a:cubicBezTo>
                    <a:pt x="0" y="35047"/>
                    <a:pt x="86" y="35405"/>
                    <a:pt x="372" y="35476"/>
                  </a:cubicBezTo>
                  <a:cubicBezTo>
                    <a:pt x="637" y="35551"/>
                    <a:pt x="904" y="35580"/>
                    <a:pt x="1170" y="35580"/>
                  </a:cubicBezTo>
                  <a:cubicBezTo>
                    <a:pt x="2203" y="35580"/>
                    <a:pt x="3202" y="35131"/>
                    <a:pt x="3842" y="35131"/>
                  </a:cubicBezTo>
                  <a:cubicBezTo>
                    <a:pt x="4015" y="35131"/>
                    <a:pt x="4162" y="35164"/>
                    <a:pt x="4276" y="35247"/>
                  </a:cubicBezTo>
                  <a:cubicBezTo>
                    <a:pt x="4409" y="35343"/>
                    <a:pt x="4530" y="35371"/>
                    <a:pt x="4652" y="35371"/>
                  </a:cubicBezTo>
                  <a:cubicBezTo>
                    <a:pt x="4766" y="35371"/>
                    <a:pt x="4881" y="35347"/>
                    <a:pt x="5005" y="35333"/>
                  </a:cubicBezTo>
                  <a:cubicBezTo>
                    <a:pt x="5291" y="35319"/>
                    <a:pt x="5505" y="35047"/>
                    <a:pt x="5463" y="34761"/>
                  </a:cubicBezTo>
                  <a:cubicBezTo>
                    <a:pt x="5377" y="34103"/>
                    <a:pt x="5348" y="33431"/>
                    <a:pt x="5362" y="32759"/>
                  </a:cubicBezTo>
                  <a:cubicBezTo>
                    <a:pt x="5491" y="32745"/>
                    <a:pt x="5605" y="32731"/>
                    <a:pt x="5706" y="32702"/>
                  </a:cubicBezTo>
                  <a:lnTo>
                    <a:pt x="6592" y="18017"/>
                  </a:lnTo>
                  <a:lnTo>
                    <a:pt x="8623" y="7350"/>
                  </a:lnTo>
                  <a:lnTo>
                    <a:pt x="10582" y="17174"/>
                  </a:lnTo>
                  <a:cubicBezTo>
                    <a:pt x="10653" y="17474"/>
                    <a:pt x="10739" y="17760"/>
                    <a:pt x="10839" y="18046"/>
                  </a:cubicBezTo>
                  <a:lnTo>
                    <a:pt x="15858" y="31573"/>
                  </a:lnTo>
                  <a:cubicBezTo>
                    <a:pt x="15858" y="31573"/>
                    <a:pt x="15944" y="31558"/>
                    <a:pt x="16087" y="31530"/>
                  </a:cubicBezTo>
                  <a:lnTo>
                    <a:pt x="16101" y="31601"/>
                  </a:lnTo>
                  <a:cubicBezTo>
                    <a:pt x="16172" y="31901"/>
                    <a:pt x="15743" y="32430"/>
                    <a:pt x="15443" y="32731"/>
                  </a:cubicBezTo>
                  <a:lnTo>
                    <a:pt x="13713" y="34618"/>
                  </a:lnTo>
                  <a:cubicBezTo>
                    <a:pt x="13562" y="34838"/>
                    <a:pt x="13727" y="35149"/>
                    <a:pt x="13993" y="35149"/>
                  </a:cubicBezTo>
                  <a:cubicBezTo>
                    <a:pt x="14004" y="35149"/>
                    <a:pt x="14016" y="35148"/>
                    <a:pt x="14028" y="35147"/>
                  </a:cubicBezTo>
                  <a:cubicBezTo>
                    <a:pt x="15549" y="35134"/>
                    <a:pt x="16764" y="33775"/>
                    <a:pt x="17526" y="33775"/>
                  </a:cubicBezTo>
                  <a:cubicBezTo>
                    <a:pt x="17588" y="33775"/>
                    <a:pt x="17647" y="33784"/>
                    <a:pt x="17702" y="33803"/>
                  </a:cubicBezTo>
                  <a:cubicBezTo>
                    <a:pt x="17786" y="33833"/>
                    <a:pt x="17859" y="33846"/>
                    <a:pt x="17927" y="33846"/>
                  </a:cubicBezTo>
                  <a:cubicBezTo>
                    <a:pt x="18113" y="33846"/>
                    <a:pt x="18253" y="33752"/>
                    <a:pt x="18432" y="33689"/>
                  </a:cubicBezTo>
                  <a:cubicBezTo>
                    <a:pt x="18703" y="33574"/>
                    <a:pt x="18832" y="33260"/>
                    <a:pt x="18703" y="33002"/>
                  </a:cubicBezTo>
                  <a:cubicBezTo>
                    <a:pt x="18432" y="32359"/>
                    <a:pt x="18189" y="31701"/>
                    <a:pt x="18017" y="31015"/>
                  </a:cubicBezTo>
                  <a:cubicBezTo>
                    <a:pt x="18131" y="30972"/>
                    <a:pt x="18246" y="30915"/>
                    <a:pt x="18360" y="30858"/>
                  </a:cubicBezTo>
                  <a:lnTo>
                    <a:pt x="15157" y="16502"/>
                  </a:lnTo>
                  <a:lnTo>
                    <a:pt x="13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19;p80">
              <a:extLst>
                <a:ext uri="{FF2B5EF4-FFF2-40B4-BE49-F238E27FC236}">
                  <a16:creationId xmlns:a16="http://schemas.microsoft.com/office/drawing/2014/main" id="{F2C5A16E-4827-4689-D8AA-ACE02A10A9DC}"/>
                </a:ext>
              </a:extLst>
            </p:cNvPr>
            <p:cNvSpPr/>
            <p:nvPr/>
          </p:nvSpPr>
          <p:spPr>
            <a:xfrm>
              <a:off x="6869489" y="3714054"/>
              <a:ext cx="112815" cy="229778"/>
            </a:xfrm>
            <a:custGeom>
              <a:avLst/>
              <a:gdLst/>
              <a:ahLst/>
              <a:cxnLst/>
              <a:rect l="l" t="t" r="r" b="b"/>
              <a:pathLst>
                <a:path w="6607" h="13457" extrusionOk="0">
                  <a:moveTo>
                    <a:pt x="5005" y="1"/>
                  </a:moveTo>
                  <a:lnTo>
                    <a:pt x="244" y="4219"/>
                  </a:lnTo>
                  <a:lnTo>
                    <a:pt x="1" y="7208"/>
                  </a:lnTo>
                  <a:cubicBezTo>
                    <a:pt x="1273" y="7865"/>
                    <a:pt x="3876" y="9624"/>
                    <a:pt x="4962" y="13456"/>
                  </a:cubicBezTo>
                  <a:lnTo>
                    <a:pt x="6607" y="479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20;p80">
              <a:extLst>
                <a:ext uri="{FF2B5EF4-FFF2-40B4-BE49-F238E27FC236}">
                  <a16:creationId xmlns:a16="http://schemas.microsoft.com/office/drawing/2014/main" id="{C3961A04-D683-8656-5E31-0025D5C06619}"/>
                </a:ext>
              </a:extLst>
            </p:cNvPr>
            <p:cNvSpPr/>
            <p:nvPr/>
          </p:nvSpPr>
          <p:spPr>
            <a:xfrm>
              <a:off x="6870718" y="3523386"/>
              <a:ext cx="240740" cy="319183"/>
            </a:xfrm>
            <a:custGeom>
              <a:avLst/>
              <a:gdLst/>
              <a:ahLst/>
              <a:cxnLst/>
              <a:rect l="l" t="t" r="r" b="b"/>
              <a:pathLst>
                <a:path w="14099" h="18693" extrusionOk="0">
                  <a:moveTo>
                    <a:pt x="6087" y="0"/>
                  </a:moveTo>
                  <a:cubicBezTo>
                    <a:pt x="4867" y="0"/>
                    <a:pt x="3694" y="480"/>
                    <a:pt x="2817" y="1345"/>
                  </a:cubicBezTo>
                  <a:cubicBezTo>
                    <a:pt x="1787" y="2346"/>
                    <a:pt x="1130" y="3733"/>
                    <a:pt x="758" y="5177"/>
                  </a:cubicBezTo>
                  <a:cubicBezTo>
                    <a:pt x="372" y="6621"/>
                    <a:pt x="257" y="8137"/>
                    <a:pt x="172" y="9638"/>
                  </a:cubicBezTo>
                  <a:cubicBezTo>
                    <a:pt x="57" y="11840"/>
                    <a:pt x="0" y="14042"/>
                    <a:pt x="43" y="16244"/>
                  </a:cubicBezTo>
                  <a:cubicBezTo>
                    <a:pt x="29" y="16602"/>
                    <a:pt x="57" y="16973"/>
                    <a:pt x="143" y="17331"/>
                  </a:cubicBezTo>
                  <a:cubicBezTo>
                    <a:pt x="143" y="17331"/>
                    <a:pt x="2310" y="18693"/>
                    <a:pt x="5957" y="18693"/>
                  </a:cubicBezTo>
                  <a:cubicBezTo>
                    <a:pt x="7337" y="18693"/>
                    <a:pt x="8929" y="18498"/>
                    <a:pt x="10696" y="17960"/>
                  </a:cubicBezTo>
                  <a:cubicBezTo>
                    <a:pt x="10696" y="17946"/>
                    <a:pt x="14099" y="930"/>
                    <a:pt x="6606" y="29"/>
                  </a:cubicBezTo>
                  <a:cubicBezTo>
                    <a:pt x="6433" y="10"/>
                    <a:pt x="6259" y="0"/>
                    <a:pt x="6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21;p80">
              <a:extLst>
                <a:ext uri="{FF2B5EF4-FFF2-40B4-BE49-F238E27FC236}">
                  <a16:creationId xmlns:a16="http://schemas.microsoft.com/office/drawing/2014/main" id="{3C25E0BD-9BCA-DD1E-3A51-D298BDFFCBF0}"/>
                </a:ext>
              </a:extLst>
            </p:cNvPr>
            <p:cNvSpPr/>
            <p:nvPr/>
          </p:nvSpPr>
          <p:spPr>
            <a:xfrm>
              <a:off x="6899522" y="3405950"/>
              <a:ext cx="112080" cy="81328"/>
            </a:xfrm>
            <a:custGeom>
              <a:avLst/>
              <a:gdLst/>
              <a:ahLst/>
              <a:cxnLst/>
              <a:rect l="l" t="t" r="r" b="b"/>
              <a:pathLst>
                <a:path w="6564" h="4763" extrusionOk="0">
                  <a:moveTo>
                    <a:pt x="1273" y="1"/>
                  </a:moveTo>
                  <a:cubicBezTo>
                    <a:pt x="1058" y="1"/>
                    <a:pt x="844" y="44"/>
                    <a:pt x="644" y="129"/>
                  </a:cubicBezTo>
                  <a:cubicBezTo>
                    <a:pt x="243" y="315"/>
                    <a:pt x="0" y="730"/>
                    <a:pt x="29" y="1173"/>
                  </a:cubicBezTo>
                  <a:cubicBezTo>
                    <a:pt x="86" y="1502"/>
                    <a:pt x="286" y="1788"/>
                    <a:pt x="601" y="1945"/>
                  </a:cubicBezTo>
                  <a:cubicBezTo>
                    <a:pt x="787" y="2017"/>
                    <a:pt x="987" y="2117"/>
                    <a:pt x="1159" y="2246"/>
                  </a:cubicBezTo>
                  <a:cubicBezTo>
                    <a:pt x="1373" y="2460"/>
                    <a:pt x="1402" y="2789"/>
                    <a:pt x="1430" y="3089"/>
                  </a:cubicBezTo>
                  <a:cubicBezTo>
                    <a:pt x="1473" y="3390"/>
                    <a:pt x="1545" y="3733"/>
                    <a:pt x="1816" y="3876"/>
                  </a:cubicBezTo>
                  <a:lnTo>
                    <a:pt x="4962" y="4762"/>
                  </a:lnTo>
                  <a:cubicBezTo>
                    <a:pt x="5949" y="4305"/>
                    <a:pt x="6564" y="3318"/>
                    <a:pt x="6535" y="2231"/>
                  </a:cubicBezTo>
                  <a:cubicBezTo>
                    <a:pt x="6521" y="1845"/>
                    <a:pt x="6378" y="1416"/>
                    <a:pt x="6020" y="1273"/>
                  </a:cubicBezTo>
                  <a:cubicBezTo>
                    <a:pt x="5891" y="1217"/>
                    <a:pt x="5749" y="1211"/>
                    <a:pt x="5605" y="1211"/>
                  </a:cubicBezTo>
                  <a:cubicBezTo>
                    <a:pt x="5563" y="1211"/>
                    <a:pt x="5520" y="1211"/>
                    <a:pt x="5478" y="1211"/>
                  </a:cubicBezTo>
                  <a:cubicBezTo>
                    <a:pt x="5410" y="1211"/>
                    <a:pt x="5342" y="1210"/>
                    <a:pt x="5277" y="1202"/>
                  </a:cubicBezTo>
                  <a:cubicBezTo>
                    <a:pt x="5162" y="1188"/>
                    <a:pt x="5062" y="1145"/>
                    <a:pt x="4991" y="1073"/>
                  </a:cubicBezTo>
                  <a:cubicBezTo>
                    <a:pt x="4933" y="987"/>
                    <a:pt x="4876" y="916"/>
                    <a:pt x="4848" y="816"/>
                  </a:cubicBezTo>
                  <a:cubicBezTo>
                    <a:pt x="4676" y="501"/>
                    <a:pt x="4376" y="287"/>
                    <a:pt x="4018" y="244"/>
                  </a:cubicBezTo>
                  <a:cubicBezTo>
                    <a:pt x="3973" y="238"/>
                    <a:pt x="3927" y="236"/>
                    <a:pt x="3882" y="236"/>
                  </a:cubicBezTo>
                  <a:cubicBezTo>
                    <a:pt x="3513" y="236"/>
                    <a:pt x="3152" y="399"/>
                    <a:pt x="2783" y="399"/>
                  </a:cubicBezTo>
                  <a:cubicBezTo>
                    <a:pt x="2728" y="399"/>
                    <a:pt x="2673" y="395"/>
                    <a:pt x="2617" y="387"/>
                  </a:cubicBezTo>
                  <a:cubicBezTo>
                    <a:pt x="2374" y="330"/>
                    <a:pt x="2131" y="230"/>
                    <a:pt x="1902" y="129"/>
                  </a:cubicBezTo>
                  <a:cubicBezTo>
                    <a:pt x="1702" y="44"/>
                    <a:pt x="1487" y="1"/>
                    <a:pt x="1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22;p80">
              <a:extLst>
                <a:ext uri="{FF2B5EF4-FFF2-40B4-BE49-F238E27FC236}">
                  <a16:creationId xmlns:a16="http://schemas.microsoft.com/office/drawing/2014/main" id="{F7373B36-574A-4C7D-5D34-DF13E62FC72A}"/>
                </a:ext>
              </a:extLst>
            </p:cNvPr>
            <p:cNvSpPr/>
            <p:nvPr/>
          </p:nvSpPr>
          <p:spPr>
            <a:xfrm>
              <a:off x="6993021" y="3543653"/>
              <a:ext cx="228549" cy="188952"/>
            </a:xfrm>
            <a:custGeom>
              <a:avLst/>
              <a:gdLst/>
              <a:ahLst/>
              <a:cxnLst/>
              <a:rect l="l" t="t" r="r" b="b"/>
              <a:pathLst>
                <a:path w="13385" h="11066" extrusionOk="0">
                  <a:moveTo>
                    <a:pt x="2031" y="0"/>
                  </a:moveTo>
                  <a:lnTo>
                    <a:pt x="1" y="3275"/>
                  </a:lnTo>
                  <a:cubicBezTo>
                    <a:pt x="1" y="3275"/>
                    <a:pt x="2403" y="6449"/>
                    <a:pt x="3747" y="9009"/>
                  </a:cubicBezTo>
                  <a:cubicBezTo>
                    <a:pt x="4504" y="10434"/>
                    <a:pt x="5679" y="11065"/>
                    <a:pt x="6862" y="11065"/>
                  </a:cubicBezTo>
                  <a:cubicBezTo>
                    <a:pt x="8182" y="11065"/>
                    <a:pt x="9513" y="10280"/>
                    <a:pt x="10282" y="8937"/>
                  </a:cubicBezTo>
                  <a:cubicBezTo>
                    <a:pt x="11726" y="6406"/>
                    <a:pt x="13385" y="3117"/>
                    <a:pt x="13385" y="3117"/>
                  </a:cubicBezTo>
                  <a:lnTo>
                    <a:pt x="11354" y="2202"/>
                  </a:lnTo>
                  <a:lnTo>
                    <a:pt x="8309" y="6478"/>
                  </a:lnTo>
                  <a:cubicBezTo>
                    <a:pt x="8166" y="6685"/>
                    <a:pt x="7937" y="6789"/>
                    <a:pt x="7708" y="6789"/>
                  </a:cubicBezTo>
                  <a:cubicBezTo>
                    <a:pt x="7479" y="6789"/>
                    <a:pt x="7250" y="6685"/>
                    <a:pt x="7107" y="6478"/>
                  </a:cubicBezTo>
                  <a:cubicBezTo>
                    <a:pt x="5878" y="4719"/>
                    <a:pt x="3089" y="815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3;p80">
              <a:extLst>
                <a:ext uri="{FF2B5EF4-FFF2-40B4-BE49-F238E27FC236}">
                  <a16:creationId xmlns:a16="http://schemas.microsoft.com/office/drawing/2014/main" id="{97956678-289E-E586-C7B3-A69D716DD40D}"/>
                </a:ext>
              </a:extLst>
            </p:cNvPr>
            <p:cNvSpPr/>
            <p:nvPr/>
          </p:nvSpPr>
          <p:spPr>
            <a:xfrm>
              <a:off x="6922231" y="3436222"/>
              <a:ext cx="80679" cy="124391"/>
            </a:xfrm>
            <a:custGeom>
              <a:avLst/>
              <a:gdLst/>
              <a:ahLst/>
              <a:cxnLst/>
              <a:rect l="l" t="t" r="r" b="b"/>
              <a:pathLst>
                <a:path w="4725" h="7285" extrusionOk="0">
                  <a:moveTo>
                    <a:pt x="3375" y="1"/>
                  </a:moveTo>
                  <a:cubicBezTo>
                    <a:pt x="2334" y="536"/>
                    <a:pt x="1179" y="615"/>
                    <a:pt x="591" y="615"/>
                  </a:cubicBezTo>
                  <a:cubicBezTo>
                    <a:pt x="347" y="615"/>
                    <a:pt x="200" y="601"/>
                    <a:pt x="200" y="601"/>
                  </a:cubicBezTo>
                  <a:lnTo>
                    <a:pt x="100" y="2832"/>
                  </a:lnTo>
                  <a:cubicBezTo>
                    <a:pt x="0" y="3633"/>
                    <a:pt x="472" y="4391"/>
                    <a:pt x="1216" y="4648"/>
                  </a:cubicBezTo>
                  <a:cubicBezTo>
                    <a:pt x="1244" y="4662"/>
                    <a:pt x="1258" y="4662"/>
                    <a:pt x="1287" y="4677"/>
                  </a:cubicBezTo>
                  <a:lnTo>
                    <a:pt x="1473" y="6106"/>
                  </a:lnTo>
                  <a:cubicBezTo>
                    <a:pt x="1487" y="6307"/>
                    <a:pt x="1573" y="6507"/>
                    <a:pt x="1687" y="6678"/>
                  </a:cubicBezTo>
                  <a:cubicBezTo>
                    <a:pt x="1946" y="7075"/>
                    <a:pt x="2377" y="7285"/>
                    <a:pt x="2816" y="7285"/>
                  </a:cubicBezTo>
                  <a:cubicBezTo>
                    <a:pt x="3105" y="7285"/>
                    <a:pt x="3397" y="7194"/>
                    <a:pt x="3646" y="7007"/>
                  </a:cubicBezTo>
                  <a:lnTo>
                    <a:pt x="3875" y="6821"/>
                  </a:lnTo>
                  <a:cubicBezTo>
                    <a:pt x="4361" y="6478"/>
                    <a:pt x="4576" y="5863"/>
                    <a:pt x="4433" y="5277"/>
                  </a:cubicBezTo>
                  <a:lnTo>
                    <a:pt x="3904" y="3261"/>
                  </a:lnTo>
                  <a:cubicBezTo>
                    <a:pt x="3904" y="3261"/>
                    <a:pt x="4519" y="3132"/>
                    <a:pt x="4647" y="2589"/>
                  </a:cubicBezTo>
                  <a:cubicBezTo>
                    <a:pt x="4725" y="2211"/>
                    <a:pt x="4533" y="1821"/>
                    <a:pt x="4211" y="1821"/>
                  </a:cubicBezTo>
                  <a:cubicBezTo>
                    <a:pt x="4057" y="1821"/>
                    <a:pt x="3874" y="1910"/>
                    <a:pt x="3675" y="2131"/>
                  </a:cubicBezTo>
                  <a:cubicBezTo>
                    <a:pt x="3503" y="1631"/>
                    <a:pt x="3518" y="1088"/>
                    <a:pt x="3704" y="587"/>
                  </a:cubicBezTo>
                  <a:lnTo>
                    <a:pt x="3704" y="587"/>
                  </a:lnTo>
                  <a:cubicBezTo>
                    <a:pt x="3613" y="652"/>
                    <a:pt x="3507" y="683"/>
                    <a:pt x="3410" y="683"/>
                  </a:cubicBezTo>
                  <a:cubicBezTo>
                    <a:pt x="3121" y="683"/>
                    <a:pt x="2905" y="418"/>
                    <a:pt x="3375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24;p80">
              <a:extLst>
                <a:ext uri="{FF2B5EF4-FFF2-40B4-BE49-F238E27FC236}">
                  <a16:creationId xmlns:a16="http://schemas.microsoft.com/office/drawing/2014/main" id="{0EAC1B64-216F-A2F8-6A07-433F340CECB0}"/>
                </a:ext>
              </a:extLst>
            </p:cNvPr>
            <p:cNvSpPr/>
            <p:nvPr/>
          </p:nvSpPr>
          <p:spPr>
            <a:xfrm>
              <a:off x="6944206" y="3504348"/>
              <a:ext cx="29796" cy="18031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1745" y="0"/>
                  </a:moveTo>
                  <a:lnTo>
                    <a:pt x="1745" y="0"/>
                  </a:lnTo>
                  <a:cubicBezTo>
                    <a:pt x="1267" y="600"/>
                    <a:pt x="587" y="687"/>
                    <a:pt x="233" y="687"/>
                  </a:cubicBezTo>
                  <a:cubicBezTo>
                    <a:pt x="90" y="687"/>
                    <a:pt x="0" y="672"/>
                    <a:pt x="0" y="672"/>
                  </a:cubicBezTo>
                  <a:lnTo>
                    <a:pt x="0" y="672"/>
                  </a:lnTo>
                  <a:lnTo>
                    <a:pt x="43" y="1044"/>
                  </a:lnTo>
                  <a:cubicBezTo>
                    <a:pt x="116" y="1052"/>
                    <a:pt x="186" y="1056"/>
                    <a:pt x="254" y="1056"/>
                  </a:cubicBezTo>
                  <a:cubicBezTo>
                    <a:pt x="1376" y="1056"/>
                    <a:pt x="1744" y="0"/>
                    <a:pt x="1745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5;p80">
              <a:extLst>
                <a:ext uri="{FF2B5EF4-FFF2-40B4-BE49-F238E27FC236}">
                  <a16:creationId xmlns:a16="http://schemas.microsoft.com/office/drawing/2014/main" id="{E7A32DF6-4D8A-3A52-092E-4AFB8F36D0DF}"/>
                </a:ext>
              </a:extLst>
            </p:cNvPr>
            <p:cNvSpPr/>
            <p:nvPr/>
          </p:nvSpPr>
          <p:spPr>
            <a:xfrm>
              <a:off x="6691508" y="3535833"/>
              <a:ext cx="250524" cy="255647"/>
            </a:xfrm>
            <a:custGeom>
              <a:avLst/>
              <a:gdLst/>
              <a:ahLst/>
              <a:cxnLst/>
              <a:rect l="l" t="t" r="r" b="b"/>
              <a:pathLst>
                <a:path w="14672" h="14972" extrusionOk="0">
                  <a:moveTo>
                    <a:pt x="14671" y="1"/>
                  </a:moveTo>
                  <a:lnTo>
                    <a:pt x="14671" y="1"/>
                  </a:lnTo>
                  <a:cubicBezTo>
                    <a:pt x="13728" y="272"/>
                    <a:pt x="12913" y="902"/>
                    <a:pt x="12255" y="1645"/>
                  </a:cubicBezTo>
                  <a:cubicBezTo>
                    <a:pt x="11597" y="2389"/>
                    <a:pt x="11039" y="3218"/>
                    <a:pt x="10596" y="4105"/>
                  </a:cubicBezTo>
                  <a:cubicBezTo>
                    <a:pt x="9753" y="5820"/>
                    <a:pt x="8895" y="7665"/>
                    <a:pt x="8623" y="8280"/>
                  </a:cubicBezTo>
                  <a:cubicBezTo>
                    <a:pt x="8551" y="8437"/>
                    <a:pt x="8480" y="8580"/>
                    <a:pt x="8408" y="8709"/>
                  </a:cubicBezTo>
                  <a:cubicBezTo>
                    <a:pt x="7636" y="10067"/>
                    <a:pt x="6321" y="11040"/>
                    <a:pt x="4891" y="11654"/>
                  </a:cubicBezTo>
                  <a:cubicBezTo>
                    <a:pt x="3375" y="12298"/>
                    <a:pt x="1745" y="12584"/>
                    <a:pt x="129" y="12870"/>
                  </a:cubicBezTo>
                  <a:cubicBezTo>
                    <a:pt x="29" y="13556"/>
                    <a:pt x="1" y="14271"/>
                    <a:pt x="86" y="14972"/>
                  </a:cubicBezTo>
                  <a:cubicBezTo>
                    <a:pt x="86" y="14972"/>
                    <a:pt x="3390" y="14915"/>
                    <a:pt x="5163" y="14514"/>
                  </a:cubicBezTo>
                  <a:cubicBezTo>
                    <a:pt x="6035" y="14328"/>
                    <a:pt x="6893" y="14085"/>
                    <a:pt x="7736" y="13785"/>
                  </a:cubicBezTo>
                  <a:cubicBezTo>
                    <a:pt x="9938" y="12970"/>
                    <a:pt x="11926" y="11640"/>
                    <a:pt x="13527" y="9910"/>
                  </a:cubicBezTo>
                  <a:lnTo>
                    <a:pt x="14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26;p80">
              <a:extLst>
                <a:ext uri="{FF2B5EF4-FFF2-40B4-BE49-F238E27FC236}">
                  <a16:creationId xmlns:a16="http://schemas.microsoft.com/office/drawing/2014/main" id="{6F1C8C17-6B15-E1A3-F8E9-A89557F8E737}"/>
                </a:ext>
              </a:extLst>
            </p:cNvPr>
            <p:cNvSpPr/>
            <p:nvPr/>
          </p:nvSpPr>
          <p:spPr>
            <a:xfrm>
              <a:off x="7191269" y="3498492"/>
              <a:ext cx="69359" cy="94749"/>
            </a:xfrm>
            <a:custGeom>
              <a:avLst/>
              <a:gdLst/>
              <a:ahLst/>
              <a:cxnLst/>
              <a:rect l="l" t="t" r="r" b="b"/>
              <a:pathLst>
                <a:path w="4062" h="5549" extrusionOk="0">
                  <a:moveTo>
                    <a:pt x="3504" y="0"/>
                  </a:moveTo>
                  <a:cubicBezTo>
                    <a:pt x="3432" y="0"/>
                    <a:pt x="3361" y="29"/>
                    <a:pt x="3318" y="86"/>
                  </a:cubicBezTo>
                  <a:lnTo>
                    <a:pt x="1659" y="2173"/>
                  </a:lnTo>
                  <a:lnTo>
                    <a:pt x="1373" y="1330"/>
                  </a:lnTo>
                  <a:cubicBezTo>
                    <a:pt x="1373" y="1330"/>
                    <a:pt x="1287" y="1030"/>
                    <a:pt x="1044" y="1030"/>
                  </a:cubicBezTo>
                  <a:cubicBezTo>
                    <a:pt x="801" y="1030"/>
                    <a:pt x="844" y="1215"/>
                    <a:pt x="844" y="1215"/>
                  </a:cubicBezTo>
                  <a:cubicBezTo>
                    <a:pt x="973" y="1859"/>
                    <a:pt x="1002" y="2502"/>
                    <a:pt x="944" y="3160"/>
                  </a:cubicBezTo>
                  <a:cubicBezTo>
                    <a:pt x="930" y="3274"/>
                    <a:pt x="887" y="3403"/>
                    <a:pt x="816" y="3503"/>
                  </a:cubicBezTo>
                  <a:lnTo>
                    <a:pt x="1" y="4604"/>
                  </a:lnTo>
                  <a:lnTo>
                    <a:pt x="1759" y="5548"/>
                  </a:lnTo>
                  <a:lnTo>
                    <a:pt x="2145" y="4647"/>
                  </a:lnTo>
                  <a:cubicBezTo>
                    <a:pt x="2260" y="4404"/>
                    <a:pt x="2460" y="4233"/>
                    <a:pt x="2717" y="4161"/>
                  </a:cubicBezTo>
                  <a:cubicBezTo>
                    <a:pt x="3447" y="3947"/>
                    <a:pt x="3804" y="3332"/>
                    <a:pt x="3976" y="2946"/>
                  </a:cubicBezTo>
                  <a:cubicBezTo>
                    <a:pt x="4061" y="2745"/>
                    <a:pt x="4004" y="2531"/>
                    <a:pt x="3833" y="2402"/>
                  </a:cubicBezTo>
                  <a:lnTo>
                    <a:pt x="2946" y="1745"/>
                  </a:lnTo>
                  <a:lnTo>
                    <a:pt x="3718" y="386"/>
                  </a:lnTo>
                  <a:cubicBezTo>
                    <a:pt x="3733" y="358"/>
                    <a:pt x="3747" y="315"/>
                    <a:pt x="3747" y="272"/>
                  </a:cubicBezTo>
                  <a:lnTo>
                    <a:pt x="3747" y="257"/>
                  </a:lnTo>
                  <a:cubicBezTo>
                    <a:pt x="3761" y="114"/>
                    <a:pt x="3647" y="0"/>
                    <a:pt x="3504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7;p80">
              <a:extLst>
                <a:ext uri="{FF2B5EF4-FFF2-40B4-BE49-F238E27FC236}">
                  <a16:creationId xmlns:a16="http://schemas.microsoft.com/office/drawing/2014/main" id="{A13F9FBB-CE0A-D6C4-5228-691DABD8DAAB}"/>
                </a:ext>
              </a:extLst>
            </p:cNvPr>
            <p:cNvSpPr/>
            <p:nvPr/>
          </p:nvSpPr>
          <p:spPr>
            <a:xfrm>
              <a:off x="7182971" y="3566601"/>
              <a:ext cx="46649" cy="37616"/>
            </a:xfrm>
            <a:custGeom>
              <a:avLst/>
              <a:gdLst/>
              <a:ahLst/>
              <a:cxnLst/>
              <a:rect l="l" t="t" r="r" b="b"/>
              <a:pathLst>
                <a:path w="2732" h="2203" extrusionOk="0">
                  <a:moveTo>
                    <a:pt x="587" y="0"/>
                  </a:moveTo>
                  <a:lnTo>
                    <a:pt x="0" y="873"/>
                  </a:lnTo>
                  <a:lnTo>
                    <a:pt x="2303" y="2202"/>
                  </a:lnTo>
                  <a:lnTo>
                    <a:pt x="2732" y="1187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8;p80">
              <a:extLst>
                <a:ext uri="{FF2B5EF4-FFF2-40B4-BE49-F238E27FC236}">
                  <a16:creationId xmlns:a16="http://schemas.microsoft.com/office/drawing/2014/main" id="{45D9DB27-1076-03A5-5547-6EE8FCE4FF06}"/>
                </a:ext>
              </a:extLst>
            </p:cNvPr>
            <p:cNvSpPr/>
            <p:nvPr/>
          </p:nvSpPr>
          <p:spPr>
            <a:xfrm>
              <a:off x="6616552" y="3751515"/>
              <a:ext cx="76684" cy="51771"/>
            </a:xfrm>
            <a:custGeom>
              <a:avLst/>
              <a:gdLst/>
              <a:ahLst/>
              <a:cxnLst/>
              <a:rect l="l" t="t" r="r" b="b"/>
              <a:pathLst>
                <a:path w="4491" h="3032" extrusionOk="0">
                  <a:moveTo>
                    <a:pt x="1927" y="0"/>
                  </a:moveTo>
                  <a:cubicBezTo>
                    <a:pt x="1761" y="0"/>
                    <a:pt x="1582" y="60"/>
                    <a:pt x="1402" y="223"/>
                  </a:cubicBezTo>
                  <a:cubicBezTo>
                    <a:pt x="1402" y="223"/>
                    <a:pt x="1" y="281"/>
                    <a:pt x="559" y="1582"/>
                  </a:cubicBezTo>
                  <a:lnTo>
                    <a:pt x="759" y="2669"/>
                  </a:lnTo>
                  <a:cubicBezTo>
                    <a:pt x="787" y="2883"/>
                    <a:pt x="959" y="3026"/>
                    <a:pt x="1173" y="3026"/>
                  </a:cubicBezTo>
                  <a:cubicBezTo>
                    <a:pt x="1222" y="3029"/>
                    <a:pt x="1275" y="3031"/>
                    <a:pt x="1331" y="3031"/>
                  </a:cubicBezTo>
                  <a:cubicBezTo>
                    <a:pt x="1753" y="3031"/>
                    <a:pt x="2363" y="2919"/>
                    <a:pt x="2818" y="2440"/>
                  </a:cubicBezTo>
                  <a:cubicBezTo>
                    <a:pt x="2993" y="2264"/>
                    <a:pt x="3220" y="2153"/>
                    <a:pt x="3461" y="2153"/>
                  </a:cubicBezTo>
                  <a:cubicBezTo>
                    <a:pt x="3475" y="2153"/>
                    <a:pt x="3490" y="2153"/>
                    <a:pt x="3504" y="2154"/>
                  </a:cubicBezTo>
                  <a:lnTo>
                    <a:pt x="4491" y="2197"/>
                  </a:lnTo>
                  <a:lnTo>
                    <a:pt x="4448" y="223"/>
                  </a:lnTo>
                  <a:lnTo>
                    <a:pt x="3089" y="452"/>
                  </a:lnTo>
                  <a:cubicBezTo>
                    <a:pt x="3044" y="462"/>
                    <a:pt x="3000" y="467"/>
                    <a:pt x="2957" y="467"/>
                  </a:cubicBezTo>
                  <a:cubicBezTo>
                    <a:pt x="2880" y="467"/>
                    <a:pt x="2806" y="451"/>
                    <a:pt x="2732" y="424"/>
                  </a:cubicBezTo>
                  <a:lnTo>
                    <a:pt x="2718" y="424"/>
                  </a:lnTo>
                  <a:cubicBezTo>
                    <a:pt x="2718" y="424"/>
                    <a:pt x="2370" y="0"/>
                    <a:pt x="1927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29;p80">
              <a:extLst>
                <a:ext uri="{FF2B5EF4-FFF2-40B4-BE49-F238E27FC236}">
                  <a16:creationId xmlns:a16="http://schemas.microsoft.com/office/drawing/2014/main" id="{0EC1302F-1E66-F840-0D59-A2D12AA0CBF3}"/>
                </a:ext>
              </a:extLst>
            </p:cNvPr>
            <p:cNvSpPr/>
            <p:nvPr/>
          </p:nvSpPr>
          <p:spPr>
            <a:xfrm>
              <a:off x="6681980" y="3749705"/>
              <a:ext cx="20780" cy="45180"/>
            </a:xfrm>
            <a:custGeom>
              <a:avLst/>
              <a:gdLst/>
              <a:ahLst/>
              <a:cxnLst/>
              <a:rect l="l" t="t" r="r" b="b"/>
              <a:pathLst>
                <a:path w="1217" h="2646" extrusionOk="0">
                  <a:moveTo>
                    <a:pt x="1045" y="1"/>
                  </a:moveTo>
                  <a:lnTo>
                    <a:pt x="1" y="129"/>
                  </a:lnTo>
                  <a:lnTo>
                    <a:pt x="115" y="2589"/>
                  </a:lnTo>
                  <a:lnTo>
                    <a:pt x="1216" y="2646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30;p80">
              <a:extLst>
                <a:ext uri="{FF2B5EF4-FFF2-40B4-BE49-F238E27FC236}">
                  <a16:creationId xmlns:a16="http://schemas.microsoft.com/office/drawing/2014/main" id="{85EA9892-B751-4EFE-93F8-0D2D3BC60DD5}"/>
                </a:ext>
              </a:extLst>
            </p:cNvPr>
            <p:cNvSpPr/>
            <p:nvPr/>
          </p:nvSpPr>
          <p:spPr>
            <a:xfrm>
              <a:off x="6976186" y="3523386"/>
              <a:ext cx="27354" cy="51293"/>
            </a:xfrm>
            <a:custGeom>
              <a:avLst/>
              <a:gdLst/>
              <a:ahLst/>
              <a:cxnLst/>
              <a:rect l="l" t="t" r="r" b="b"/>
              <a:pathLst>
                <a:path w="1602" h="3004" extrusionOk="0">
                  <a:moveTo>
                    <a:pt x="0" y="2331"/>
                  </a:moveTo>
                  <a:lnTo>
                    <a:pt x="0" y="2331"/>
                  </a:lnTo>
                  <a:lnTo>
                    <a:pt x="0" y="2346"/>
                  </a:lnTo>
                  <a:cubicBezTo>
                    <a:pt x="0" y="2341"/>
                    <a:pt x="0" y="2336"/>
                    <a:pt x="0" y="2331"/>
                  </a:cubicBezTo>
                  <a:close/>
                  <a:moveTo>
                    <a:pt x="1344" y="1"/>
                  </a:moveTo>
                  <a:lnTo>
                    <a:pt x="215" y="1631"/>
                  </a:lnTo>
                  <a:cubicBezTo>
                    <a:pt x="74" y="1827"/>
                    <a:pt x="3" y="2079"/>
                    <a:pt x="0" y="2331"/>
                  </a:cubicBezTo>
                  <a:lnTo>
                    <a:pt x="0" y="2331"/>
                  </a:lnTo>
                  <a:lnTo>
                    <a:pt x="343" y="2017"/>
                  </a:lnTo>
                  <a:lnTo>
                    <a:pt x="801" y="3003"/>
                  </a:lnTo>
                  <a:cubicBezTo>
                    <a:pt x="801" y="3003"/>
                    <a:pt x="1516" y="1774"/>
                    <a:pt x="1587" y="816"/>
                  </a:cubicBezTo>
                  <a:cubicBezTo>
                    <a:pt x="1602" y="515"/>
                    <a:pt x="1516" y="229"/>
                    <a:pt x="1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31;p80">
              <a:extLst>
                <a:ext uri="{FF2B5EF4-FFF2-40B4-BE49-F238E27FC236}">
                  <a16:creationId xmlns:a16="http://schemas.microsoft.com/office/drawing/2014/main" id="{9053CE39-8973-E3DA-34AE-EC0D816357B3}"/>
                </a:ext>
              </a:extLst>
            </p:cNvPr>
            <p:cNvSpPr/>
            <p:nvPr/>
          </p:nvSpPr>
          <p:spPr>
            <a:xfrm>
              <a:off x="6940774" y="3525093"/>
              <a:ext cx="27371" cy="51293"/>
            </a:xfrm>
            <a:custGeom>
              <a:avLst/>
              <a:gdLst/>
              <a:ahLst/>
              <a:cxnLst/>
              <a:rect l="l" t="t" r="r" b="b"/>
              <a:pathLst>
                <a:path w="1603" h="3004" extrusionOk="0">
                  <a:moveTo>
                    <a:pt x="258" y="1"/>
                  </a:moveTo>
                  <a:cubicBezTo>
                    <a:pt x="87" y="244"/>
                    <a:pt x="1" y="530"/>
                    <a:pt x="15" y="816"/>
                  </a:cubicBezTo>
                  <a:cubicBezTo>
                    <a:pt x="87" y="1774"/>
                    <a:pt x="802" y="3003"/>
                    <a:pt x="802" y="3003"/>
                  </a:cubicBezTo>
                  <a:lnTo>
                    <a:pt x="1259" y="2017"/>
                  </a:lnTo>
                  <a:lnTo>
                    <a:pt x="1602" y="2346"/>
                  </a:lnTo>
                  <a:cubicBezTo>
                    <a:pt x="1602" y="2088"/>
                    <a:pt x="1531" y="1845"/>
                    <a:pt x="1388" y="1631"/>
                  </a:cubicBez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32;p80">
              <a:extLst>
                <a:ext uri="{FF2B5EF4-FFF2-40B4-BE49-F238E27FC236}">
                  <a16:creationId xmlns:a16="http://schemas.microsoft.com/office/drawing/2014/main" id="{32489144-50C6-D256-F6C2-B8CCAC500445}"/>
                </a:ext>
              </a:extLst>
            </p:cNvPr>
            <p:cNvSpPr/>
            <p:nvPr/>
          </p:nvSpPr>
          <p:spPr>
            <a:xfrm>
              <a:off x="6989606" y="3635205"/>
              <a:ext cx="33962" cy="38350"/>
            </a:xfrm>
            <a:custGeom>
              <a:avLst/>
              <a:gdLst/>
              <a:ahLst/>
              <a:cxnLst/>
              <a:rect l="l" t="t" r="r" b="b"/>
              <a:pathLst>
                <a:path w="1989" h="2246" extrusionOk="0">
                  <a:moveTo>
                    <a:pt x="1" y="0"/>
                  </a:moveTo>
                  <a:lnTo>
                    <a:pt x="1" y="1359"/>
                  </a:lnTo>
                  <a:cubicBezTo>
                    <a:pt x="1" y="1845"/>
                    <a:pt x="401" y="2245"/>
                    <a:pt x="901" y="2245"/>
                  </a:cubicBezTo>
                  <a:lnTo>
                    <a:pt x="1102" y="2245"/>
                  </a:lnTo>
                  <a:cubicBezTo>
                    <a:pt x="1588" y="2245"/>
                    <a:pt x="1988" y="1845"/>
                    <a:pt x="1988" y="1359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33;p80">
              <a:extLst>
                <a:ext uri="{FF2B5EF4-FFF2-40B4-BE49-F238E27FC236}">
                  <a16:creationId xmlns:a16="http://schemas.microsoft.com/office/drawing/2014/main" id="{F0C953C1-F0A9-6604-BAEB-66FB3B7D27E3}"/>
                </a:ext>
              </a:extLst>
            </p:cNvPr>
            <p:cNvSpPr/>
            <p:nvPr/>
          </p:nvSpPr>
          <p:spPr>
            <a:xfrm>
              <a:off x="7036731" y="3652057"/>
              <a:ext cx="29557" cy="169213"/>
            </a:xfrm>
            <a:custGeom>
              <a:avLst/>
              <a:gdLst/>
              <a:ahLst/>
              <a:cxnLst/>
              <a:rect l="l" t="t" r="r" b="b"/>
              <a:pathLst>
                <a:path w="1731" h="9910" extrusionOk="0">
                  <a:moveTo>
                    <a:pt x="0" y="0"/>
                  </a:moveTo>
                  <a:lnTo>
                    <a:pt x="815" y="3889"/>
                  </a:lnTo>
                  <a:lnTo>
                    <a:pt x="1016" y="9909"/>
                  </a:lnTo>
                  <a:cubicBezTo>
                    <a:pt x="1016" y="9909"/>
                    <a:pt x="1659" y="5877"/>
                    <a:pt x="1731" y="34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34;p80">
              <a:extLst>
                <a:ext uri="{FF2B5EF4-FFF2-40B4-BE49-F238E27FC236}">
                  <a16:creationId xmlns:a16="http://schemas.microsoft.com/office/drawing/2014/main" id="{F3AABB77-550C-33DB-C715-67B4F65D7C15}"/>
                </a:ext>
              </a:extLst>
            </p:cNvPr>
            <p:cNvSpPr/>
            <p:nvPr/>
          </p:nvSpPr>
          <p:spPr>
            <a:xfrm>
              <a:off x="6574327" y="3459682"/>
              <a:ext cx="60309" cy="7202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35;p80">
              <a:extLst>
                <a:ext uri="{FF2B5EF4-FFF2-40B4-BE49-F238E27FC236}">
                  <a16:creationId xmlns:a16="http://schemas.microsoft.com/office/drawing/2014/main" id="{F72271BB-BB68-08EB-75F5-FE3272FE44CF}"/>
                </a:ext>
              </a:extLst>
            </p:cNvPr>
            <p:cNvSpPr/>
            <p:nvPr/>
          </p:nvSpPr>
          <p:spPr>
            <a:xfrm>
              <a:off x="6329210" y="3389456"/>
              <a:ext cx="132058" cy="111346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36;p80">
              <a:extLst>
                <a:ext uri="{FF2B5EF4-FFF2-40B4-BE49-F238E27FC236}">
                  <a16:creationId xmlns:a16="http://schemas.microsoft.com/office/drawing/2014/main" id="{77F52E90-4865-CB71-783F-67439D1441E4}"/>
                </a:ext>
              </a:extLst>
            </p:cNvPr>
            <p:cNvSpPr/>
            <p:nvPr/>
          </p:nvSpPr>
          <p:spPr>
            <a:xfrm>
              <a:off x="6215428" y="3786090"/>
              <a:ext cx="321573" cy="58738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37;p80">
              <a:extLst>
                <a:ext uri="{FF2B5EF4-FFF2-40B4-BE49-F238E27FC236}">
                  <a16:creationId xmlns:a16="http://schemas.microsoft.com/office/drawing/2014/main" id="{BB73D670-5D64-6F78-056D-C0EDA72C122F}"/>
                </a:ext>
              </a:extLst>
            </p:cNvPr>
            <p:cNvSpPr/>
            <p:nvPr/>
          </p:nvSpPr>
          <p:spPr>
            <a:xfrm>
              <a:off x="6371435" y="3714054"/>
              <a:ext cx="113071" cy="22977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38;p80">
              <a:extLst>
                <a:ext uri="{FF2B5EF4-FFF2-40B4-BE49-F238E27FC236}">
                  <a16:creationId xmlns:a16="http://schemas.microsoft.com/office/drawing/2014/main" id="{B14B06B5-094C-1BFC-87DA-304923A3A4D9}"/>
                </a:ext>
              </a:extLst>
            </p:cNvPr>
            <p:cNvSpPr/>
            <p:nvPr/>
          </p:nvSpPr>
          <p:spPr>
            <a:xfrm>
              <a:off x="6242286" y="3523386"/>
              <a:ext cx="246614" cy="318824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39;p80">
              <a:extLst>
                <a:ext uri="{FF2B5EF4-FFF2-40B4-BE49-F238E27FC236}">
                  <a16:creationId xmlns:a16="http://schemas.microsoft.com/office/drawing/2014/main" id="{BE2725D2-6F74-AF88-C174-95723C7CB91B}"/>
                </a:ext>
              </a:extLst>
            </p:cNvPr>
            <p:cNvSpPr/>
            <p:nvPr/>
          </p:nvSpPr>
          <p:spPr>
            <a:xfrm>
              <a:off x="6392197" y="3526562"/>
              <a:ext cx="220489" cy="174933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40;p80">
              <a:extLst>
                <a:ext uri="{FF2B5EF4-FFF2-40B4-BE49-F238E27FC236}">
                  <a16:creationId xmlns:a16="http://schemas.microsoft.com/office/drawing/2014/main" id="{783718CA-BEA8-A445-417F-1C5EC9324F1E}"/>
                </a:ext>
              </a:extLst>
            </p:cNvPr>
            <p:cNvSpPr/>
            <p:nvPr/>
          </p:nvSpPr>
          <p:spPr>
            <a:xfrm>
              <a:off x="6352158" y="3550244"/>
              <a:ext cx="112558" cy="292546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41;p80">
              <a:extLst>
                <a:ext uri="{FF2B5EF4-FFF2-40B4-BE49-F238E27FC236}">
                  <a16:creationId xmlns:a16="http://schemas.microsoft.com/office/drawing/2014/main" id="{9CCCDE62-B2CB-7F53-BC79-A3EEE880A517}"/>
                </a:ext>
              </a:extLst>
            </p:cNvPr>
            <p:cNvSpPr/>
            <p:nvPr/>
          </p:nvSpPr>
          <p:spPr>
            <a:xfrm>
              <a:off x="6350895" y="3436478"/>
              <a:ext cx="80867" cy="124152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42;p80">
              <a:extLst>
                <a:ext uri="{FF2B5EF4-FFF2-40B4-BE49-F238E27FC236}">
                  <a16:creationId xmlns:a16="http://schemas.microsoft.com/office/drawing/2014/main" id="{9EF4159C-68E8-CC16-4ACE-5B7B2587DA83}"/>
                </a:ext>
              </a:extLst>
            </p:cNvPr>
            <p:cNvSpPr/>
            <p:nvPr/>
          </p:nvSpPr>
          <p:spPr>
            <a:xfrm>
              <a:off x="6379989" y="3504348"/>
              <a:ext cx="29796" cy="18031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43;p80">
              <a:extLst>
                <a:ext uri="{FF2B5EF4-FFF2-40B4-BE49-F238E27FC236}">
                  <a16:creationId xmlns:a16="http://schemas.microsoft.com/office/drawing/2014/main" id="{9D54230F-D600-A4B4-4195-A5CD8A0CC042}"/>
                </a:ext>
              </a:extLst>
            </p:cNvPr>
            <p:cNvSpPr/>
            <p:nvPr/>
          </p:nvSpPr>
          <p:spPr>
            <a:xfrm>
              <a:off x="6571630" y="3510683"/>
              <a:ext cx="46410" cy="29079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44;p80">
              <a:extLst>
                <a:ext uri="{FF2B5EF4-FFF2-40B4-BE49-F238E27FC236}">
                  <a16:creationId xmlns:a16="http://schemas.microsoft.com/office/drawing/2014/main" id="{24D87AD9-0C94-2A1E-7631-5E72F469DD8A}"/>
                </a:ext>
              </a:extLst>
            </p:cNvPr>
            <p:cNvSpPr/>
            <p:nvPr/>
          </p:nvSpPr>
          <p:spPr>
            <a:xfrm>
              <a:off x="6337013" y="3539743"/>
              <a:ext cx="250268" cy="2556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45;p80">
              <a:extLst>
                <a:ext uri="{FF2B5EF4-FFF2-40B4-BE49-F238E27FC236}">
                  <a16:creationId xmlns:a16="http://schemas.microsoft.com/office/drawing/2014/main" id="{A879FE6A-87EE-7B59-3532-397F90D8221E}"/>
                </a:ext>
              </a:extLst>
            </p:cNvPr>
            <p:cNvSpPr/>
            <p:nvPr/>
          </p:nvSpPr>
          <p:spPr>
            <a:xfrm>
              <a:off x="6585801" y="3755408"/>
              <a:ext cx="91078" cy="52181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46;p80">
              <a:extLst>
                <a:ext uri="{FF2B5EF4-FFF2-40B4-BE49-F238E27FC236}">
                  <a16:creationId xmlns:a16="http://schemas.microsoft.com/office/drawing/2014/main" id="{FAC1E10C-3EC0-80C5-5464-817A68C84E25}"/>
                </a:ext>
              </a:extLst>
            </p:cNvPr>
            <p:cNvSpPr/>
            <p:nvPr/>
          </p:nvSpPr>
          <p:spPr>
            <a:xfrm>
              <a:off x="6576035" y="3753615"/>
              <a:ext cx="20763" cy="45180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47;p80">
              <a:extLst>
                <a:ext uri="{FF2B5EF4-FFF2-40B4-BE49-F238E27FC236}">
                  <a16:creationId xmlns:a16="http://schemas.microsoft.com/office/drawing/2014/main" id="{7231F874-D860-9EAA-1696-737D9E42156D}"/>
                </a:ext>
              </a:extLst>
            </p:cNvPr>
            <p:cNvSpPr/>
            <p:nvPr/>
          </p:nvSpPr>
          <p:spPr>
            <a:xfrm>
              <a:off x="6332130" y="3684516"/>
              <a:ext cx="31025" cy="136754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48;p80">
              <a:extLst>
                <a:ext uri="{FF2B5EF4-FFF2-40B4-BE49-F238E27FC236}">
                  <a16:creationId xmlns:a16="http://schemas.microsoft.com/office/drawing/2014/main" id="{4E9BACD8-5EEE-B647-2F05-2E195FAB336B}"/>
                </a:ext>
              </a:extLst>
            </p:cNvPr>
            <p:cNvSpPr/>
            <p:nvPr/>
          </p:nvSpPr>
          <p:spPr>
            <a:xfrm>
              <a:off x="6453476" y="3563920"/>
              <a:ext cx="49569" cy="134790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9;p80">
              <a:extLst>
                <a:ext uri="{FF2B5EF4-FFF2-40B4-BE49-F238E27FC236}">
                  <a16:creationId xmlns:a16="http://schemas.microsoft.com/office/drawing/2014/main" id="{A9A49C0E-F6A8-5578-E27E-0A68B4935A2A}"/>
                </a:ext>
              </a:extLst>
            </p:cNvPr>
            <p:cNvSpPr/>
            <p:nvPr/>
          </p:nvSpPr>
          <p:spPr>
            <a:xfrm>
              <a:off x="5768648" y="3804155"/>
              <a:ext cx="326218" cy="69103"/>
            </a:xfrm>
            <a:custGeom>
              <a:avLst/>
              <a:gdLst/>
              <a:ahLst/>
              <a:cxnLst/>
              <a:rect l="l" t="t" r="r" b="b"/>
              <a:pathLst>
                <a:path w="19105" h="4047" extrusionOk="0">
                  <a:moveTo>
                    <a:pt x="687" y="0"/>
                  </a:moveTo>
                  <a:cubicBezTo>
                    <a:pt x="315" y="0"/>
                    <a:pt x="1" y="301"/>
                    <a:pt x="1" y="687"/>
                  </a:cubicBezTo>
                  <a:lnTo>
                    <a:pt x="1" y="3360"/>
                  </a:lnTo>
                  <a:cubicBezTo>
                    <a:pt x="1" y="3747"/>
                    <a:pt x="315" y="4047"/>
                    <a:pt x="687" y="4047"/>
                  </a:cubicBezTo>
                  <a:lnTo>
                    <a:pt x="18418" y="4047"/>
                  </a:lnTo>
                  <a:cubicBezTo>
                    <a:pt x="18804" y="4047"/>
                    <a:pt x="19104" y="3747"/>
                    <a:pt x="19104" y="3360"/>
                  </a:cubicBezTo>
                  <a:lnTo>
                    <a:pt x="19104" y="687"/>
                  </a:lnTo>
                  <a:cubicBezTo>
                    <a:pt x="19104" y="301"/>
                    <a:pt x="18804" y="0"/>
                    <a:pt x="18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0;p80">
              <a:extLst>
                <a:ext uri="{FF2B5EF4-FFF2-40B4-BE49-F238E27FC236}">
                  <a16:creationId xmlns:a16="http://schemas.microsoft.com/office/drawing/2014/main" id="{096DA9B1-4BA6-B784-A345-4370B2E55CCF}"/>
                </a:ext>
              </a:extLst>
            </p:cNvPr>
            <p:cNvSpPr/>
            <p:nvPr/>
          </p:nvSpPr>
          <p:spPr>
            <a:xfrm>
              <a:off x="5749849" y="3873237"/>
              <a:ext cx="326218" cy="69359"/>
            </a:xfrm>
            <a:custGeom>
              <a:avLst/>
              <a:gdLst/>
              <a:ahLst/>
              <a:cxnLst/>
              <a:rect l="l" t="t" r="r" b="b"/>
              <a:pathLst>
                <a:path w="19105" h="4062" extrusionOk="0">
                  <a:moveTo>
                    <a:pt x="687" y="1"/>
                  </a:moveTo>
                  <a:cubicBezTo>
                    <a:pt x="315" y="1"/>
                    <a:pt x="1" y="315"/>
                    <a:pt x="1" y="687"/>
                  </a:cubicBezTo>
                  <a:lnTo>
                    <a:pt x="1" y="3375"/>
                  </a:lnTo>
                  <a:cubicBezTo>
                    <a:pt x="1" y="3747"/>
                    <a:pt x="315" y="4062"/>
                    <a:pt x="687" y="4062"/>
                  </a:cubicBezTo>
                  <a:lnTo>
                    <a:pt x="18418" y="4062"/>
                  </a:lnTo>
                  <a:cubicBezTo>
                    <a:pt x="18804" y="4062"/>
                    <a:pt x="19104" y="3747"/>
                    <a:pt x="19104" y="3375"/>
                  </a:cubicBezTo>
                  <a:lnTo>
                    <a:pt x="19104" y="687"/>
                  </a:lnTo>
                  <a:cubicBezTo>
                    <a:pt x="19104" y="315"/>
                    <a:pt x="18804" y="1"/>
                    <a:pt x="18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51;p80">
              <a:extLst>
                <a:ext uri="{FF2B5EF4-FFF2-40B4-BE49-F238E27FC236}">
                  <a16:creationId xmlns:a16="http://schemas.microsoft.com/office/drawing/2014/main" id="{15D1DB2D-4157-7607-F4F2-D7BA56FEACD1}"/>
                </a:ext>
              </a:extLst>
            </p:cNvPr>
            <p:cNvSpPr/>
            <p:nvPr/>
          </p:nvSpPr>
          <p:spPr>
            <a:xfrm>
              <a:off x="5770611" y="4010941"/>
              <a:ext cx="326201" cy="69359"/>
            </a:xfrm>
            <a:custGeom>
              <a:avLst/>
              <a:gdLst/>
              <a:ahLst/>
              <a:cxnLst/>
              <a:rect l="l" t="t" r="r" b="b"/>
              <a:pathLst>
                <a:path w="19104" h="4062" extrusionOk="0">
                  <a:moveTo>
                    <a:pt x="686" y="0"/>
                  </a:moveTo>
                  <a:cubicBezTo>
                    <a:pt x="300" y="0"/>
                    <a:pt x="0" y="315"/>
                    <a:pt x="0" y="687"/>
                  </a:cubicBezTo>
                  <a:lnTo>
                    <a:pt x="0" y="3375"/>
                  </a:lnTo>
                  <a:cubicBezTo>
                    <a:pt x="0" y="3747"/>
                    <a:pt x="300" y="4061"/>
                    <a:pt x="686" y="4061"/>
                  </a:cubicBezTo>
                  <a:lnTo>
                    <a:pt x="18417" y="4061"/>
                  </a:lnTo>
                  <a:cubicBezTo>
                    <a:pt x="18789" y="4061"/>
                    <a:pt x="19103" y="3747"/>
                    <a:pt x="19103" y="3375"/>
                  </a:cubicBezTo>
                  <a:lnTo>
                    <a:pt x="19103" y="687"/>
                  </a:lnTo>
                  <a:cubicBezTo>
                    <a:pt x="19103" y="315"/>
                    <a:pt x="18789" y="0"/>
                    <a:pt x="18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52;p80">
              <a:extLst>
                <a:ext uri="{FF2B5EF4-FFF2-40B4-BE49-F238E27FC236}">
                  <a16:creationId xmlns:a16="http://schemas.microsoft.com/office/drawing/2014/main" id="{B5281A8A-0E57-EF99-7EAA-DD5892B5514B}"/>
                </a:ext>
              </a:extLst>
            </p:cNvPr>
            <p:cNvSpPr/>
            <p:nvPr/>
          </p:nvSpPr>
          <p:spPr>
            <a:xfrm>
              <a:off x="5782563" y="4146920"/>
              <a:ext cx="326218" cy="69120"/>
            </a:xfrm>
            <a:custGeom>
              <a:avLst/>
              <a:gdLst/>
              <a:ahLst/>
              <a:cxnLst/>
              <a:rect l="l" t="t" r="r" b="b"/>
              <a:pathLst>
                <a:path w="19105" h="4048" extrusionOk="0">
                  <a:moveTo>
                    <a:pt x="687" y="1"/>
                  </a:moveTo>
                  <a:cubicBezTo>
                    <a:pt x="301" y="1"/>
                    <a:pt x="1" y="301"/>
                    <a:pt x="1" y="687"/>
                  </a:cubicBezTo>
                  <a:lnTo>
                    <a:pt x="1" y="3361"/>
                  </a:lnTo>
                  <a:cubicBezTo>
                    <a:pt x="1" y="3747"/>
                    <a:pt x="301" y="4047"/>
                    <a:pt x="687" y="4047"/>
                  </a:cubicBezTo>
                  <a:lnTo>
                    <a:pt x="18418" y="4047"/>
                  </a:lnTo>
                  <a:cubicBezTo>
                    <a:pt x="18804" y="4047"/>
                    <a:pt x="19104" y="3747"/>
                    <a:pt x="19104" y="3361"/>
                  </a:cubicBezTo>
                  <a:lnTo>
                    <a:pt x="19104" y="687"/>
                  </a:lnTo>
                  <a:cubicBezTo>
                    <a:pt x="19104" y="301"/>
                    <a:pt x="18804" y="1"/>
                    <a:pt x="18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53;p80">
              <a:extLst>
                <a:ext uri="{FF2B5EF4-FFF2-40B4-BE49-F238E27FC236}">
                  <a16:creationId xmlns:a16="http://schemas.microsoft.com/office/drawing/2014/main" id="{014E1367-74FA-1C3C-63D6-A3EC1FAD6BED}"/>
                </a:ext>
              </a:extLst>
            </p:cNvPr>
            <p:cNvSpPr/>
            <p:nvPr/>
          </p:nvSpPr>
          <p:spPr>
            <a:xfrm>
              <a:off x="5760845" y="4215780"/>
              <a:ext cx="326201" cy="69103"/>
            </a:xfrm>
            <a:custGeom>
              <a:avLst/>
              <a:gdLst/>
              <a:ahLst/>
              <a:cxnLst/>
              <a:rect l="l" t="t" r="r" b="b"/>
              <a:pathLst>
                <a:path w="19104" h="4047" extrusionOk="0">
                  <a:moveTo>
                    <a:pt x="686" y="0"/>
                  </a:moveTo>
                  <a:cubicBezTo>
                    <a:pt x="300" y="0"/>
                    <a:pt x="0" y="300"/>
                    <a:pt x="0" y="686"/>
                  </a:cubicBezTo>
                  <a:lnTo>
                    <a:pt x="0" y="3360"/>
                  </a:lnTo>
                  <a:cubicBezTo>
                    <a:pt x="0" y="3746"/>
                    <a:pt x="300" y="4047"/>
                    <a:pt x="686" y="4047"/>
                  </a:cubicBezTo>
                  <a:lnTo>
                    <a:pt x="18417" y="4047"/>
                  </a:lnTo>
                  <a:cubicBezTo>
                    <a:pt x="18789" y="4047"/>
                    <a:pt x="19103" y="3746"/>
                    <a:pt x="19103" y="3360"/>
                  </a:cubicBezTo>
                  <a:lnTo>
                    <a:pt x="19103" y="686"/>
                  </a:lnTo>
                  <a:cubicBezTo>
                    <a:pt x="19103" y="300"/>
                    <a:pt x="18789" y="0"/>
                    <a:pt x="18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54;p80">
              <a:extLst>
                <a:ext uri="{FF2B5EF4-FFF2-40B4-BE49-F238E27FC236}">
                  <a16:creationId xmlns:a16="http://schemas.microsoft.com/office/drawing/2014/main" id="{0B5BAA6F-8F20-5CD7-8308-6E8D932D7EA5}"/>
                </a:ext>
              </a:extLst>
            </p:cNvPr>
            <p:cNvSpPr/>
            <p:nvPr/>
          </p:nvSpPr>
          <p:spPr>
            <a:xfrm>
              <a:off x="5731545" y="4078076"/>
              <a:ext cx="326201" cy="69120"/>
            </a:xfrm>
            <a:custGeom>
              <a:avLst/>
              <a:gdLst/>
              <a:ahLst/>
              <a:cxnLst/>
              <a:rect l="l" t="t" r="r" b="b"/>
              <a:pathLst>
                <a:path w="19104" h="4048" extrusionOk="0">
                  <a:moveTo>
                    <a:pt x="687" y="1"/>
                  </a:moveTo>
                  <a:cubicBezTo>
                    <a:pt x="300" y="1"/>
                    <a:pt x="0" y="301"/>
                    <a:pt x="0" y="687"/>
                  </a:cubicBezTo>
                  <a:lnTo>
                    <a:pt x="0" y="3361"/>
                  </a:lnTo>
                  <a:cubicBezTo>
                    <a:pt x="0" y="3747"/>
                    <a:pt x="300" y="4047"/>
                    <a:pt x="687" y="4047"/>
                  </a:cubicBezTo>
                  <a:lnTo>
                    <a:pt x="18403" y="4047"/>
                  </a:lnTo>
                  <a:cubicBezTo>
                    <a:pt x="18789" y="4047"/>
                    <a:pt x="19104" y="3747"/>
                    <a:pt x="19104" y="3361"/>
                  </a:cubicBezTo>
                  <a:lnTo>
                    <a:pt x="19104" y="687"/>
                  </a:lnTo>
                  <a:cubicBezTo>
                    <a:pt x="19104" y="301"/>
                    <a:pt x="18789" y="1"/>
                    <a:pt x="18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55;p80">
              <a:extLst>
                <a:ext uri="{FF2B5EF4-FFF2-40B4-BE49-F238E27FC236}">
                  <a16:creationId xmlns:a16="http://schemas.microsoft.com/office/drawing/2014/main" id="{AD4A2B72-C6B7-1BAA-90CD-CFFAEC191451}"/>
                </a:ext>
              </a:extLst>
            </p:cNvPr>
            <p:cNvSpPr/>
            <p:nvPr/>
          </p:nvSpPr>
          <p:spPr>
            <a:xfrm>
              <a:off x="5810650" y="3942575"/>
              <a:ext cx="326201" cy="69120"/>
            </a:xfrm>
            <a:custGeom>
              <a:avLst/>
              <a:gdLst/>
              <a:ahLst/>
              <a:cxnLst/>
              <a:rect l="l" t="t" r="r" b="b"/>
              <a:pathLst>
                <a:path w="19104" h="4048" extrusionOk="0">
                  <a:moveTo>
                    <a:pt x="686" y="1"/>
                  </a:moveTo>
                  <a:cubicBezTo>
                    <a:pt x="300" y="1"/>
                    <a:pt x="0" y="301"/>
                    <a:pt x="0" y="687"/>
                  </a:cubicBezTo>
                  <a:lnTo>
                    <a:pt x="0" y="3361"/>
                  </a:lnTo>
                  <a:cubicBezTo>
                    <a:pt x="0" y="3747"/>
                    <a:pt x="300" y="4047"/>
                    <a:pt x="686" y="4047"/>
                  </a:cubicBezTo>
                  <a:lnTo>
                    <a:pt x="18417" y="4047"/>
                  </a:lnTo>
                  <a:cubicBezTo>
                    <a:pt x="18789" y="4047"/>
                    <a:pt x="19103" y="3747"/>
                    <a:pt x="19103" y="3361"/>
                  </a:cubicBezTo>
                  <a:lnTo>
                    <a:pt x="19103" y="687"/>
                  </a:lnTo>
                  <a:cubicBezTo>
                    <a:pt x="19103" y="301"/>
                    <a:pt x="18789" y="1"/>
                    <a:pt x="18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456;p80">
              <a:extLst>
                <a:ext uri="{FF2B5EF4-FFF2-40B4-BE49-F238E27FC236}">
                  <a16:creationId xmlns:a16="http://schemas.microsoft.com/office/drawing/2014/main" id="{A71A2B1B-6A57-1C4E-9429-F574E3FD3609}"/>
                </a:ext>
              </a:extLst>
            </p:cNvPr>
            <p:cNvSpPr/>
            <p:nvPr/>
          </p:nvSpPr>
          <p:spPr>
            <a:xfrm>
              <a:off x="5768648" y="3873237"/>
              <a:ext cx="307418" cy="17365"/>
            </a:xfrm>
            <a:custGeom>
              <a:avLst/>
              <a:gdLst/>
              <a:ahLst/>
              <a:cxnLst/>
              <a:rect l="l" t="t" r="r" b="b"/>
              <a:pathLst>
                <a:path w="18004" h="1017" extrusionOk="0">
                  <a:moveTo>
                    <a:pt x="1" y="1"/>
                  </a:moveTo>
                  <a:lnTo>
                    <a:pt x="18003" y="1016"/>
                  </a:lnTo>
                  <a:lnTo>
                    <a:pt x="18003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57;p80">
              <a:extLst>
                <a:ext uri="{FF2B5EF4-FFF2-40B4-BE49-F238E27FC236}">
                  <a16:creationId xmlns:a16="http://schemas.microsoft.com/office/drawing/2014/main" id="{CD4D88A4-C91E-FB11-8654-60EF84B76801}"/>
                </a:ext>
              </a:extLst>
            </p:cNvPr>
            <p:cNvSpPr/>
            <p:nvPr/>
          </p:nvSpPr>
          <p:spPr>
            <a:xfrm>
              <a:off x="5750583" y="4078076"/>
              <a:ext cx="307401" cy="26381"/>
            </a:xfrm>
            <a:custGeom>
              <a:avLst/>
              <a:gdLst/>
              <a:ahLst/>
              <a:cxnLst/>
              <a:rect l="l" t="t" r="r" b="b"/>
              <a:pathLst>
                <a:path w="18003" h="1545" extrusionOk="0">
                  <a:moveTo>
                    <a:pt x="1" y="1"/>
                  </a:moveTo>
                  <a:lnTo>
                    <a:pt x="18003" y="1545"/>
                  </a:lnTo>
                  <a:lnTo>
                    <a:pt x="18003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58;p80">
              <a:extLst>
                <a:ext uri="{FF2B5EF4-FFF2-40B4-BE49-F238E27FC236}">
                  <a16:creationId xmlns:a16="http://schemas.microsoft.com/office/drawing/2014/main" id="{F7C477BD-2B79-65B1-1156-BEFF725EEDBB}"/>
                </a:ext>
              </a:extLst>
            </p:cNvPr>
            <p:cNvSpPr/>
            <p:nvPr/>
          </p:nvSpPr>
          <p:spPr>
            <a:xfrm>
              <a:off x="5779643" y="4215780"/>
              <a:ext cx="307401" cy="26620"/>
            </a:xfrm>
            <a:custGeom>
              <a:avLst/>
              <a:gdLst/>
              <a:ahLst/>
              <a:cxnLst/>
              <a:rect l="l" t="t" r="r" b="b"/>
              <a:pathLst>
                <a:path w="18003" h="1559" extrusionOk="0">
                  <a:moveTo>
                    <a:pt x="0" y="0"/>
                  </a:moveTo>
                  <a:lnTo>
                    <a:pt x="18002" y="1559"/>
                  </a:lnTo>
                  <a:lnTo>
                    <a:pt x="18002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459;p80">
              <a:extLst>
                <a:ext uri="{FF2B5EF4-FFF2-40B4-BE49-F238E27FC236}">
                  <a16:creationId xmlns:a16="http://schemas.microsoft.com/office/drawing/2014/main" id="{E562FED4-4D16-4940-DF2A-B1AFB4C9EE18}"/>
                </a:ext>
              </a:extLst>
            </p:cNvPr>
            <p:cNvSpPr/>
            <p:nvPr/>
          </p:nvSpPr>
          <p:spPr>
            <a:xfrm>
              <a:off x="5789649" y="4010941"/>
              <a:ext cx="307401" cy="17348"/>
            </a:xfrm>
            <a:custGeom>
              <a:avLst/>
              <a:gdLst/>
              <a:ahLst/>
              <a:cxnLst/>
              <a:rect l="l" t="t" r="r" b="b"/>
              <a:pathLst>
                <a:path w="18003" h="1016" extrusionOk="0">
                  <a:moveTo>
                    <a:pt x="0" y="0"/>
                  </a:moveTo>
                  <a:lnTo>
                    <a:pt x="18003" y="1016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460;p80">
              <a:extLst>
                <a:ext uri="{FF2B5EF4-FFF2-40B4-BE49-F238E27FC236}">
                  <a16:creationId xmlns:a16="http://schemas.microsoft.com/office/drawing/2014/main" id="{85EBE150-2BC8-F77C-1A04-53BD278DDA2F}"/>
                </a:ext>
              </a:extLst>
            </p:cNvPr>
            <p:cNvSpPr/>
            <p:nvPr/>
          </p:nvSpPr>
          <p:spPr>
            <a:xfrm>
              <a:off x="5810650" y="3942575"/>
              <a:ext cx="307401" cy="17348"/>
            </a:xfrm>
            <a:custGeom>
              <a:avLst/>
              <a:gdLst/>
              <a:ahLst/>
              <a:cxnLst/>
              <a:rect l="l" t="t" r="r" b="b"/>
              <a:pathLst>
                <a:path w="18003" h="1016" extrusionOk="0">
                  <a:moveTo>
                    <a:pt x="0" y="1"/>
                  </a:moveTo>
                  <a:lnTo>
                    <a:pt x="0" y="1016"/>
                  </a:lnTo>
                  <a:lnTo>
                    <a:pt x="18002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61;p80">
              <a:extLst>
                <a:ext uri="{FF2B5EF4-FFF2-40B4-BE49-F238E27FC236}">
                  <a16:creationId xmlns:a16="http://schemas.microsoft.com/office/drawing/2014/main" id="{7955EFF1-A05B-AF5B-98E1-3B3CB2774E6B}"/>
                </a:ext>
              </a:extLst>
            </p:cNvPr>
            <p:cNvSpPr/>
            <p:nvPr/>
          </p:nvSpPr>
          <p:spPr>
            <a:xfrm>
              <a:off x="5782563" y="4147415"/>
              <a:ext cx="307418" cy="17348"/>
            </a:xfrm>
            <a:custGeom>
              <a:avLst/>
              <a:gdLst/>
              <a:ahLst/>
              <a:cxnLst/>
              <a:rect l="l" t="t" r="r" b="b"/>
              <a:pathLst>
                <a:path w="18004" h="1016" extrusionOk="0">
                  <a:moveTo>
                    <a:pt x="1" y="0"/>
                  </a:moveTo>
                  <a:lnTo>
                    <a:pt x="1" y="1016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462;p80">
              <a:extLst>
                <a:ext uri="{FF2B5EF4-FFF2-40B4-BE49-F238E27FC236}">
                  <a16:creationId xmlns:a16="http://schemas.microsoft.com/office/drawing/2014/main" id="{B13C5898-E25F-7FE0-63C1-FFFECD6BDD04}"/>
                </a:ext>
              </a:extLst>
            </p:cNvPr>
            <p:cNvSpPr/>
            <p:nvPr/>
          </p:nvSpPr>
          <p:spPr>
            <a:xfrm>
              <a:off x="5782563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1" y="0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463;p80">
              <a:extLst>
                <a:ext uri="{FF2B5EF4-FFF2-40B4-BE49-F238E27FC236}">
                  <a16:creationId xmlns:a16="http://schemas.microsoft.com/office/drawing/2014/main" id="{71E22DC0-9FFD-A3C7-D87B-301CEC38B2FC}"/>
                </a:ext>
              </a:extLst>
            </p:cNvPr>
            <p:cNvSpPr/>
            <p:nvPr/>
          </p:nvSpPr>
          <p:spPr>
            <a:xfrm>
              <a:off x="5809182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464;p80">
              <a:extLst>
                <a:ext uri="{FF2B5EF4-FFF2-40B4-BE49-F238E27FC236}">
                  <a16:creationId xmlns:a16="http://schemas.microsoft.com/office/drawing/2014/main" id="{4B605557-214A-9E9E-B26F-4D4DBF43F463}"/>
                </a:ext>
              </a:extLst>
            </p:cNvPr>
            <p:cNvSpPr/>
            <p:nvPr/>
          </p:nvSpPr>
          <p:spPr>
            <a:xfrm>
              <a:off x="5836040" y="3804155"/>
              <a:ext cx="7086" cy="69103"/>
            </a:xfrm>
            <a:custGeom>
              <a:avLst/>
              <a:gdLst/>
              <a:ahLst/>
              <a:cxnLst/>
              <a:rect l="l" t="t" r="r" b="b"/>
              <a:pathLst>
                <a:path w="415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15" y="404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465;p80">
              <a:extLst>
                <a:ext uri="{FF2B5EF4-FFF2-40B4-BE49-F238E27FC236}">
                  <a16:creationId xmlns:a16="http://schemas.microsoft.com/office/drawing/2014/main" id="{4BBBCAF7-A50B-AB99-2693-4D68F00441DB}"/>
                </a:ext>
              </a:extLst>
            </p:cNvPr>
            <p:cNvSpPr/>
            <p:nvPr/>
          </p:nvSpPr>
          <p:spPr>
            <a:xfrm>
              <a:off x="5862641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1" y="0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66;p80">
              <a:extLst>
                <a:ext uri="{FF2B5EF4-FFF2-40B4-BE49-F238E27FC236}">
                  <a16:creationId xmlns:a16="http://schemas.microsoft.com/office/drawing/2014/main" id="{DF19104E-11B3-6D4A-4DCC-71248F771BD6}"/>
                </a:ext>
              </a:extLst>
            </p:cNvPr>
            <p:cNvSpPr/>
            <p:nvPr/>
          </p:nvSpPr>
          <p:spPr>
            <a:xfrm>
              <a:off x="5889260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67;p80">
              <a:extLst>
                <a:ext uri="{FF2B5EF4-FFF2-40B4-BE49-F238E27FC236}">
                  <a16:creationId xmlns:a16="http://schemas.microsoft.com/office/drawing/2014/main" id="{80EB9CEA-8A0A-049C-CDC5-41C36F0AFBAF}"/>
                </a:ext>
              </a:extLst>
            </p:cNvPr>
            <p:cNvSpPr/>
            <p:nvPr/>
          </p:nvSpPr>
          <p:spPr>
            <a:xfrm>
              <a:off x="5916117" y="3804155"/>
              <a:ext cx="7086" cy="69103"/>
            </a:xfrm>
            <a:custGeom>
              <a:avLst/>
              <a:gdLst/>
              <a:ahLst/>
              <a:cxnLst/>
              <a:rect l="l" t="t" r="r" b="b"/>
              <a:pathLst>
                <a:path w="415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15" y="404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68;p80">
              <a:extLst>
                <a:ext uri="{FF2B5EF4-FFF2-40B4-BE49-F238E27FC236}">
                  <a16:creationId xmlns:a16="http://schemas.microsoft.com/office/drawing/2014/main" id="{D727145A-4D26-9186-4D00-D97FC6C786EF}"/>
                </a:ext>
              </a:extLst>
            </p:cNvPr>
            <p:cNvSpPr/>
            <p:nvPr/>
          </p:nvSpPr>
          <p:spPr>
            <a:xfrm>
              <a:off x="5942719" y="3804155"/>
              <a:ext cx="7103" cy="69103"/>
            </a:xfrm>
            <a:custGeom>
              <a:avLst/>
              <a:gdLst/>
              <a:ahLst/>
              <a:cxnLst/>
              <a:rect l="l" t="t" r="r" b="b"/>
              <a:pathLst>
                <a:path w="416" h="4047" extrusionOk="0">
                  <a:moveTo>
                    <a:pt x="1" y="0"/>
                  </a:moveTo>
                  <a:lnTo>
                    <a:pt x="1" y="4047"/>
                  </a:lnTo>
                  <a:lnTo>
                    <a:pt x="415" y="404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469;p80">
              <a:extLst>
                <a:ext uri="{FF2B5EF4-FFF2-40B4-BE49-F238E27FC236}">
                  <a16:creationId xmlns:a16="http://schemas.microsoft.com/office/drawing/2014/main" id="{A0F6F2A5-D92E-171E-2754-5DE1D7A1D2EB}"/>
                </a:ext>
              </a:extLst>
            </p:cNvPr>
            <p:cNvSpPr/>
            <p:nvPr/>
          </p:nvSpPr>
          <p:spPr>
            <a:xfrm>
              <a:off x="5969338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470;p80">
              <a:extLst>
                <a:ext uri="{FF2B5EF4-FFF2-40B4-BE49-F238E27FC236}">
                  <a16:creationId xmlns:a16="http://schemas.microsoft.com/office/drawing/2014/main" id="{523F21C3-1700-FC66-A839-80F44A1EABB8}"/>
                </a:ext>
              </a:extLst>
            </p:cNvPr>
            <p:cNvSpPr/>
            <p:nvPr/>
          </p:nvSpPr>
          <p:spPr>
            <a:xfrm>
              <a:off x="5995939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1" y="0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471;p80">
              <a:extLst>
                <a:ext uri="{FF2B5EF4-FFF2-40B4-BE49-F238E27FC236}">
                  <a16:creationId xmlns:a16="http://schemas.microsoft.com/office/drawing/2014/main" id="{2E00DBE8-4A2D-6495-4961-41FAD6150979}"/>
                </a:ext>
              </a:extLst>
            </p:cNvPr>
            <p:cNvSpPr/>
            <p:nvPr/>
          </p:nvSpPr>
          <p:spPr>
            <a:xfrm>
              <a:off x="6022797" y="3804155"/>
              <a:ext cx="7103" cy="69103"/>
            </a:xfrm>
            <a:custGeom>
              <a:avLst/>
              <a:gdLst/>
              <a:ahLst/>
              <a:cxnLst/>
              <a:rect l="l" t="t" r="r" b="b"/>
              <a:pathLst>
                <a:path w="416" h="4047" extrusionOk="0">
                  <a:moveTo>
                    <a:pt x="1" y="0"/>
                  </a:moveTo>
                  <a:lnTo>
                    <a:pt x="1" y="4047"/>
                  </a:lnTo>
                  <a:lnTo>
                    <a:pt x="416" y="404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472;p80">
              <a:extLst>
                <a:ext uri="{FF2B5EF4-FFF2-40B4-BE49-F238E27FC236}">
                  <a16:creationId xmlns:a16="http://schemas.microsoft.com/office/drawing/2014/main" id="{89B4E323-9164-8EB2-0940-E216875114E0}"/>
                </a:ext>
              </a:extLst>
            </p:cNvPr>
            <p:cNvSpPr/>
            <p:nvPr/>
          </p:nvSpPr>
          <p:spPr>
            <a:xfrm>
              <a:off x="6049416" y="3804155"/>
              <a:ext cx="7342" cy="69103"/>
            </a:xfrm>
            <a:custGeom>
              <a:avLst/>
              <a:gdLst/>
              <a:ahLst/>
              <a:cxnLst/>
              <a:rect l="l" t="t" r="r" b="b"/>
              <a:pathLst>
                <a:path w="430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473;p80">
              <a:extLst>
                <a:ext uri="{FF2B5EF4-FFF2-40B4-BE49-F238E27FC236}">
                  <a16:creationId xmlns:a16="http://schemas.microsoft.com/office/drawing/2014/main" id="{B6DB1DD0-A680-BAA6-5A54-22BEF45FDF93}"/>
                </a:ext>
              </a:extLst>
            </p:cNvPr>
            <p:cNvSpPr/>
            <p:nvPr/>
          </p:nvSpPr>
          <p:spPr>
            <a:xfrm>
              <a:off x="6076034" y="3804155"/>
              <a:ext cx="7325" cy="69103"/>
            </a:xfrm>
            <a:custGeom>
              <a:avLst/>
              <a:gdLst/>
              <a:ahLst/>
              <a:cxnLst/>
              <a:rect l="l" t="t" r="r" b="b"/>
              <a:pathLst>
                <a:path w="429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474;p80">
              <a:extLst>
                <a:ext uri="{FF2B5EF4-FFF2-40B4-BE49-F238E27FC236}">
                  <a16:creationId xmlns:a16="http://schemas.microsoft.com/office/drawing/2014/main" id="{5130AF8F-9BB0-009A-1638-B2E66296FB86}"/>
                </a:ext>
              </a:extLst>
            </p:cNvPr>
            <p:cNvSpPr/>
            <p:nvPr/>
          </p:nvSpPr>
          <p:spPr>
            <a:xfrm>
              <a:off x="5819682" y="3942575"/>
              <a:ext cx="7086" cy="69120"/>
            </a:xfrm>
            <a:custGeom>
              <a:avLst/>
              <a:gdLst/>
              <a:ahLst/>
              <a:cxnLst/>
              <a:rect l="l" t="t" r="r" b="b"/>
              <a:pathLst>
                <a:path w="415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15" y="4047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475;p80">
              <a:extLst>
                <a:ext uri="{FF2B5EF4-FFF2-40B4-BE49-F238E27FC236}">
                  <a16:creationId xmlns:a16="http://schemas.microsoft.com/office/drawing/2014/main" id="{BD998AF7-E3C2-F088-F294-EFE387BB863D}"/>
                </a:ext>
              </a:extLst>
            </p:cNvPr>
            <p:cNvSpPr/>
            <p:nvPr/>
          </p:nvSpPr>
          <p:spPr>
            <a:xfrm>
              <a:off x="5846284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76;p80">
              <a:extLst>
                <a:ext uri="{FF2B5EF4-FFF2-40B4-BE49-F238E27FC236}">
                  <a16:creationId xmlns:a16="http://schemas.microsoft.com/office/drawing/2014/main" id="{D26B939D-1722-9A5C-9E02-07221F75899E}"/>
                </a:ext>
              </a:extLst>
            </p:cNvPr>
            <p:cNvSpPr/>
            <p:nvPr/>
          </p:nvSpPr>
          <p:spPr>
            <a:xfrm>
              <a:off x="5872903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77;p80">
              <a:extLst>
                <a:ext uri="{FF2B5EF4-FFF2-40B4-BE49-F238E27FC236}">
                  <a16:creationId xmlns:a16="http://schemas.microsoft.com/office/drawing/2014/main" id="{FA206C36-B26A-D330-C79B-91D260A93399}"/>
                </a:ext>
              </a:extLst>
            </p:cNvPr>
            <p:cNvSpPr/>
            <p:nvPr/>
          </p:nvSpPr>
          <p:spPr>
            <a:xfrm>
              <a:off x="5899760" y="3942575"/>
              <a:ext cx="7086" cy="69120"/>
            </a:xfrm>
            <a:custGeom>
              <a:avLst/>
              <a:gdLst/>
              <a:ahLst/>
              <a:cxnLst/>
              <a:rect l="l" t="t" r="r" b="b"/>
              <a:pathLst>
                <a:path w="415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15" y="4047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78;p80">
              <a:extLst>
                <a:ext uri="{FF2B5EF4-FFF2-40B4-BE49-F238E27FC236}">
                  <a16:creationId xmlns:a16="http://schemas.microsoft.com/office/drawing/2014/main" id="{DA0B8F5E-02DC-DD59-7126-A2C6EFF1CD2F}"/>
                </a:ext>
              </a:extLst>
            </p:cNvPr>
            <p:cNvSpPr/>
            <p:nvPr/>
          </p:nvSpPr>
          <p:spPr>
            <a:xfrm>
              <a:off x="5926362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79;p80">
              <a:extLst>
                <a:ext uri="{FF2B5EF4-FFF2-40B4-BE49-F238E27FC236}">
                  <a16:creationId xmlns:a16="http://schemas.microsoft.com/office/drawing/2014/main" id="{37F22B53-0298-9C65-FBAB-D53CBB21FA35}"/>
                </a:ext>
              </a:extLst>
            </p:cNvPr>
            <p:cNvSpPr/>
            <p:nvPr/>
          </p:nvSpPr>
          <p:spPr>
            <a:xfrm>
              <a:off x="5952981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480;p80">
              <a:extLst>
                <a:ext uri="{FF2B5EF4-FFF2-40B4-BE49-F238E27FC236}">
                  <a16:creationId xmlns:a16="http://schemas.microsoft.com/office/drawing/2014/main" id="{6A282816-AF8E-00F7-AF25-137383237F17}"/>
                </a:ext>
              </a:extLst>
            </p:cNvPr>
            <p:cNvSpPr/>
            <p:nvPr/>
          </p:nvSpPr>
          <p:spPr>
            <a:xfrm>
              <a:off x="5979582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481;p80">
              <a:extLst>
                <a:ext uri="{FF2B5EF4-FFF2-40B4-BE49-F238E27FC236}">
                  <a16:creationId xmlns:a16="http://schemas.microsoft.com/office/drawing/2014/main" id="{38A09445-26BC-2906-AE3A-4B83962F0B05}"/>
                </a:ext>
              </a:extLst>
            </p:cNvPr>
            <p:cNvSpPr/>
            <p:nvPr/>
          </p:nvSpPr>
          <p:spPr>
            <a:xfrm>
              <a:off x="6006440" y="3942575"/>
              <a:ext cx="7103" cy="69120"/>
            </a:xfrm>
            <a:custGeom>
              <a:avLst/>
              <a:gdLst/>
              <a:ahLst/>
              <a:cxnLst/>
              <a:rect l="l" t="t" r="r" b="b"/>
              <a:pathLst>
                <a:path w="416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15" y="4047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482;p80">
              <a:extLst>
                <a:ext uri="{FF2B5EF4-FFF2-40B4-BE49-F238E27FC236}">
                  <a16:creationId xmlns:a16="http://schemas.microsoft.com/office/drawing/2014/main" id="{9CFAAA12-0CA8-6A03-DB6E-4C0198FF6226}"/>
                </a:ext>
              </a:extLst>
            </p:cNvPr>
            <p:cNvSpPr/>
            <p:nvPr/>
          </p:nvSpPr>
          <p:spPr>
            <a:xfrm>
              <a:off x="6033059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83;p80">
              <a:extLst>
                <a:ext uri="{FF2B5EF4-FFF2-40B4-BE49-F238E27FC236}">
                  <a16:creationId xmlns:a16="http://schemas.microsoft.com/office/drawing/2014/main" id="{AFECA938-4287-A34A-905C-E76C6AE6940D}"/>
                </a:ext>
              </a:extLst>
            </p:cNvPr>
            <p:cNvSpPr/>
            <p:nvPr/>
          </p:nvSpPr>
          <p:spPr>
            <a:xfrm>
              <a:off x="6059660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30" y="404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484;p80">
              <a:extLst>
                <a:ext uri="{FF2B5EF4-FFF2-40B4-BE49-F238E27FC236}">
                  <a16:creationId xmlns:a16="http://schemas.microsoft.com/office/drawing/2014/main" id="{C405CA65-E76B-3E75-967D-4C96BD8366AE}"/>
                </a:ext>
              </a:extLst>
            </p:cNvPr>
            <p:cNvSpPr/>
            <p:nvPr/>
          </p:nvSpPr>
          <p:spPr>
            <a:xfrm>
              <a:off x="6086518" y="3942575"/>
              <a:ext cx="7103" cy="69120"/>
            </a:xfrm>
            <a:custGeom>
              <a:avLst/>
              <a:gdLst/>
              <a:ahLst/>
              <a:cxnLst/>
              <a:rect l="l" t="t" r="r" b="b"/>
              <a:pathLst>
                <a:path w="416" h="4048" extrusionOk="0">
                  <a:moveTo>
                    <a:pt x="1" y="1"/>
                  </a:moveTo>
                  <a:lnTo>
                    <a:pt x="1" y="4047"/>
                  </a:lnTo>
                  <a:lnTo>
                    <a:pt x="416" y="404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485;p80">
              <a:extLst>
                <a:ext uri="{FF2B5EF4-FFF2-40B4-BE49-F238E27FC236}">
                  <a16:creationId xmlns:a16="http://schemas.microsoft.com/office/drawing/2014/main" id="{02FA6646-3C71-9299-0801-B68B78F4D126}"/>
                </a:ext>
              </a:extLst>
            </p:cNvPr>
            <p:cNvSpPr/>
            <p:nvPr/>
          </p:nvSpPr>
          <p:spPr>
            <a:xfrm>
              <a:off x="6113137" y="3942575"/>
              <a:ext cx="7342" cy="69120"/>
            </a:xfrm>
            <a:custGeom>
              <a:avLst/>
              <a:gdLst/>
              <a:ahLst/>
              <a:cxnLst/>
              <a:rect l="l" t="t" r="r" b="b"/>
              <a:pathLst>
                <a:path w="430" h="4048" extrusionOk="0">
                  <a:moveTo>
                    <a:pt x="0" y="1"/>
                  </a:moveTo>
                  <a:lnTo>
                    <a:pt x="0" y="4047"/>
                  </a:lnTo>
                  <a:lnTo>
                    <a:pt x="429" y="4047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486;p80">
              <a:extLst>
                <a:ext uri="{FF2B5EF4-FFF2-40B4-BE49-F238E27FC236}">
                  <a16:creationId xmlns:a16="http://schemas.microsoft.com/office/drawing/2014/main" id="{F3E58932-FA34-3EE5-88CE-ABBED711B389}"/>
                </a:ext>
              </a:extLst>
            </p:cNvPr>
            <p:cNvSpPr/>
            <p:nvPr/>
          </p:nvSpPr>
          <p:spPr>
            <a:xfrm>
              <a:off x="5744232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487;p80">
              <a:extLst>
                <a:ext uri="{FF2B5EF4-FFF2-40B4-BE49-F238E27FC236}">
                  <a16:creationId xmlns:a16="http://schemas.microsoft.com/office/drawing/2014/main" id="{29CA36A6-A73F-96F6-2374-1C06B390D153}"/>
                </a:ext>
              </a:extLst>
            </p:cNvPr>
            <p:cNvSpPr/>
            <p:nvPr/>
          </p:nvSpPr>
          <p:spPr>
            <a:xfrm>
              <a:off x="5770850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488;p80">
              <a:extLst>
                <a:ext uri="{FF2B5EF4-FFF2-40B4-BE49-F238E27FC236}">
                  <a16:creationId xmlns:a16="http://schemas.microsoft.com/office/drawing/2014/main" id="{A1A457BB-F67E-FBC3-0BF7-CE719910AF9D}"/>
                </a:ext>
              </a:extLst>
            </p:cNvPr>
            <p:cNvSpPr/>
            <p:nvPr/>
          </p:nvSpPr>
          <p:spPr>
            <a:xfrm>
              <a:off x="5797708" y="4078572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489;p80">
              <a:extLst>
                <a:ext uri="{FF2B5EF4-FFF2-40B4-BE49-F238E27FC236}">
                  <a16:creationId xmlns:a16="http://schemas.microsoft.com/office/drawing/2014/main" id="{E5769013-62AA-93B3-40D0-CD7F90BE9630}"/>
                </a:ext>
              </a:extLst>
            </p:cNvPr>
            <p:cNvSpPr/>
            <p:nvPr/>
          </p:nvSpPr>
          <p:spPr>
            <a:xfrm>
              <a:off x="5824310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490;p80">
              <a:extLst>
                <a:ext uri="{FF2B5EF4-FFF2-40B4-BE49-F238E27FC236}">
                  <a16:creationId xmlns:a16="http://schemas.microsoft.com/office/drawing/2014/main" id="{AF177C90-1244-4FE0-F461-A98475484317}"/>
                </a:ext>
              </a:extLst>
            </p:cNvPr>
            <p:cNvSpPr/>
            <p:nvPr/>
          </p:nvSpPr>
          <p:spPr>
            <a:xfrm>
              <a:off x="5850928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491;p80">
              <a:extLst>
                <a:ext uri="{FF2B5EF4-FFF2-40B4-BE49-F238E27FC236}">
                  <a16:creationId xmlns:a16="http://schemas.microsoft.com/office/drawing/2014/main" id="{E73CBEDF-8132-0B96-8EFA-65DF9A295B37}"/>
                </a:ext>
              </a:extLst>
            </p:cNvPr>
            <p:cNvSpPr/>
            <p:nvPr/>
          </p:nvSpPr>
          <p:spPr>
            <a:xfrm>
              <a:off x="5877786" y="4078572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492;p80">
              <a:extLst>
                <a:ext uri="{FF2B5EF4-FFF2-40B4-BE49-F238E27FC236}">
                  <a16:creationId xmlns:a16="http://schemas.microsoft.com/office/drawing/2014/main" id="{734D3436-EFC2-37E7-4B6B-FC51D5BF3180}"/>
                </a:ext>
              </a:extLst>
            </p:cNvPr>
            <p:cNvSpPr/>
            <p:nvPr/>
          </p:nvSpPr>
          <p:spPr>
            <a:xfrm>
              <a:off x="5904387" y="4078572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493;p80">
              <a:extLst>
                <a:ext uri="{FF2B5EF4-FFF2-40B4-BE49-F238E27FC236}">
                  <a16:creationId xmlns:a16="http://schemas.microsoft.com/office/drawing/2014/main" id="{80DEF7B7-D60F-1DC9-F623-995B636630E5}"/>
                </a:ext>
              </a:extLst>
            </p:cNvPr>
            <p:cNvSpPr/>
            <p:nvPr/>
          </p:nvSpPr>
          <p:spPr>
            <a:xfrm>
              <a:off x="5931006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494;p80">
              <a:extLst>
                <a:ext uri="{FF2B5EF4-FFF2-40B4-BE49-F238E27FC236}">
                  <a16:creationId xmlns:a16="http://schemas.microsoft.com/office/drawing/2014/main" id="{C89FC17C-EC8C-6F82-0080-A2C2BFB67A4C}"/>
                </a:ext>
              </a:extLst>
            </p:cNvPr>
            <p:cNvSpPr/>
            <p:nvPr/>
          </p:nvSpPr>
          <p:spPr>
            <a:xfrm>
              <a:off x="5957625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495;p80">
              <a:extLst>
                <a:ext uri="{FF2B5EF4-FFF2-40B4-BE49-F238E27FC236}">
                  <a16:creationId xmlns:a16="http://schemas.microsoft.com/office/drawing/2014/main" id="{CA54FCAC-1F5E-5EB1-01E3-5A96E316D67C}"/>
                </a:ext>
              </a:extLst>
            </p:cNvPr>
            <p:cNvSpPr/>
            <p:nvPr/>
          </p:nvSpPr>
          <p:spPr>
            <a:xfrm>
              <a:off x="5984465" y="4078572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496;p80">
              <a:extLst>
                <a:ext uri="{FF2B5EF4-FFF2-40B4-BE49-F238E27FC236}">
                  <a16:creationId xmlns:a16="http://schemas.microsoft.com/office/drawing/2014/main" id="{65FCED83-5E44-B0B5-511A-E7B1182D289D}"/>
                </a:ext>
              </a:extLst>
            </p:cNvPr>
            <p:cNvSpPr/>
            <p:nvPr/>
          </p:nvSpPr>
          <p:spPr>
            <a:xfrm>
              <a:off x="6011084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97;p80">
              <a:extLst>
                <a:ext uri="{FF2B5EF4-FFF2-40B4-BE49-F238E27FC236}">
                  <a16:creationId xmlns:a16="http://schemas.microsoft.com/office/drawing/2014/main" id="{F61F4AD3-18A5-D117-35D5-1FDB96F19CE3}"/>
                </a:ext>
              </a:extLst>
            </p:cNvPr>
            <p:cNvSpPr/>
            <p:nvPr/>
          </p:nvSpPr>
          <p:spPr>
            <a:xfrm>
              <a:off x="6037703" y="4078572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98;p80">
              <a:extLst>
                <a:ext uri="{FF2B5EF4-FFF2-40B4-BE49-F238E27FC236}">
                  <a16:creationId xmlns:a16="http://schemas.microsoft.com/office/drawing/2014/main" id="{D32EA986-361A-C2DD-BB20-62FF7C4D2CD0}"/>
                </a:ext>
              </a:extLst>
            </p:cNvPr>
            <p:cNvSpPr/>
            <p:nvPr/>
          </p:nvSpPr>
          <p:spPr>
            <a:xfrm>
              <a:off x="5794037" y="4147176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99;p80">
              <a:extLst>
                <a:ext uri="{FF2B5EF4-FFF2-40B4-BE49-F238E27FC236}">
                  <a16:creationId xmlns:a16="http://schemas.microsoft.com/office/drawing/2014/main" id="{7EE31091-7E89-E6F2-9D15-19F855272AAC}"/>
                </a:ext>
              </a:extLst>
            </p:cNvPr>
            <p:cNvSpPr/>
            <p:nvPr/>
          </p:nvSpPr>
          <p:spPr>
            <a:xfrm>
              <a:off x="5820656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00;p80">
              <a:extLst>
                <a:ext uri="{FF2B5EF4-FFF2-40B4-BE49-F238E27FC236}">
                  <a16:creationId xmlns:a16="http://schemas.microsoft.com/office/drawing/2014/main" id="{13D5D4EF-7C26-CB34-1A15-B963BAF5971E}"/>
                </a:ext>
              </a:extLst>
            </p:cNvPr>
            <p:cNvSpPr/>
            <p:nvPr/>
          </p:nvSpPr>
          <p:spPr>
            <a:xfrm>
              <a:off x="5847257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01;p80">
              <a:extLst>
                <a:ext uri="{FF2B5EF4-FFF2-40B4-BE49-F238E27FC236}">
                  <a16:creationId xmlns:a16="http://schemas.microsoft.com/office/drawing/2014/main" id="{5229333C-0713-9D4A-FB35-393E9A9E22FA}"/>
                </a:ext>
              </a:extLst>
            </p:cNvPr>
            <p:cNvSpPr/>
            <p:nvPr/>
          </p:nvSpPr>
          <p:spPr>
            <a:xfrm>
              <a:off x="5873876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02;p80">
              <a:extLst>
                <a:ext uri="{FF2B5EF4-FFF2-40B4-BE49-F238E27FC236}">
                  <a16:creationId xmlns:a16="http://schemas.microsoft.com/office/drawing/2014/main" id="{8B2D3C5F-3FCB-D781-0BA0-FB5F9DB4EB2E}"/>
                </a:ext>
              </a:extLst>
            </p:cNvPr>
            <p:cNvSpPr/>
            <p:nvPr/>
          </p:nvSpPr>
          <p:spPr>
            <a:xfrm>
              <a:off x="5900734" y="4147176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03;p80">
              <a:extLst>
                <a:ext uri="{FF2B5EF4-FFF2-40B4-BE49-F238E27FC236}">
                  <a16:creationId xmlns:a16="http://schemas.microsoft.com/office/drawing/2014/main" id="{77BD3382-C832-AA13-3BE1-225DB281BB1E}"/>
                </a:ext>
              </a:extLst>
            </p:cNvPr>
            <p:cNvSpPr/>
            <p:nvPr/>
          </p:nvSpPr>
          <p:spPr>
            <a:xfrm>
              <a:off x="5927335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04;p80">
              <a:extLst>
                <a:ext uri="{FF2B5EF4-FFF2-40B4-BE49-F238E27FC236}">
                  <a16:creationId xmlns:a16="http://schemas.microsoft.com/office/drawing/2014/main" id="{D685565A-D80F-1925-64D9-A9ACBD06E1AC}"/>
                </a:ext>
              </a:extLst>
            </p:cNvPr>
            <p:cNvSpPr/>
            <p:nvPr/>
          </p:nvSpPr>
          <p:spPr>
            <a:xfrm>
              <a:off x="5954193" y="4147176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05;p80">
              <a:extLst>
                <a:ext uri="{FF2B5EF4-FFF2-40B4-BE49-F238E27FC236}">
                  <a16:creationId xmlns:a16="http://schemas.microsoft.com/office/drawing/2014/main" id="{F9C8622E-27CE-EDB7-58E6-7605A0D6CE0A}"/>
                </a:ext>
              </a:extLst>
            </p:cNvPr>
            <p:cNvSpPr/>
            <p:nvPr/>
          </p:nvSpPr>
          <p:spPr>
            <a:xfrm>
              <a:off x="5980812" y="4147176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06;p80">
              <a:extLst>
                <a:ext uri="{FF2B5EF4-FFF2-40B4-BE49-F238E27FC236}">
                  <a16:creationId xmlns:a16="http://schemas.microsoft.com/office/drawing/2014/main" id="{A4CC5C29-E3C2-BC48-FC55-63CEF6BA0FCA}"/>
                </a:ext>
              </a:extLst>
            </p:cNvPr>
            <p:cNvSpPr/>
            <p:nvPr/>
          </p:nvSpPr>
          <p:spPr>
            <a:xfrm>
              <a:off x="6007430" y="4147176"/>
              <a:ext cx="7325" cy="69359"/>
            </a:xfrm>
            <a:custGeom>
              <a:avLst/>
              <a:gdLst/>
              <a:ahLst/>
              <a:cxnLst/>
              <a:rect l="l" t="t" r="r" b="b"/>
              <a:pathLst>
                <a:path w="429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07;p80">
              <a:extLst>
                <a:ext uri="{FF2B5EF4-FFF2-40B4-BE49-F238E27FC236}">
                  <a16:creationId xmlns:a16="http://schemas.microsoft.com/office/drawing/2014/main" id="{FF14C936-CFBD-2992-E350-3285A57BB3B4}"/>
                </a:ext>
              </a:extLst>
            </p:cNvPr>
            <p:cNvSpPr/>
            <p:nvPr/>
          </p:nvSpPr>
          <p:spPr>
            <a:xfrm>
              <a:off x="6034032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08;p80">
              <a:extLst>
                <a:ext uri="{FF2B5EF4-FFF2-40B4-BE49-F238E27FC236}">
                  <a16:creationId xmlns:a16="http://schemas.microsoft.com/office/drawing/2014/main" id="{17EDC336-2434-2F88-2B79-1ED3340568A5}"/>
                </a:ext>
              </a:extLst>
            </p:cNvPr>
            <p:cNvSpPr/>
            <p:nvPr/>
          </p:nvSpPr>
          <p:spPr>
            <a:xfrm>
              <a:off x="6060890" y="4147176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09;p80">
              <a:extLst>
                <a:ext uri="{FF2B5EF4-FFF2-40B4-BE49-F238E27FC236}">
                  <a16:creationId xmlns:a16="http://schemas.microsoft.com/office/drawing/2014/main" id="{1E992936-D015-220B-6589-6F7889B6B07F}"/>
                </a:ext>
              </a:extLst>
            </p:cNvPr>
            <p:cNvSpPr/>
            <p:nvPr/>
          </p:nvSpPr>
          <p:spPr>
            <a:xfrm>
              <a:off x="6087508" y="4147176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10;p80">
              <a:extLst>
                <a:ext uri="{FF2B5EF4-FFF2-40B4-BE49-F238E27FC236}">
                  <a16:creationId xmlns:a16="http://schemas.microsoft.com/office/drawing/2014/main" id="{83BFB787-73A8-483D-F659-DDF76FFC4FCA}"/>
                </a:ext>
              </a:extLst>
            </p:cNvPr>
            <p:cNvSpPr/>
            <p:nvPr/>
          </p:nvSpPr>
          <p:spPr>
            <a:xfrm>
              <a:off x="5773053" y="4215780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11;p80">
              <a:extLst>
                <a:ext uri="{FF2B5EF4-FFF2-40B4-BE49-F238E27FC236}">
                  <a16:creationId xmlns:a16="http://schemas.microsoft.com/office/drawing/2014/main" id="{C333DF2A-4446-0503-C52E-BCEF941D3C5D}"/>
                </a:ext>
              </a:extLst>
            </p:cNvPr>
            <p:cNvSpPr/>
            <p:nvPr/>
          </p:nvSpPr>
          <p:spPr>
            <a:xfrm>
              <a:off x="5799654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12;p80">
              <a:extLst>
                <a:ext uri="{FF2B5EF4-FFF2-40B4-BE49-F238E27FC236}">
                  <a16:creationId xmlns:a16="http://schemas.microsoft.com/office/drawing/2014/main" id="{FD147C79-DDC0-5323-1562-99C781A54811}"/>
                </a:ext>
              </a:extLst>
            </p:cNvPr>
            <p:cNvSpPr/>
            <p:nvPr/>
          </p:nvSpPr>
          <p:spPr>
            <a:xfrm>
              <a:off x="5826273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13;p80">
              <a:extLst>
                <a:ext uri="{FF2B5EF4-FFF2-40B4-BE49-F238E27FC236}">
                  <a16:creationId xmlns:a16="http://schemas.microsoft.com/office/drawing/2014/main" id="{72099133-42F7-349B-DCA4-E32046981B20}"/>
                </a:ext>
              </a:extLst>
            </p:cNvPr>
            <p:cNvSpPr/>
            <p:nvPr/>
          </p:nvSpPr>
          <p:spPr>
            <a:xfrm>
              <a:off x="5853131" y="4215780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14;p80">
              <a:extLst>
                <a:ext uri="{FF2B5EF4-FFF2-40B4-BE49-F238E27FC236}">
                  <a16:creationId xmlns:a16="http://schemas.microsoft.com/office/drawing/2014/main" id="{FC8D839A-1798-3AFB-393E-50E2E580CBEB}"/>
                </a:ext>
              </a:extLst>
            </p:cNvPr>
            <p:cNvSpPr/>
            <p:nvPr/>
          </p:nvSpPr>
          <p:spPr>
            <a:xfrm>
              <a:off x="5879732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15;p80">
              <a:extLst>
                <a:ext uri="{FF2B5EF4-FFF2-40B4-BE49-F238E27FC236}">
                  <a16:creationId xmlns:a16="http://schemas.microsoft.com/office/drawing/2014/main" id="{08ACB928-6047-FA8F-C068-10BD9CAA48E2}"/>
                </a:ext>
              </a:extLst>
            </p:cNvPr>
            <p:cNvSpPr/>
            <p:nvPr/>
          </p:nvSpPr>
          <p:spPr>
            <a:xfrm>
              <a:off x="5906351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16;p80">
              <a:extLst>
                <a:ext uri="{FF2B5EF4-FFF2-40B4-BE49-F238E27FC236}">
                  <a16:creationId xmlns:a16="http://schemas.microsoft.com/office/drawing/2014/main" id="{1C6B58F3-3E10-57F5-A9DD-8140539F903A}"/>
                </a:ext>
              </a:extLst>
            </p:cNvPr>
            <p:cNvSpPr/>
            <p:nvPr/>
          </p:nvSpPr>
          <p:spPr>
            <a:xfrm>
              <a:off x="5932953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17;p80">
              <a:extLst>
                <a:ext uri="{FF2B5EF4-FFF2-40B4-BE49-F238E27FC236}">
                  <a16:creationId xmlns:a16="http://schemas.microsoft.com/office/drawing/2014/main" id="{C9D10ABE-5AAD-6248-BF96-CD6AFB20851D}"/>
                </a:ext>
              </a:extLst>
            </p:cNvPr>
            <p:cNvSpPr/>
            <p:nvPr/>
          </p:nvSpPr>
          <p:spPr>
            <a:xfrm>
              <a:off x="5959810" y="4215780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18;p80">
              <a:extLst>
                <a:ext uri="{FF2B5EF4-FFF2-40B4-BE49-F238E27FC236}">
                  <a16:creationId xmlns:a16="http://schemas.microsoft.com/office/drawing/2014/main" id="{5DEEDB96-A096-C9F8-E349-FD06A17A5FD9}"/>
                </a:ext>
              </a:extLst>
            </p:cNvPr>
            <p:cNvSpPr/>
            <p:nvPr/>
          </p:nvSpPr>
          <p:spPr>
            <a:xfrm>
              <a:off x="5986429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19;p80">
              <a:extLst>
                <a:ext uri="{FF2B5EF4-FFF2-40B4-BE49-F238E27FC236}">
                  <a16:creationId xmlns:a16="http://schemas.microsoft.com/office/drawing/2014/main" id="{34506F0E-D5C3-840D-771B-689B02585612}"/>
                </a:ext>
              </a:extLst>
            </p:cNvPr>
            <p:cNvSpPr/>
            <p:nvPr/>
          </p:nvSpPr>
          <p:spPr>
            <a:xfrm>
              <a:off x="6013031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20;p80">
              <a:extLst>
                <a:ext uri="{FF2B5EF4-FFF2-40B4-BE49-F238E27FC236}">
                  <a16:creationId xmlns:a16="http://schemas.microsoft.com/office/drawing/2014/main" id="{5444C8CC-3659-4B4F-5259-A74197F600F9}"/>
                </a:ext>
              </a:extLst>
            </p:cNvPr>
            <p:cNvSpPr/>
            <p:nvPr/>
          </p:nvSpPr>
          <p:spPr>
            <a:xfrm>
              <a:off x="6039888" y="4215780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21;p80">
              <a:extLst>
                <a:ext uri="{FF2B5EF4-FFF2-40B4-BE49-F238E27FC236}">
                  <a16:creationId xmlns:a16="http://schemas.microsoft.com/office/drawing/2014/main" id="{BDD442B1-FB91-19BC-1FD7-CF9789657A42}"/>
                </a:ext>
              </a:extLst>
            </p:cNvPr>
            <p:cNvSpPr/>
            <p:nvPr/>
          </p:nvSpPr>
          <p:spPr>
            <a:xfrm>
              <a:off x="6066507" y="4215780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522;p80">
              <a:extLst>
                <a:ext uri="{FF2B5EF4-FFF2-40B4-BE49-F238E27FC236}">
                  <a16:creationId xmlns:a16="http://schemas.microsoft.com/office/drawing/2014/main" id="{1513189D-3602-A1D4-79A7-E4AAB47997A9}"/>
                </a:ext>
              </a:extLst>
            </p:cNvPr>
            <p:cNvSpPr/>
            <p:nvPr/>
          </p:nvSpPr>
          <p:spPr>
            <a:xfrm>
              <a:off x="5785978" y="4010941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523;p80">
              <a:extLst>
                <a:ext uri="{FF2B5EF4-FFF2-40B4-BE49-F238E27FC236}">
                  <a16:creationId xmlns:a16="http://schemas.microsoft.com/office/drawing/2014/main" id="{F8F8D6BF-C046-A92A-1CE3-0DD69D76DE4A}"/>
                </a:ext>
              </a:extLst>
            </p:cNvPr>
            <p:cNvSpPr/>
            <p:nvPr/>
          </p:nvSpPr>
          <p:spPr>
            <a:xfrm>
              <a:off x="5812597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524;p80">
              <a:extLst>
                <a:ext uri="{FF2B5EF4-FFF2-40B4-BE49-F238E27FC236}">
                  <a16:creationId xmlns:a16="http://schemas.microsoft.com/office/drawing/2014/main" id="{83EF27EC-E1EF-E8CF-32CA-197D4323F0DF}"/>
                </a:ext>
              </a:extLst>
            </p:cNvPr>
            <p:cNvSpPr/>
            <p:nvPr/>
          </p:nvSpPr>
          <p:spPr>
            <a:xfrm>
              <a:off x="5839215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525;p80">
              <a:extLst>
                <a:ext uri="{FF2B5EF4-FFF2-40B4-BE49-F238E27FC236}">
                  <a16:creationId xmlns:a16="http://schemas.microsoft.com/office/drawing/2014/main" id="{23232E24-35BA-D629-E223-A007394CEC3C}"/>
                </a:ext>
              </a:extLst>
            </p:cNvPr>
            <p:cNvSpPr/>
            <p:nvPr/>
          </p:nvSpPr>
          <p:spPr>
            <a:xfrm>
              <a:off x="5866056" y="4010941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526;p80">
              <a:extLst>
                <a:ext uri="{FF2B5EF4-FFF2-40B4-BE49-F238E27FC236}">
                  <a16:creationId xmlns:a16="http://schemas.microsoft.com/office/drawing/2014/main" id="{646FDF17-6629-3EC2-C2BC-6EB36508CE20}"/>
                </a:ext>
              </a:extLst>
            </p:cNvPr>
            <p:cNvSpPr/>
            <p:nvPr/>
          </p:nvSpPr>
          <p:spPr>
            <a:xfrm>
              <a:off x="5892675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527;p80">
              <a:extLst>
                <a:ext uri="{FF2B5EF4-FFF2-40B4-BE49-F238E27FC236}">
                  <a16:creationId xmlns:a16="http://schemas.microsoft.com/office/drawing/2014/main" id="{00A9FDCA-0519-7F1F-9E88-DF60BE81392F}"/>
                </a:ext>
              </a:extLst>
            </p:cNvPr>
            <p:cNvSpPr/>
            <p:nvPr/>
          </p:nvSpPr>
          <p:spPr>
            <a:xfrm>
              <a:off x="5919293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528;p80">
              <a:extLst>
                <a:ext uri="{FF2B5EF4-FFF2-40B4-BE49-F238E27FC236}">
                  <a16:creationId xmlns:a16="http://schemas.microsoft.com/office/drawing/2014/main" id="{F498A7D9-2B4E-B38D-C016-83639AD63BFD}"/>
                </a:ext>
              </a:extLst>
            </p:cNvPr>
            <p:cNvSpPr/>
            <p:nvPr/>
          </p:nvSpPr>
          <p:spPr>
            <a:xfrm>
              <a:off x="5946134" y="4010941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6" y="406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529;p80">
              <a:extLst>
                <a:ext uri="{FF2B5EF4-FFF2-40B4-BE49-F238E27FC236}">
                  <a16:creationId xmlns:a16="http://schemas.microsoft.com/office/drawing/2014/main" id="{38852B80-A5CC-364C-0507-D2AD3FC42D86}"/>
                </a:ext>
              </a:extLst>
            </p:cNvPr>
            <p:cNvSpPr/>
            <p:nvPr/>
          </p:nvSpPr>
          <p:spPr>
            <a:xfrm>
              <a:off x="5972753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530;p80">
              <a:extLst>
                <a:ext uri="{FF2B5EF4-FFF2-40B4-BE49-F238E27FC236}">
                  <a16:creationId xmlns:a16="http://schemas.microsoft.com/office/drawing/2014/main" id="{D132CF46-2F88-330D-BC58-AAD1751B3CF1}"/>
                </a:ext>
              </a:extLst>
            </p:cNvPr>
            <p:cNvSpPr/>
            <p:nvPr/>
          </p:nvSpPr>
          <p:spPr>
            <a:xfrm>
              <a:off x="5999371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531;p80">
              <a:extLst>
                <a:ext uri="{FF2B5EF4-FFF2-40B4-BE49-F238E27FC236}">
                  <a16:creationId xmlns:a16="http://schemas.microsoft.com/office/drawing/2014/main" id="{C77E8684-6649-0FF0-5C43-0E98356C42D9}"/>
                </a:ext>
              </a:extLst>
            </p:cNvPr>
            <p:cNvSpPr/>
            <p:nvPr/>
          </p:nvSpPr>
          <p:spPr>
            <a:xfrm>
              <a:off x="6025973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30" y="40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532;p80">
              <a:extLst>
                <a:ext uri="{FF2B5EF4-FFF2-40B4-BE49-F238E27FC236}">
                  <a16:creationId xmlns:a16="http://schemas.microsoft.com/office/drawing/2014/main" id="{3E627845-F633-823C-62EA-0D5E756164D1}"/>
                </a:ext>
              </a:extLst>
            </p:cNvPr>
            <p:cNvSpPr/>
            <p:nvPr/>
          </p:nvSpPr>
          <p:spPr>
            <a:xfrm>
              <a:off x="6052830" y="4010941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0"/>
                  </a:moveTo>
                  <a:lnTo>
                    <a:pt x="1" y="4061"/>
                  </a:lnTo>
                  <a:lnTo>
                    <a:pt x="415" y="406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533;p80">
              <a:extLst>
                <a:ext uri="{FF2B5EF4-FFF2-40B4-BE49-F238E27FC236}">
                  <a16:creationId xmlns:a16="http://schemas.microsoft.com/office/drawing/2014/main" id="{B9602F8B-8996-F0EA-807B-4F1F68E444E1}"/>
                </a:ext>
              </a:extLst>
            </p:cNvPr>
            <p:cNvSpPr/>
            <p:nvPr/>
          </p:nvSpPr>
          <p:spPr>
            <a:xfrm>
              <a:off x="6079449" y="4010941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0"/>
                  </a:moveTo>
                  <a:lnTo>
                    <a:pt x="0" y="4061"/>
                  </a:lnTo>
                  <a:lnTo>
                    <a:pt x="429" y="40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534;p80">
              <a:extLst>
                <a:ext uri="{FF2B5EF4-FFF2-40B4-BE49-F238E27FC236}">
                  <a16:creationId xmlns:a16="http://schemas.microsoft.com/office/drawing/2014/main" id="{A135814E-CFEA-D7BC-2824-113A3D63996F}"/>
                </a:ext>
              </a:extLst>
            </p:cNvPr>
            <p:cNvSpPr/>
            <p:nvPr/>
          </p:nvSpPr>
          <p:spPr>
            <a:xfrm>
              <a:off x="5762552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29" y="40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535;p80">
              <a:extLst>
                <a:ext uri="{FF2B5EF4-FFF2-40B4-BE49-F238E27FC236}">
                  <a16:creationId xmlns:a16="http://schemas.microsoft.com/office/drawing/2014/main" id="{F6FD371D-3F95-C9FE-E857-FCFF26DD9D17}"/>
                </a:ext>
              </a:extLst>
            </p:cNvPr>
            <p:cNvSpPr/>
            <p:nvPr/>
          </p:nvSpPr>
          <p:spPr>
            <a:xfrm>
              <a:off x="5789410" y="3873237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15" y="4062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536;p80">
              <a:extLst>
                <a:ext uri="{FF2B5EF4-FFF2-40B4-BE49-F238E27FC236}">
                  <a16:creationId xmlns:a16="http://schemas.microsoft.com/office/drawing/2014/main" id="{156E284B-B821-FBC1-1DE8-0F8479BBBF42}"/>
                </a:ext>
              </a:extLst>
            </p:cNvPr>
            <p:cNvSpPr/>
            <p:nvPr/>
          </p:nvSpPr>
          <p:spPr>
            <a:xfrm>
              <a:off x="5816011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30" y="40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537;p80">
              <a:extLst>
                <a:ext uri="{FF2B5EF4-FFF2-40B4-BE49-F238E27FC236}">
                  <a16:creationId xmlns:a16="http://schemas.microsoft.com/office/drawing/2014/main" id="{82035AEC-2D45-92C7-4D18-B5F6674BA43E}"/>
                </a:ext>
              </a:extLst>
            </p:cNvPr>
            <p:cNvSpPr/>
            <p:nvPr/>
          </p:nvSpPr>
          <p:spPr>
            <a:xfrm>
              <a:off x="5842630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29" y="40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538;p80">
              <a:extLst>
                <a:ext uri="{FF2B5EF4-FFF2-40B4-BE49-F238E27FC236}">
                  <a16:creationId xmlns:a16="http://schemas.microsoft.com/office/drawing/2014/main" id="{7209DE7A-FAD8-4A7B-E89B-F9667FEF532A}"/>
                </a:ext>
              </a:extLst>
            </p:cNvPr>
            <p:cNvSpPr/>
            <p:nvPr/>
          </p:nvSpPr>
          <p:spPr>
            <a:xfrm>
              <a:off x="5869488" y="3873237"/>
              <a:ext cx="7086" cy="69359"/>
            </a:xfrm>
            <a:custGeom>
              <a:avLst/>
              <a:gdLst/>
              <a:ahLst/>
              <a:cxnLst/>
              <a:rect l="l" t="t" r="r" b="b"/>
              <a:pathLst>
                <a:path w="415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15" y="4062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539;p80">
              <a:extLst>
                <a:ext uri="{FF2B5EF4-FFF2-40B4-BE49-F238E27FC236}">
                  <a16:creationId xmlns:a16="http://schemas.microsoft.com/office/drawing/2014/main" id="{F50BE0D5-0E5A-F3EF-9B20-84EB2316A0B8}"/>
                </a:ext>
              </a:extLst>
            </p:cNvPr>
            <p:cNvSpPr/>
            <p:nvPr/>
          </p:nvSpPr>
          <p:spPr>
            <a:xfrm>
              <a:off x="5896089" y="3873237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15" y="4062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540;p80">
              <a:extLst>
                <a:ext uri="{FF2B5EF4-FFF2-40B4-BE49-F238E27FC236}">
                  <a16:creationId xmlns:a16="http://schemas.microsoft.com/office/drawing/2014/main" id="{3116339D-8460-1B58-60CC-F9362CF021FF}"/>
                </a:ext>
              </a:extLst>
            </p:cNvPr>
            <p:cNvSpPr/>
            <p:nvPr/>
          </p:nvSpPr>
          <p:spPr>
            <a:xfrm>
              <a:off x="5922708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29" y="40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541;p80">
              <a:extLst>
                <a:ext uri="{FF2B5EF4-FFF2-40B4-BE49-F238E27FC236}">
                  <a16:creationId xmlns:a16="http://schemas.microsoft.com/office/drawing/2014/main" id="{5632E4E8-F870-2DF3-E63F-F768776960ED}"/>
                </a:ext>
              </a:extLst>
            </p:cNvPr>
            <p:cNvSpPr/>
            <p:nvPr/>
          </p:nvSpPr>
          <p:spPr>
            <a:xfrm>
              <a:off x="5949310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30" y="40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542;p80">
              <a:extLst>
                <a:ext uri="{FF2B5EF4-FFF2-40B4-BE49-F238E27FC236}">
                  <a16:creationId xmlns:a16="http://schemas.microsoft.com/office/drawing/2014/main" id="{CB28D284-379C-EA46-D26B-69EE29E29B27}"/>
                </a:ext>
              </a:extLst>
            </p:cNvPr>
            <p:cNvSpPr/>
            <p:nvPr/>
          </p:nvSpPr>
          <p:spPr>
            <a:xfrm>
              <a:off x="5976167" y="3873237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15" y="4062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543;p80">
              <a:extLst>
                <a:ext uri="{FF2B5EF4-FFF2-40B4-BE49-F238E27FC236}">
                  <a16:creationId xmlns:a16="http://schemas.microsoft.com/office/drawing/2014/main" id="{D9A465C0-C874-18AC-80FA-A7ADF7DA8EED}"/>
                </a:ext>
              </a:extLst>
            </p:cNvPr>
            <p:cNvSpPr/>
            <p:nvPr/>
          </p:nvSpPr>
          <p:spPr>
            <a:xfrm>
              <a:off x="6002786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0" y="1"/>
                  </a:moveTo>
                  <a:lnTo>
                    <a:pt x="0" y="4062"/>
                  </a:lnTo>
                  <a:lnTo>
                    <a:pt x="429" y="40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544;p80">
              <a:extLst>
                <a:ext uri="{FF2B5EF4-FFF2-40B4-BE49-F238E27FC236}">
                  <a16:creationId xmlns:a16="http://schemas.microsoft.com/office/drawing/2014/main" id="{0E149ED9-A6DE-8B5B-65E4-FB37320FB956}"/>
                </a:ext>
              </a:extLst>
            </p:cNvPr>
            <p:cNvSpPr/>
            <p:nvPr/>
          </p:nvSpPr>
          <p:spPr>
            <a:xfrm>
              <a:off x="6029388" y="3873237"/>
              <a:ext cx="7342" cy="69359"/>
            </a:xfrm>
            <a:custGeom>
              <a:avLst/>
              <a:gdLst/>
              <a:ahLst/>
              <a:cxnLst/>
              <a:rect l="l" t="t" r="r" b="b"/>
              <a:pathLst>
                <a:path w="430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30" y="40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545;p80">
              <a:extLst>
                <a:ext uri="{FF2B5EF4-FFF2-40B4-BE49-F238E27FC236}">
                  <a16:creationId xmlns:a16="http://schemas.microsoft.com/office/drawing/2014/main" id="{B9EE96E1-1577-3EFF-58D0-ECDB4C43D7C7}"/>
                </a:ext>
              </a:extLst>
            </p:cNvPr>
            <p:cNvSpPr/>
            <p:nvPr/>
          </p:nvSpPr>
          <p:spPr>
            <a:xfrm>
              <a:off x="6056245" y="3873237"/>
              <a:ext cx="7103" cy="69359"/>
            </a:xfrm>
            <a:custGeom>
              <a:avLst/>
              <a:gdLst/>
              <a:ahLst/>
              <a:cxnLst/>
              <a:rect l="l" t="t" r="r" b="b"/>
              <a:pathLst>
                <a:path w="416" h="4062" extrusionOk="0">
                  <a:moveTo>
                    <a:pt x="1" y="1"/>
                  </a:moveTo>
                  <a:lnTo>
                    <a:pt x="1" y="4062"/>
                  </a:lnTo>
                  <a:lnTo>
                    <a:pt x="415" y="4062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546;p80">
              <a:extLst>
                <a:ext uri="{FF2B5EF4-FFF2-40B4-BE49-F238E27FC236}">
                  <a16:creationId xmlns:a16="http://schemas.microsoft.com/office/drawing/2014/main" id="{FB868455-84FE-3EF2-11D0-EE204193B8B7}"/>
                </a:ext>
              </a:extLst>
            </p:cNvPr>
            <p:cNvSpPr/>
            <p:nvPr/>
          </p:nvSpPr>
          <p:spPr>
            <a:xfrm>
              <a:off x="7144400" y="3696246"/>
              <a:ext cx="265892" cy="265892"/>
            </a:xfrm>
            <a:custGeom>
              <a:avLst/>
              <a:gdLst/>
              <a:ahLst/>
              <a:cxnLst/>
              <a:rect l="l" t="t" r="r" b="b"/>
              <a:pathLst>
                <a:path w="15572" h="15572" extrusionOk="0">
                  <a:moveTo>
                    <a:pt x="7793" y="0"/>
                  </a:moveTo>
                  <a:cubicBezTo>
                    <a:pt x="3489" y="0"/>
                    <a:pt x="0" y="3489"/>
                    <a:pt x="0" y="7793"/>
                  </a:cubicBezTo>
                  <a:cubicBezTo>
                    <a:pt x="0" y="12083"/>
                    <a:pt x="3489" y="15572"/>
                    <a:pt x="7793" y="15572"/>
                  </a:cubicBezTo>
                  <a:cubicBezTo>
                    <a:pt x="12083" y="15572"/>
                    <a:pt x="15572" y="12083"/>
                    <a:pt x="15572" y="7793"/>
                  </a:cubicBezTo>
                  <a:cubicBezTo>
                    <a:pt x="15572" y="3489"/>
                    <a:pt x="12083" y="0"/>
                    <a:pt x="7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547;p80">
              <a:extLst>
                <a:ext uri="{FF2B5EF4-FFF2-40B4-BE49-F238E27FC236}">
                  <a16:creationId xmlns:a16="http://schemas.microsoft.com/office/drawing/2014/main" id="{012BB8C7-13B8-1018-BF7A-D2A7B894D3DB}"/>
                </a:ext>
              </a:extLst>
            </p:cNvPr>
            <p:cNvSpPr/>
            <p:nvPr/>
          </p:nvSpPr>
          <p:spPr>
            <a:xfrm>
              <a:off x="7277460" y="3679137"/>
              <a:ext cx="149184" cy="194860"/>
            </a:xfrm>
            <a:custGeom>
              <a:avLst/>
              <a:gdLst/>
              <a:ahLst/>
              <a:cxnLst/>
              <a:rect l="l" t="t" r="r" b="b"/>
              <a:pathLst>
                <a:path w="8737" h="11412" extrusionOk="0">
                  <a:moveTo>
                    <a:pt x="64" y="1"/>
                  </a:moveTo>
                  <a:cubicBezTo>
                    <a:pt x="42" y="1"/>
                    <a:pt x="21" y="1"/>
                    <a:pt x="0" y="1"/>
                  </a:cubicBezTo>
                  <a:lnTo>
                    <a:pt x="0" y="9167"/>
                  </a:lnTo>
                  <a:lnTo>
                    <a:pt x="14" y="9138"/>
                  </a:lnTo>
                  <a:lnTo>
                    <a:pt x="8308" y="11412"/>
                  </a:lnTo>
                  <a:cubicBezTo>
                    <a:pt x="8594" y="10539"/>
                    <a:pt x="8737" y="9624"/>
                    <a:pt x="8737" y="8709"/>
                  </a:cubicBezTo>
                  <a:cubicBezTo>
                    <a:pt x="8737" y="6021"/>
                    <a:pt x="7507" y="3490"/>
                    <a:pt x="5391" y="1831"/>
                  </a:cubicBezTo>
                  <a:cubicBezTo>
                    <a:pt x="3863" y="643"/>
                    <a:pt x="198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548;p80">
              <a:extLst>
                <a:ext uri="{FF2B5EF4-FFF2-40B4-BE49-F238E27FC236}">
                  <a16:creationId xmlns:a16="http://schemas.microsoft.com/office/drawing/2014/main" id="{477A1A97-DDFD-F9FC-8CC9-8E92F4BE02A1}"/>
                </a:ext>
              </a:extLst>
            </p:cNvPr>
            <p:cNvSpPr/>
            <p:nvPr/>
          </p:nvSpPr>
          <p:spPr>
            <a:xfrm>
              <a:off x="7133661" y="3696246"/>
              <a:ext cx="143823" cy="160659"/>
            </a:xfrm>
            <a:custGeom>
              <a:avLst/>
              <a:gdLst/>
              <a:ahLst/>
              <a:cxnLst/>
              <a:rect l="l" t="t" r="r" b="b"/>
              <a:pathLst>
                <a:path w="8423" h="9409" extrusionOk="0">
                  <a:moveTo>
                    <a:pt x="8422" y="0"/>
                  </a:moveTo>
                  <a:cubicBezTo>
                    <a:pt x="7464" y="0"/>
                    <a:pt x="6506" y="172"/>
                    <a:pt x="5620" y="515"/>
                  </a:cubicBezTo>
                  <a:cubicBezTo>
                    <a:pt x="2045" y="1902"/>
                    <a:pt x="0" y="5662"/>
                    <a:pt x="801" y="9409"/>
                  </a:cubicBezTo>
                  <a:lnTo>
                    <a:pt x="8422" y="8165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549;p80">
              <a:extLst>
                <a:ext uri="{FF2B5EF4-FFF2-40B4-BE49-F238E27FC236}">
                  <a16:creationId xmlns:a16="http://schemas.microsoft.com/office/drawing/2014/main" id="{7E67DDB4-E535-E6C2-22F6-CC32E7EF0700}"/>
                </a:ext>
              </a:extLst>
            </p:cNvPr>
            <p:cNvSpPr/>
            <p:nvPr/>
          </p:nvSpPr>
          <p:spPr>
            <a:xfrm>
              <a:off x="5625583" y="3183046"/>
              <a:ext cx="624313" cy="474651"/>
            </a:xfrm>
            <a:custGeom>
              <a:avLst/>
              <a:gdLst/>
              <a:ahLst/>
              <a:cxnLst/>
              <a:rect l="l" t="t" r="r" b="b"/>
              <a:pathLst>
                <a:path w="36563" h="27798" extrusionOk="0">
                  <a:moveTo>
                    <a:pt x="0" y="1"/>
                  </a:moveTo>
                  <a:lnTo>
                    <a:pt x="0" y="27798"/>
                  </a:lnTo>
                  <a:lnTo>
                    <a:pt x="36563" y="27798"/>
                  </a:lnTo>
                  <a:lnTo>
                    <a:pt x="36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550;p80">
              <a:extLst>
                <a:ext uri="{FF2B5EF4-FFF2-40B4-BE49-F238E27FC236}">
                  <a16:creationId xmlns:a16="http://schemas.microsoft.com/office/drawing/2014/main" id="{DD1E1DC5-0C9D-F090-3323-15EE5B507979}"/>
                </a:ext>
              </a:extLst>
            </p:cNvPr>
            <p:cNvSpPr/>
            <p:nvPr/>
          </p:nvSpPr>
          <p:spPr>
            <a:xfrm>
              <a:off x="5696629" y="3370060"/>
              <a:ext cx="13199" cy="102809"/>
            </a:xfrm>
            <a:custGeom>
              <a:avLst/>
              <a:gdLst/>
              <a:ahLst/>
              <a:cxnLst/>
              <a:rect l="l" t="t" r="r" b="b"/>
              <a:pathLst>
                <a:path w="773" h="6021" extrusionOk="0">
                  <a:moveTo>
                    <a:pt x="301" y="1"/>
                  </a:moveTo>
                  <a:lnTo>
                    <a:pt x="301" y="673"/>
                  </a:lnTo>
                  <a:lnTo>
                    <a:pt x="0" y="673"/>
                  </a:lnTo>
                  <a:lnTo>
                    <a:pt x="0" y="5349"/>
                  </a:lnTo>
                  <a:lnTo>
                    <a:pt x="301" y="5349"/>
                  </a:lnTo>
                  <a:lnTo>
                    <a:pt x="301" y="6021"/>
                  </a:lnTo>
                  <a:lnTo>
                    <a:pt x="472" y="6021"/>
                  </a:lnTo>
                  <a:lnTo>
                    <a:pt x="472" y="5349"/>
                  </a:lnTo>
                  <a:lnTo>
                    <a:pt x="773" y="5349"/>
                  </a:lnTo>
                  <a:lnTo>
                    <a:pt x="773" y="673"/>
                  </a:lnTo>
                  <a:lnTo>
                    <a:pt x="472" y="67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551;p80">
              <a:extLst>
                <a:ext uri="{FF2B5EF4-FFF2-40B4-BE49-F238E27FC236}">
                  <a16:creationId xmlns:a16="http://schemas.microsoft.com/office/drawing/2014/main" id="{FEB74320-6B86-F353-4562-E25E0DED29CA}"/>
                </a:ext>
              </a:extLst>
            </p:cNvPr>
            <p:cNvSpPr/>
            <p:nvPr/>
          </p:nvSpPr>
          <p:spPr>
            <a:xfrm>
              <a:off x="5722513" y="3429392"/>
              <a:ext cx="13199" cy="121113"/>
            </a:xfrm>
            <a:custGeom>
              <a:avLst/>
              <a:gdLst/>
              <a:ahLst/>
              <a:cxnLst/>
              <a:rect l="l" t="t" r="r" b="b"/>
              <a:pathLst>
                <a:path w="773" h="7093" extrusionOk="0">
                  <a:moveTo>
                    <a:pt x="300" y="0"/>
                  </a:moveTo>
                  <a:lnTo>
                    <a:pt x="300" y="673"/>
                  </a:lnTo>
                  <a:lnTo>
                    <a:pt x="0" y="673"/>
                  </a:lnTo>
                  <a:lnTo>
                    <a:pt x="0" y="6421"/>
                  </a:lnTo>
                  <a:lnTo>
                    <a:pt x="300" y="6421"/>
                  </a:lnTo>
                  <a:lnTo>
                    <a:pt x="300" y="7093"/>
                  </a:lnTo>
                  <a:lnTo>
                    <a:pt x="486" y="7093"/>
                  </a:lnTo>
                  <a:lnTo>
                    <a:pt x="486" y="6421"/>
                  </a:lnTo>
                  <a:lnTo>
                    <a:pt x="772" y="6421"/>
                  </a:lnTo>
                  <a:lnTo>
                    <a:pt x="772" y="673"/>
                  </a:lnTo>
                  <a:lnTo>
                    <a:pt x="486" y="673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552;p80">
              <a:extLst>
                <a:ext uri="{FF2B5EF4-FFF2-40B4-BE49-F238E27FC236}">
                  <a16:creationId xmlns:a16="http://schemas.microsoft.com/office/drawing/2014/main" id="{4835396D-64A9-7C42-857A-7FA57EE6225B}"/>
                </a:ext>
              </a:extLst>
            </p:cNvPr>
            <p:cNvSpPr/>
            <p:nvPr/>
          </p:nvSpPr>
          <p:spPr>
            <a:xfrm>
              <a:off x="5758881" y="3346634"/>
              <a:ext cx="13199" cy="72278"/>
            </a:xfrm>
            <a:custGeom>
              <a:avLst/>
              <a:gdLst/>
              <a:ahLst/>
              <a:cxnLst/>
              <a:rect l="l" t="t" r="r" b="b"/>
              <a:pathLst>
                <a:path w="773" h="4233" extrusionOk="0">
                  <a:moveTo>
                    <a:pt x="301" y="0"/>
                  </a:moveTo>
                  <a:lnTo>
                    <a:pt x="301" y="672"/>
                  </a:lnTo>
                  <a:lnTo>
                    <a:pt x="1" y="672"/>
                  </a:lnTo>
                  <a:lnTo>
                    <a:pt x="1" y="3561"/>
                  </a:lnTo>
                  <a:lnTo>
                    <a:pt x="301" y="3561"/>
                  </a:lnTo>
                  <a:lnTo>
                    <a:pt x="301" y="4233"/>
                  </a:lnTo>
                  <a:lnTo>
                    <a:pt x="487" y="4233"/>
                  </a:lnTo>
                  <a:lnTo>
                    <a:pt x="487" y="3561"/>
                  </a:lnTo>
                  <a:lnTo>
                    <a:pt x="773" y="3561"/>
                  </a:lnTo>
                  <a:lnTo>
                    <a:pt x="773" y="672"/>
                  </a:lnTo>
                  <a:lnTo>
                    <a:pt x="487" y="67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553;p80">
              <a:extLst>
                <a:ext uri="{FF2B5EF4-FFF2-40B4-BE49-F238E27FC236}">
                  <a16:creationId xmlns:a16="http://schemas.microsoft.com/office/drawing/2014/main" id="{F952E7E4-5D8A-0476-C11F-D58D4E6074BC}"/>
                </a:ext>
              </a:extLst>
            </p:cNvPr>
            <p:cNvSpPr/>
            <p:nvPr/>
          </p:nvSpPr>
          <p:spPr>
            <a:xfrm>
              <a:off x="5795505" y="3403508"/>
              <a:ext cx="13199" cy="102809"/>
            </a:xfrm>
            <a:custGeom>
              <a:avLst/>
              <a:gdLst/>
              <a:ahLst/>
              <a:cxnLst/>
              <a:rect l="l" t="t" r="r" b="b"/>
              <a:pathLst>
                <a:path w="773" h="6021" extrusionOk="0">
                  <a:moveTo>
                    <a:pt x="287" y="1"/>
                  </a:moveTo>
                  <a:lnTo>
                    <a:pt x="287" y="673"/>
                  </a:lnTo>
                  <a:lnTo>
                    <a:pt x="1" y="673"/>
                  </a:lnTo>
                  <a:lnTo>
                    <a:pt x="1" y="5349"/>
                  </a:lnTo>
                  <a:lnTo>
                    <a:pt x="287" y="5349"/>
                  </a:lnTo>
                  <a:lnTo>
                    <a:pt x="287" y="6021"/>
                  </a:lnTo>
                  <a:lnTo>
                    <a:pt x="472" y="6021"/>
                  </a:lnTo>
                  <a:lnTo>
                    <a:pt x="472" y="5349"/>
                  </a:lnTo>
                  <a:lnTo>
                    <a:pt x="773" y="5349"/>
                  </a:lnTo>
                  <a:lnTo>
                    <a:pt x="773" y="673"/>
                  </a:lnTo>
                  <a:lnTo>
                    <a:pt x="472" y="67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554;p80">
              <a:extLst>
                <a:ext uri="{FF2B5EF4-FFF2-40B4-BE49-F238E27FC236}">
                  <a16:creationId xmlns:a16="http://schemas.microsoft.com/office/drawing/2014/main" id="{E4C19DA8-3A5D-22C6-E3DD-B1980CCA70EE}"/>
                </a:ext>
              </a:extLst>
            </p:cNvPr>
            <p:cNvSpPr/>
            <p:nvPr/>
          </p:nvSpPr>
          <p:spPr>
            <a:xfrm>
              <a:off x="5868019" y="3392034"/>
              <a:ext cx="13438" cy="102809"/>
            </a:xfrm>
            <a:custGeom>
              <a:avLst/>
              <a:gdLst/>
              <a:ahLst/>
              <a:cxnLst/>
              <a:rect l="l" t="t" r="r" b="b"/>
              <a:pathLst>
                <a:path w="787" h="6021" extrusionOk="0">
                  <a:moveTo>
                    <a:pt x="301" y="1"/>
                  </a:moveTo>
                  <a:lnTo>
                    <a:pt x="301" y="673"/>
                  </a:lnTo>
                  <a:lnTo>
                    <a:pt x="0" y="673"/>
                  </a:lnTo>
                  <a:lnTo>
                    <a:pt x="0" y="5349"/>
                  </a:lnTo>
                  <a:lnTo>
                    <a:pt x="301" y="5349"/>
                  </a:lnTo>
                  <a:lnTo>
                    <a:pt x="301" y="6021"/>
                  </a:lnTo>
                  <a:lnTo>
                    <a:pt x="486" y="6021"/>
                  </a:lnTo>
                  <a:lnTo>
                    <a:pt x="486" y="5349"/>
                  </a:lnTo>
                  <a:lnTo>
                    <a:pt x="787" y="5349"/>
                  </a:lnTo>
                  <a:lnTo>
                    <a:pt x="787" y="673"/>
                  </a:lnTo>
                  <a:lnTo>
                    <a:pt x="486" y="673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555;p80">
              <a:extLst>
                <a:ext uri="{FF2B5EF4-FFF2-40B4-BE49-F238E27FC236}">
                  <a16:creationId xmlns:a16="http://schemas.microsoft.com/office/drawing/2014/main" id="{2B33DC5E-FCD8-0260-60DB-1A2B462C1036}"/>
                </a:ext>
              </a:extLst>
            </p:cNvPr>
            <p:cNvSpPr/>
            <p:nvPr/>
          </p:nvSpPr>
          <p:spPr>
            <a:xfrm>
              <a:off x="5904644" y="3331489"/>
              <a:ext cx="13199" cy="66183"/>
            </a:xfrm>
            <a:custGeom>
              <a:avLst/>
              <a:gdLst/>
              <a:ahLst/>
              <a:cxnLst/>
              <a:rect l="l" t="t" r="r" b="b"/>
              <a:pathLst>
                <a:path w="773" h="3876" extrusionOk="0">
                  <a:moveTo>
                    <a:pt x="300" y="1"/>
                  </a:moveTo>
                  <a:lnTo>
                    <a:pt x="300" y="673"/>
                  </a:lnTo>
                  <a:lnTo>
                    <a:pt x="0" y="673"/>
                  </a:lnTo>
                  <a:lnTo>
                    <a:pt x="0" y="3204"/>
                  </a:lnTo>
                  <a:lnTo>
                    <a:pt x="300" y="3204"/>
                  </a:lnTo>
                  <a:lnTo>
                    <a:pt x="300" y="3876"/>
                  </a:lnTo>
                  <a:lnTo>
                    <a:pt x="472" y="3876"/>
                  </a:lnTo>
                  <a:lnTo>
                    <a:pt x="472" y="3204"/>
                  </a:lnTo>
                  <a:lnTo>
                    <a:pt x="772" y="3204"/>
                  </a:lnTo>
                  <a:lnTo>
                    <a:pt x="772" y="673"/>
                  </a:lnTo>
                  <a:lnTo>
                    <a:pt x="472" y="67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556;p80">
              <a:extLst>
                <a:ext uri="{FF2B5EF4-FFF2-40B4-BE49-F238E27FC236}">
                  <a16:creationId xmlns:a16="http://schemas.microsoft.com/office/drawing/2014/main" id="{EAB29D43-49E9-2331-D33B-783A494EFB03}"/>
                </a:ext>
              </a:extLst>
            </p:cNvPr>
            <p:cNvSpPr/>
            <p:nvPr/>
          </p:nvSpPr>
          <p:spPr>
            <a:xfrm>
              <a:off x="5941012" y="3460894"/>
              <a:ext cx="13199" cy="102792"/>
            </a:xfrm>
            <a:custGeom>
              <a:avLst/>
              <a:gdLst/>
              <a:ahLst/>
              <a:cxnLst/>
              <a:rect l="l" t="t" r="r" b="b"/>
              <a:pathLst>
                <a:path w="773" h="6020" extrusionOk="0">
                  <a:moveTo>
                    <a:pt x="301" y="0"/>
                  </a:moveTo>
                  <a:lnTo>
                    <a:pt x="301" y="672"/>
                  </a:lnTo>
                  <a:lnTo>
                    <a:pt x="1" y="672"/>
                  </a:lnTo>
                  <a:lnTo>
                    <a:pt x="1" y="5348"/>
                  </a:lnTo>
                  <a:lnTo>
                    <a:pt x="301" y="5348"/>
                  </a:lnTo>
                  <a:lnTo>
                    <a:pt x="301" y="6020"/>
                  </a:lnTo>
                  <a:lnTo>
                    <a:pt x="473" y="6020"/>
                  </a:lnTo>
                  <a:lnTo>
                    <a:pt x="473" y="5348"/>
                  </a:lnTo>
                  <a:lnTo>
                    <a:pt x="773" y="5348"/>
                  </a:lnTo>
                  <a:lnTo>
                    <a:pt x="773" y="672"/>
                  </a:lnTo>
                  <a:lnTo>
                    <a:pt x="473" y="672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557;p80">
              <a:extLst>
                <a:ext uri="{FF2B5EF4-FFF2-40B4-BE49-F238E27FC236}">
                  <a16:creationId xmlns:a16="http://schemas.microsoft.com/office/drawing/2014/main" id="{7DDE5389-E8D2-E1C1-4927-C2D78AC8CDBF}"/>
                </a:ext>
              </a:extLst>
            </p:cNvPr>
            <p:cNvSpPr/>
            <p:nvPr/>
          </p:nvSpPr>
          <p:spPr>
            <a:xfrm>
              <a:off x="5977397" y="3405471"/>
              <a:ext cx="13199" cy="90600"/>
            </a:xfrm>
            <a:custGeom>
              <a:avLst/>
              <a:gdLst/>
              <a:ahLst/>
              <a:cxnLst/>
              <a:rect l="l" t="t" r="r" b="b"/>
              <a:pathLst>
                <a:path w="773" h="5306" extrusionOk="0">
                  <a:moveTo>
                    <a:pt x="301" y="0"/>
                  </a:moveTo>
                  <a:lnTo>
                    <a:pt x="301" y="672"/>
                  </a:lnTo>
                  <a:lnTo>
                    <a:pt x="0" y="672"/>
                  </a:lnTo>
                  <a:lnTo>
                    <a:pt x="0" y="4619"/>
                  </a:lnTo>
                  <a:lnTo>
                    <a:pt x="301" y="4619"/>
                  </a:lnTo>
                  <a:lnTo>
                    <a:pt x="301" y="5305"/>
                  </a:lnTo>
                  <a:lnTo>
                    <a:pt x="472" y="5305"/>
                  </a:lnTo>
                  <a:lnTo>
                    <a:pt x="472" y="4619"/>
                  </a:lnTo>
                  <a:lnTo>
                    <a:pt x="772" y="4619"/>
                  </a:lnTo>
                  <a:lnTo>
                    <a:pt x="772" y="672"/>
                  </a:lnTo>
                  <a:lnTo>
                    <a:pt x="472" y="672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558;p80">
              <a:extLst>
                <a:ext uri="{FF2B5EF4-FFF2-40B4-BE49-F238E27FC236}">
                  <a16:creationId xmlns:a16="http://schemas.microsoft.com/office/drawing/2014/main" id="{DC2667A6-8E87-7FAE-7B4E-98C008A86811}"/>
                </a:ext>
              </a:extLst>
            </p:cNvPr>
            <p:cNvSpPr/>
            <p:nvPr/>
          </p:nvSpPr>
          <p:spPr>
            <a:xfrm>
              <a:off x="6014499" y="3493113"/>
              <a:ext cx="13199" cy="111841"/>
            </a:xfrm>
            <a:custGeom>
              <a:avLst/>
              <a:gdLst/>
              <a:ahLst/>
              <a:cxnLst/>
              <a:rect l="l" t="t" r="r" b="b"/>
              <a:pathLst>
                <a:path w="773" h="6550" extrusionOk="0">
                  <a:moveTo>
                    <a:pt x="301" y="0"/>
                  </a:moveTo>
                  <a:lnTo>
                    <a:pt x="301" y="673"/>
                  </a:lnTo>
                  <a:lnTo>
                    <a:pt x="1" y="673"/>
                  </a:lnTo>
                  <a:lnTo>
                    <a:pt x="1" y="5877"/>
                  </a:lnTo>
                  <a:lnTo>
                    <a:pt x="301" y="5877"/>
                  </a:lnTo>
                  <a:lnTo>
                    <a:pt x="301" y="6549"/>
                  </a:lnTo>
                  <a:lnTo>
                    <a:pt x="473" y="6549"/>
                  </a:lnTo>
                  <a:lnTo>
                    <a:pt x="473" y="5877"/>
                  </a:lnTo>
                  <a:lnTo>
                    <a:pt x="773" y="5877"/>
                  </a:lnTo>
                  <a:lnTo>
                    <a:pt x="773" y="673"/>
                  </a:lnTo>
                  <a:lnTo>
                    <a:pt x="473" y="67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559;p80">
              <a:extLst>
                <a:ext uri="{FF2B5EF4-FFF2-40B4-BE49-F238E27FC236}">
                  <a16:creationId xmlns:a16="http://schemas.microsoft.com/office/drawing/2014/main" id="{049B0058-D0A4-0F7F-F614-67FC425F588F}"/>
                </a:ext>
              </a:extLst>
            </p:cNvPr>
            <p:cNvSpPr/>
            <p:nvPr/>
          </p:nvSpPr>
          <p:spPr>
            <a:xfrm>
              <a:off x="6050150" y="3456489"/>
              <a:ext cx="13199" cy="102809"/>
            </a:xfrm>
            <a:custGeom>
              <a:avLst/>
              <a:gdLst/>
              <a:ahLst/>
              <a:cxnLst/>
              <a:rect l="l" t="t" r="r" b="b"/>
              <a:pathLst>
                <a:path w="773" h="6021" extrusionOk="0">
                  <a:moveTo>
                    <a:pt x="301" y="1"/>
                  </a:moveTo>
                  <a:lnTo>
                    <a:pt x="301" y="673"/>
                  </a:lnTo>
                  <a:lnTo>
                    <a:pt x="0" y="673"/>
                  </a:lnTo>
                  <a:lnTo>
                    <a:pt x="0" y="5334"/>
                  </a:lnTo>
                  <a:lnTo>
                    <a:pt x="301" y="5334"/>
                  </a:lnTo>
                  <a:lnTo>
                    <a:pt x="301" y="6020"/>
                  </a:lnTo>
                  <a:lnTo>
                    <a:pt x="487" y="6020"/>
                  </a:lnTo>
                  <a:lnTo>
                    <a:pt x="487" y="5334"/>
                  </a:lnTo>
                  <a:lnTo>
                    <a:pt x="772" y="5334"/>
                  </a:lnTo>
                  <a:lnTo>
                    <a:pt x="772" y="673"/>
                  </a:lnTo>
                  <a:lnTo>
                    <a:pt x="487" y="67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560;p80">
              <a:extLst>
                <a:ext uri="{FF2B5EF4-FFF2-40B4-BE49-F238E27FC236}">
                  <a16:creationId xmlns:a16="http://schemas.microsoft.com/office/drawing/2014/main" id="{B0AF9614-9E95-E75B-8178-8DD18E0FBC9D}"/>
                </a:ext>
              </a:extLst>
            </p:cNvPr>
            <p:cNvSpPr/>
            <p:nvPr/>
          </p:nvSpPr>
          <p:spPr>
            <a:xfrm>
              <a:off x="6086518" y="3383241"/>
              <a:ext cx="13216" cy="90600"/>
            </a:xfrm>
            <a:custGeom>
              <a:avLst/>
              <a:gdLst/>
              <a:ahLst/>
              <a:cxnLst/>
              <a:rect l="l" t="t" r="r" b="b"/>
              <a:pathLst>
                <a:path w="774" h="5306" extrusionOk="0">
                  <a:moveTo>
                    <a:pt x="301" y="1"/>
                  </a:moveTo>
                  <a:lnTo>
                    <a:pt x="301" y="673"/>
                  </a:lnTo>
                  <a:lnTo>
                    <a:pt x="1" y="673"/>
                  </a:lnTo>
                  <a:lnTo>
                    <a:pt x="1" y="4634"/>
                  </a:lnTo>
                  <a:lnTo>
                    <a:pt x="301" y="4634"/>
                  </a:lnTo>
                  <a:lnTo>
                    <a:pt x="301" y="5306"/>
                  </a:lnTo>
                  <a:lnTo>
                    <a:pt x="487" y="5306"/>
                  </a:lnTo>
                  <a:lnTo>
                    <a:pt x="487" y="4634"/>
                  </a:lnTo>
                  <a:lnTo>
                    <a:pt x="773" y="4634"/>
                  </a:lnTo>
                  <a:lnTo>
                    <a:pt x="773" y="673"/>
                  </a:lnTo>
                  <a:lnTo>
                    <a:pt x="487" y="67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561;p80">
              <a:extLst>
                <a:ext uri="{FF2B5EF4-FFF2-40B4-BE49-F238E27FC236}">
                  <a16:creationId xmlns:a16="http://schemas.microsoft.com/office/drawing/2014/main" id="{6385400E-A19C-4A6C-9609-6C7B3D513781}"/>
                </a:ext>
              </a:extLst>
            </p:cNvPr>
            <p:cNvSpPr/>
            <p:nvPr/>
          </p:nvSpPr>
          <p:spPr>
            <a:xfrm>
              <a:off x="6122903" y="3360054"/>
              <a:ext cx="13199" cy="41765"/>
            </a:xfrm>
            <a:custGeom>
              <a:avLst/>
              <a:gdLst/>
              <a:ahLst/>
              <a:cxnLst/>
              <a:rect l="l" t="t" r="r" b="b"/>
              <a:pathLst>
                <a:path w="773" h="2446" extrusionOk="0">
                  <a:moveTo>
                    <a:pt x="301" y="1"/>
                  </a:moveTo>
                  <a:lnTo>
                    <a:pt x="301" y="673"/>
                  </a:lnTo>
                  <a:lnTo>
                    <a:pt x="0" y="673"/>
                  </a:lnTo>
                  <a:lnTo>
                    <a:pt x="0" y="1774"/>
                  </a:lnTo>
                  <a:lnTo>
                    <a:pt x="301" y="1774"/>
                  </a:lnTo>
                  <a:lnTo>
                    <a:pt x="301" y="2446"/>
                  </a:lnTo>
                  <a:lnTo>
                    <a:pt x="487" y="2446"/>
                  </a:lnTo>
                  <a:lnTo>
                    <a:pt x="487" y="1774"/>
                  </a:lnTo>
                  <a:lnTo>
                    <a:pt x="773" y="1774"/>
                  </a:lnTo>
                  <a:lnTo>
                    <a:pt x="773" y="673"/>
                  </a:lnTo>
                  <a:lnTo>
                    <a:pt x="487" y="67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562;p80">
              <a:extLst>
                <a:ext uri="{FF2B5EF4-FFF2-40B4-BE49-F238E27FC236}">
                  <a16:creationId xmlns:a16="http://schemas.microsoft.com/office/drawing/2014/main" id="{516792DC-0F70-B238-401B-8F095DA1D8AB}"/>
                </a:ext>
              </a:extLst>
            </p:cNvPr>
            <p:cNvSpPr/>
            <p:nvPr/>
          </p:nvSpPr>
          <p:spPr>
            <a:xfrm>
              <a:off x="6160005" y="3425004"/>
              <a:ext cx="13199" cy="148706"/>
            </a:xfrm>
            <a:custGeom>
              <a:avLst/>
              <a:gdLst/>
              <a:ahLst/>
              <a:cxnLst/>
              <a:rect l="l" t="t" r="r" b="b"/>
              <a:pathLst>
                <a:path w="773" h="8709" extrusionOk="0">
                  <a:moveTo>
                    <a:pt x="287" y="0"/>
                  </a:moveTo>
                  <a:lnTo>
                    <a:pt x="287" y="672"/>
                  </a:lnTo>
                  <a:lnTo>
                    <a:pt x="1" y="672"/>
                  </a:lnTo>
                  <a:lnTo>
                    <a:pt x="1" y="8022"/>
                  </a:lnTo>
                  <a:lnTo>
                    <a:pt x="287" y="8022"/>
                  </a:lnTo>
                  <a:lnTo>
                    <a:pt x="287" y="8708"/>
                  </a:lnTo>
                  <a:lnTo>
                    <a:pt x="473" y="8708"/>
                  </a:lnTo>
                  <a:lnTo>
                    <a:pt x="473" y="8022"/>
                  </a:lnTo>
                  <a:lnTo>
                    <a:pt x="773" y="8022"/>
                  </a:lnTo>
                  <a:lnTo>
                    <a:pt x="773" y="672"/>
                  </a:lnTo>
                  <a:lnTo>
                    <a:pt x="473" y="672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563;p80">
              <a:extLst>
                <a:ext uri="{FF2B5EF4-FFF2-40B4-BE49-F238E27FC236}">
                  <a16:creationId xmlns:a16="http://schemas.microsoft.com/office/drawing/2014/main" id="{51F32A47-9F6E-5536-060B-627C4114DC9E}"/>
                </a:ext>
              </a:extLst>
            </p:cNvPr>
            <p:cNvSpPr/>
            <p:nvPr/>
          </p:nvSpPr>
          <p:spPr>
            <a:xfrm>
              <a:off x="5831890" y="3473342"/>
              <a:ext cx="13199" cy="121113"/>
            </a:xfrm>
            <a:custGeom>
              <a:avLst/>
              <a:gdLst/>
              <a:ahLst/>
              <a:cxnLst/>
              <a:rect l="l" t="t" r="r" b="b"/>
              <a:pathLst>
                <a:path w="773" h="7093" extrusionOk="0">
                  <a:moveTo>
                    <a:pt x="286" y="0"/>
                  </a:moveTo>
                  <a:lnTo>
                    <a:pt x="286" y="672"/>
                  </a:lnTo>
                  <a:lnTo>
                    <a:pt x="0" y="672"/>
                  </a:lnTo>
                  <a:lnTo>
                    <a:pt x="0" y="6420"/>
                  </a:lnTo>
                  <a:lnTo>
                    <a:pt x="286" y="6420"/>
                  </a:lnTo>
                  <a:lnTo>
                    <a:pt x="286" y="7093"/>
                  </a:lnTo>
                  <a:lnTo>
                    <a:pt x="472" y="7093"/>
                  </a:lnTo>
                  <a:lnTo>
                    <a:pt x="472" y="6420"/>
                  </a:lnTo>
                  <a:lnTo>
                    <a:pt x="772" y="6420"/>
                  </a:lnTo>
                  <a:lnTo>
                    <a:pt x="772" y="672"/>
                  </a:lnTo>
                  <a:lnTo>
                    <a:pt x="472" y="672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564;p80">
              <a:extLst>
                <a:ext uri="{FF2B5EF4-FFF2-40B4-BE49-F238E27FC236}">
                  <a16:creationId xmlns:a16="http://schemas.microsoft.com/office/drawing/2014/main" id="{162BD723-84A2-7292-A8FC-80A58C213C6A}"/>
                </a:ext>
              </a:extLst>
            </p:cNvPr>
            <p:cNvSpPr/>
            <p:nvPr/>
          </p:nvSpPr>
          <p:spPr>
            <a:xfrm>
              <a:off x="5670744" y="3232117"/>
              <a:ext cx="532279" cy="385058"/>
            </a:xfrm>
            <a:custGeom>
              <a:avLst/>
              <a:gdLst/>
              <a:ahLst/>
              <a:cxnLst/>
              <a:rect l="l" t="t" r="r" b="b"/>
              <a:pathLst>
                <a:path w="31173" h="22551" fill="none" extrusionOk="0">
                  <a:moveTo>
                    <a:pt x="31172" y="22550"/>
                  </a:moveTo>
                  <a:lnTo>
                    <a:pt x="1102" y="22550"/>
                  </a:lnTo>
                  <a:cubicBezTo>
                    <a:pt x="544" y="22550"/>
                    <a:pt x="101" y="22093"/>
                    <a:pt x="101" y="21535"/>
                  </a:cubicBezTo>
                  <a:lnTo>
                    <a:pt x="1" y="1"/>
                  </a:lnTo>
                </a:path>
              </a:pathLst>
            </a:custGeom>
            <a:noFill/>
            <a:ln w="46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565;p80">
              <a:extLst>
                <a:ext uri="{FF2B5EF4-FFF2-40B4-BE49-F238E27FC236}">
                  <a16:creationId xmlns:a16="http://schemas.microsoft.com/office/drawing/2014/main" id="{21573307-FA4F-1F5B-CEF5-808596D9B1A6}"/>
                </a:ext>
              </a:extLst>
            </p:cNvPr>
            <p:cNvSpPr/>
            <p:nvPr/>
          </p:nvSpPr>
          <p:spPr>
            <a:xfrm>
              <a:off x="5703219" y="3362000"/>
              <a:ext cx="462698" cy="178997"/>
            </a:xfrm>
            <a:custGeom>
              <a:avLst/>
              <a:gdLst/>
              <a:ahLst/>
              <a:cxnLst/>
              <a:rect l="l" t="t" r="r" b="b"/>
              <a:pathLst>
                <a:path w="27098" h="10483" fill="none" extrusionOk="0">
                  <a:moveTo>
                    <a:pt x="1" y="3175"/>
                  </a:moveTo>
                  <a:lnTo>
                    <a:pt x="1016" y="6078"/>
                  </a:lnTo>
                  <a:cubicBezTo>
                    <a:pt x="1159" y="6536"/>
                    <a:pt x="1817" y="6507"/>
                    <a:pt x="1945" y="6049"/>
                  </a:cubicBezTo>
                  <a:lnTo>
                    <a:pt x="3275" y="1474"/>
                  </a:lnTo>
                  <a:cubicBezTo>
                    <a:pt x="3404" y="1016"/>
                    <a:pt x="4019" y="988"/>
                    <a:pt x="4204" y="1417"/>
                  </a:cubicBezTo>
                  <a:lnTo>
                    <a:pt x="7379" y="8866"/>
                  </a:lnTo>
                  <a:cubicBezTo>
                    <a:pt x="7565" y="9267"/>
                    <a:pt x="8137" y="9267"/>
                    <a:pt x="8308" y="8852"/>
                  </a:cubicBezTo>
                  <a:lnTo>
                    <a:pt x="11568" y="473"/>
                  </a:lnTo>
                  <a:cubicBezTo>
                    <a:pt x="11740" y="1"/>
                    <a:pt x="12412" y="72"/>
                    <a:pt x="12512" y="559"/>
                  </a:cubicBezTo>
                  <a:lnTo>
                    <a:pt x="13985" y="8066"/>
                  </a:lnTo>
                  <a:cubicBezTo>
                    <a:pt x="14071" y="8552"/>
                    <a:pt x="14757" y="8609"/>
                    <a:pt x="14929" y="8137"/>
                  </a:cubicBezTo>
                  <a:lnTo>
                    <a:pt x="15930" y="5492"/>
                  </a:lnTo>
                  <a:cubicBezTo>
                    <a:pt x="16101" y="5048"/>
                    <a:pt x="16730" y="5063"/>
                    <a:pt x="16859" y="5520"/>
                  </a:cubicBezTo>
                  <a:lnTo>
                    <a:pt x="18260" y="10010"/>
                  </a:lnTo>
                  <a:cubicBezTo>
                    <a:pt x="18389" y="10411"/>
                    <a:pt x="18932" y="10482"/>
                    <a:pt x="19147" y="10110"/>
                  </a:cubicBezTo>
                  <a:lnTo>
                    <a:pt x="24380" y="1288"/>
                  </a:lnTo>
                  <a:cubicBezTo>
                    <a:pt x="24609" y="930"/>
                    <a:pt x="25152" y="1002"/>
                    <a:pt x="25281" y="1402"/>
                  </a:cubicBezTo>
                  <a:lnTo>
                    <a:pt x="27097" y="7851"/>
                  </a:lnTo>
                </a:path>
              </a:pathLst>
            </a:custGeom>
            <a:noFill/>
            <a:ln w="4650" cap="rnd" cmpd="sng">
              <a:solidFill>
                <a:srgbClr val="FFFFFF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566;p80">
              <a:extLst>
                <a:ext uri="{FF2B5EF4-FFF2-40B4-BE49-F238E27FC236}">
                  <a16:creationId xmlns:a16="http://schemas.microsoft.com/office/drawing/2014/main" id="{88908DB8-B067-BE79-8B2C-F7B1B64D1105}"/>
                </a:ext>
              </a:extLst>
            </p:cNvPr>
            <p:cNvSpPr/>
            <p:nvPr/>
          </p:nvSpPr>
          <p:spPr>
            <a:xfrm>
              <a:off x="5699309" y="3410662"/>
              <a:ext cx="7837" cy="7889"/>
            </a:xfrm>
            <a:custGeom>
              <a:avLst/>
              <a:gdLst/>
              <a:ahLst/>
              <a:cxnLst/>
              <a:rect l="l" t="t" r="r" b="b"/>
              <a:pathLst>
                <a:path w="459" h="462" extrusionOk="0">
                  <a:moveTo>
                    <a:pt x="230" y="0"/>
                  </a:moveTo>
                  <a:cubicBezTo>
                    <a:pt x="115" y="0"/>
                    <a:pt x="1" y="75"/>
                    <a:pt x="1" y="225"/>
                  </a:cubicBezTo>
                  <a:cubicBezTo>
                    <a:pt x="1" y="383"/>
                    <a:pt x="115" y="461"/>
                    <a:pt x="230" y="461"/>
                  </a:cubicBezTo>
                  <a:cubicBezTo>
                    <a:pt x="344" y="461"/>
                    <a:pt x="458" y="383"/>
                    <a:pt x="458" y="225"/>
                  </a:cubicBezTo>
                  <a:cubicBezTo>
                    <a:pt x="458" y="75"/>
                    <a:pt x="344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567;p80">
              <a:extLst>
                <a:ext uri="{FF2B5EF4-FFF2-40B4-BE49-F238E27FC236}">
                  <a16:creationId xmlns:a16="http://schemas.microsoft.com/office/drawing/2014/main" id="{531D9CA4-7A93-ECF5-5B76-4062393B9185}"/>
                </a:ext>
              </a:extLst>
            </p:cNvPr>
            <p:cNvSpPr/>
            <p:nvPr/>
          </p:nvSpPr>
          <p:spPr>
            <a:xfrm>
              <a:off x="5796735" y="3445015"/>
              <a:ext cx="9289" cy="7991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5" y="1"/>
                  </a:moveTo>
                  <a:cubicBezTo>
                    <a:pt x="100" y="1"/>
                    <a:pt x="0" y="258"/>
                    <a:pt x="143" y="401"/>
                  </a:cubicBezTo>
                  <a:cubicBezTo>
                    <a:pt x="189" y="447"/>
                    <a:pt x="247" y="468"/>
                    <a:pt x="304" y="468"/>
                  </a:cubicBezTo>
                  <a:cubicBezTo>
                    <a:pt x="425" y="468"/>
                    <a:pt x="543" y="375"/>
                    <a:pt x="543" y="229"/>
                  </a:cubicBezTo>
                  <a:cubicBezTo>
                    <a:pt x="543" y="115"/>
                    <a:pt x="42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568;p80">
              <a:extLst>
                <a:ext uri="{FF2B5EF4-FFF2-40B4-BE49-F238E27FC236}">
                  <a16:creationId xmlns:a16="http://schemas.microsoft.com/office/drawing/2014/main" id="{88B11C13-1416-9B20-F393-A735A400EF88}"/>
                </a:ext>
              </a:extLst>
            </p:cNvPr>
            <p:cNvSpPr/>
            <p:nvPr/>
          </p:nvSpPr>
          <p:spPr>
            <a:xfrm>
              <a:off x="5869488" y="3433542"/>
              <a:ext cx="9050" cy="7752"/>
            </a:xfrm>
            <a:custGeom>
              <a:avLst/>
              <a:gdLst/>
              <a:ahLst/>
              <a:cxnLst/>
              <a:rect l="l" t="t" r="r" b="b"/>
              <a:pathLst>
                <a:path w="530" h="454" extrusionOk="0">
                  <a:moveTo>
                    <a:pt x="300" y="1"/>
                  </a:moveTo>
                  <a:cubicBezTo>
                    <a:pt x="100" y="1"/>
                    <a:pt x="0" y="244"/>
                    <a:pt x="143" y="387"/>
                  </a:cubicBezTo>
                  <a:cubicBezTo>
                    <a:pt x="190" y="433"/>
                    <a:pt x="247" y="454"/>
                    <a:pt x="303" y="454"/>
                  </a:cubicBezTo>
                  <a:cubicBezTo>
                    <a:pt x="419" y="454"/>
                    <a:pt x="529" y="364"/>
                    <a:pt x="529" y="229"/>
                  </a:cubicBezTo>
                  <a:cubicBezTo>
                    <a:pt x="529" y="101"/>
                    <a:pt x="42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569;p80">
              <a:extLst>
                <a:ext uri="{FF2B5EF4-FFF2-40B4-BE49-F238E27FC236}">
                  <a16:creationId xmlns:a16="http://schemas.microsoft.com/office/drawing/2014/main" id="{19045F69-3D5E-CDAF-4FE8-B136D87AF03B}"/>
                </a:ext>
              </a:extLst>
            </p:cNvPr>
            <p:cNvSpPr/>
            <p:nvPr/>
          </p:nvSpPr>
          <p:spPr>
            <a:xfrm>
              <a:off x="5942241" y="3502146"/>
              <a:ext cx="9289" cy="7991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5" y="1"/>
                  </a:moveTo>
                  <a:cubicBezTo>
                    <a:pt x="115" y="1"/>
                    <a:pt x="0" y="258"/>
                    <a:pt x="157" y="401"/>
                  </a:cubicBezTo>
                  <a:cubicBezTo>
                    <a:pt x="203" y="447"/>
                    <a:pt x="260" y="468"/>
                    <a:pt x="315" y="468"/>
                  </a:cubicBezTo>
                  <a:cubicBezTo>
                    <a:pt x="432" y="468"/>
                    <a:pt x="544" y="375"/>
                    <a:pt x="544" y="229"/>
                  </a:cubicBezTo>
                  <a:cubicBezTo>
                    <a:pt x="544" y="115"/>
                    <a:pt x="443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570;p80">
              <a:extLst>
                <a:ext uri="{FF2B5EF4-FFF2-40B4-BE49-F238E27FC236}">
                  <a16:creationId xmlns:a16="http://schemas.microsoft.com/office/drawing/2014/main" id="{D4EEF1E1-A60C-2A3F-DE5C-F8D0C5DDA64C}"/>
                </a:ext>
              </a:extLst>
            </p:cNvPr>
            <p:cNvSpPr/>
            <p:nvPr/>
          </p:nvSpPr>
          <p:spPr>
            <a:xfrm>
              <a:off x="5978609" y="3446723"/>
              <a:ext cx="9306" cy="7769"/>
            </a:xfrm>
            <a:custGeom>
              <a:avLst/>
              <a:gdLst/>
              <a:ahLst/>
              <a:cxnLst/>
              <a:rect l="l" t="t" r="r" b="b"/>
              <a:pathLst>
                <a:path w="545" h="455" extrusionOk="0">
                  <a:moveTo>
                    <a:pt x="315" y="1"/>
                  </a:moveTo>
                  <a:cubicBezTo>
                    <a:pt x="101" y="1"/>
                    <a:pt x="1" y="244"/>
                    <a:pt x="144" y="387"/>
                  </a:cubicBezTo>
                  <a:cubicBezTo>
                    <a:pt x="195" y="433"/>
                    <a:pt x="255" y="454"/>
                    <a:pt x="313" y="454"/>
                  </a:cubicBezTo>
                  <a:cubicBezTo>
                    <a:pt x="433" y="454"/>
                    <a:pt x="544" y="365"/>
                    <a:pt x="544" y="229"/>
                  </a:cubicBezTo>
                  <a:cubicBezTo>
                    <a:pt x="544" y="101"/>
                    <a:pt x="444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1;p80">
              <a:extLst>
                <a:ext uri="{FF2B5EF4-FFF2-40B4-BE49-F238E27FC236}">
                  <a16:creationId xmlns:a16="http://schemas.microsoft.com/office/drawing/2014/main" id="{E03B693E-66C4-868F-E73B-098E4775B865}"/>
                </a:ext>
              </a:extLst>
            </p:cNvPr>
            <p:cNvSpPr/>
            <p:nvPr/>
          </p:nvSpPr>
          <p:spPr>
            <a:xfrm>
              <a:off x="6051618" y="3486028"/>
              <a:ext cx="9050" cy="7769"/>
            </a:xfrm>
            <a:custGeom>
              <a:avLst/>
              <a:gdLst/>
              <a:ahLst/>
              <a:cxnLst/>
              <a:rect l="l" t="t" r="r" b="b"/>
              <a:pathLst>
                <a:path w="530" h="455" extrusionOk="0">
                  <a:moveTo>
                    <a:pt x="300" y="1"/>
                  </a:moveTo>
                  <a:cubicBezTo>
                    <a:pt x="100" y="1"/>
                    <a:pt x="0" y="244"/>
                    <a:pt x="143" y="387"/>
                  </a:cubicBezTo>
                  <a:cubicBezTo>
                    <a:pt x="190" y="433"/>
                    <a:pt x="247" y="454"/>
                    <a:pt x="303" y="454"/>
                  </a:cubicBezTo>
                  <a:cubicBezTo>
                    <a:pt x="419" y="454"/>
                    <a:pt x="529" y="365"/>
                    <a:pt x="529" y="230"/>
                  </a:cubicBezTo>
                  <a:cubicBezTo>
                    <a:pt x="529" y="101"/>
                    <a:pt x="42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572;p80">
              <a:extLst>
                <a:ext uri="{FF2B5EF4-FFF2-40B4-BE49-F238E27FC236}">
                  <a16:creationId xmlns:a16="http://schemas.microsoft.com/office/drawing/2014/main" id="{CA216CD8-9442-59A4-BFD5-FED7E17FBC43}"/>
                </a:ext>
              </a:extLst>
            </p:cNvPr>
            <p:cNvSpPr/>
            <p:nvPr/>
          </p:nvSpPr>
          <p:spPr>
            <a:xfrm>
              <a:off x="6161474" y="3493848"/>
              <a:ext cx="9050" cy="7872"/>
            </a:xfrm>
            <a:custGeom>
              <a:avLst/>
              <a:gdLst/>
              <a:ahLst/>
              <a:cxnLst/>
              <a:rect l="l" t="t" r="r" b="b"/>
              <a:pathLst>
                <a:path w="530" h="461" extrusionOk="0">
                  <a:moveTo>
                    <a:pt x="301" y="0"/>
                  </a:moveTo>
                  <a:cubicBezTo>
                    <a:pt x="101" y="0"/>
                    <a:pt x="1" y="243"/>
                    <a:pt x="144" y="386"/>
                  </a:cubicBezTo>
                  <a:cubicBezTo>
                    <a:pt x="190" y="438"/>
                    <a:pt x="247" y="460"/>
                    <a:pt x="303" y="460"/>
                  </a:cubicBezTo>
                  <a:cubicBezTo>
                    <a:pt x="419" y="460"/>
                    <a:pt x="530" y="364"/>
                    <a:pt x="530" y="229"/>
                  </a:cubicBezTo>
                  <a:cubicBezTo>
                    <a:pt x="530" y="100"/>
                    <a:pt x="430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573;p80">
              <a:extLst>
                <a:ext uri="{FF2B5EF4-FFF2-40B4-BE49-F238E27FC236}">
                  <a16:creationId xmlns:a16="http://schemas.microsoft.com/office/drawing/2014/main" id="{E3008227-70EF-D350-BD22-9FEE6B111121}"/>
                </a:ext>
              </a:extLst>
            </p:cNvPr>
            <p:cNvSpPr/>
            <p:nvPr/>
          </p:nvSpPr>
          <p:spPr>
            <a:xfrm>
              <a:off x="6124371" y="3377145"/>
              <a:ext cx="9050" cy="7752"/>
            </a:xfrm>
            <a:custGeom>
              <a:avLst/>
              <a:gdLst/>
              <a:ahLst/>
              <a:cxnLst/>
              <a:rect l="l" t="t" r="r" b="b"/>
              <a:pathLst>
                <a:path w="530" h="454" extrusionOk="0">
                  <a:moveTo>
                    <a:pt x="300" y="1"/>
                  </a:moveTo>
                  <a:cubicBezTo>
                    <a:pt x="100" y="1"/>
                    <a:pt x="0" y="244"/>
                    <a:pt x="143" y="387"/>
                  </a:cubicBezTo>
                  <a:cubicBezTo>
                    <a:pt x="190" y="433"/>
                    <a:pt x="247" y="454"/>
                    <a:pt x="303" y="454"/>
                  </a:cubicBezTo>
                  <a:cubicBezTo>
                    <a:pt x="419" y="454"/>
                    <a:pt x="529" y="364"/>
                    <a:pt x="529" y="229"/>
                  </a:cubicBezTo>
                  <a:cubicBezTo>
                    <a:pt x="529" y="101"/>
                    <a:pt x="42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4;p80">
              <a:extLst>
                <a:ext uri="{FF2B5EF4-FFF2-40B4-BE49-F238E27FC236}">
                  <a16:creationId xmlns:a16="http://schemas.microsoft.com/office/drawing/2014/main" id="{3D285EA5-3B88-EAE2-2152-81DBC33DF907}"/>
                </a:ext>
              </a:extLst>
            </p:cNvPr>
            <p:cNvSpPr/>
            <p:nvPr/>
          </p:nvSpPr>
          <p:spPr>
            <a:xfrm>
              <a:off x="6089216" y="3424578"/>
              <a:ext cx="7820" cy="7889"/>
            </a:xfrm>
            <a:custGeom>
              <a:avLst/>
              <a:gdLst/>
              <a:ahLst/>
              <a:cxnLst/>
              <a:rect l="l" t="t" r="r" b="b"/>
              <a:pathLst>
                <a:path w="458" h="462" extrusionOk="0">
                  <a:moveTo>
                    <a:pt x="229" y="0"/>
                  </a:moveTo>
                  <a:cubicBezTo>
                    <a:pt x="115" y="0"/>
                    <a:pt x="0" y="75"/>
                    <a:pt x="0" y="225"/>
                  </a:cubicBezTo>
                  <a:cubicBezTo>
                    <a:pt x="0" y="383"/>
                    <a:pt x="115" y="461"/>
                    <a:pt x="229" y="461"/>
                  </a:cubicBezTo>
                  <a:cubicBezTo>
                    <a:pt x="343" y="461"/>
                    <a:pt x="458" y="383"/>
                    <a:pt x="458" y="225"/>
                  </a:cubicBezTo>
                  <a:cubicBezTo>
                    <a:pt x="458" y="75"/>
                    <a:pt x="343" y="0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575;p80">
              <a:extLst>
                <a:ext uri="{FF2B5EF4-FFF2-40B4-BE49-F238E27FC236}">
                  <a16:creationId xmlns:a16="http://schemas.microsoft.com/office/drawing/2014/main" id="{E101268D-B915-290F-064D-EA56D90392EA}"/>
                </a:ext>
              </a:extLst>
            </p:cNvPr>
            <p:cNvSpPr/>
            <p:nvPr/>
          </p:nvSpPr>
          <p:spPr>
            <a:xfrm>
              <a:off x="6015728" y="3534365"/>
              <a:ext cx="9289" cy="7769"/>
            </a:xfrm>
            <a:custGeom>
              <a:avLst/>
              <a:gdLst/>
              <a:ahLst/>
              <a:cxnLst/>
              <a:rect l="l" t="t" r="r" b="b"/>
              <a:pathLst>
                <a:path w="544" h="455" extrusionOk="0">
                  <a:moveTo>
                    <a:pt x="315" y="1"/>
                  </a:moveTo>
                  <a:cubicBezTo>
                    <a:pt x="115" y="1"/>
                    <a:pt x="0" y="244"/>
                    <a:pt x="157" y="387"/>
                  </a:cubicBezTo>
                  <a:cubicBezTo>
                    <a:pt x="204" y="434"/>
                    <a:pt x="261" y="454"/>
                    <a:pt x="317" y="454"/>
                  </a:cubicBezTo>
                  <a:cubicBezTo>
                    <a:pt x="433" y="454"/>
                    <a:pt x="544" y="365"/>
                    <a:pt x="544" y="230"/>
                  </a:cubicBezTo>
                  <a:cubicBezTo>
                    <a:pt x="544" y="101"/>
                    <a:pt x="443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576;p80">
              <a:extLst>
                <a:ext uri="{FF2B5EF4-FFF2-40B4-BE49-F238E27FC236}">
                  <a16:creationId xmlns:a16="http://schemas.microsoft.com/office/drawing/2014/main" id="{9DC52C0E-5D08-8181-5AD7-F8023DA350E1}"/>
                </a:ext>
              </a:extLst>
            </p:cNvPr>
            <p:cNvSpPr/>
            <p:nvPr/>
          </p:nvSpPr>
          <p:spPr>
            <a:xfrm>
              <a:off x="5723486" y="3466973"/>
              <a:ext cx="9050" cy="7769"/>
            </a:xfrm>
            <a:custGeom>
              <a:avLst/>
              <a:gdLst/>
              <a:ahLst/>
              <a:cxnLst/>
              <a:rect l="l" t="t" r="r" b="b"/>
              <a:pathLst>
                <a:path w="530" h="455" extrusionOk="0">
                  <a:moveTo>
                    <a:pt x="322" y="0"/>
                  </a:moveTo>
                  <a:cubicBezTo>
                    <a:pt x="315" y="0"/>
                    <a:pt x="308" y="1"/>
                    <a:pt x="301" y="1"/>
                  </a:cubicBezTo>
                  <a:cubicBezTo>
                    <a:pt x="100" y="1"/>
                    <a:pt x="0" y="245"/>
                    <a:pt x="143" y="388"/>
                  </a:cubicBezTo>
                  <a:cubicBezTo>
                    <a:pt x="190" y="434"/>
                    <a:pt x="247" y="455"/>
                    <a:pt x="303" y="455"/>
                  </a:cubicBezTo>
                  <a:cubicBezTo>
                    <a:pt x="419" y="455"/>
                    <a:pt x="529" y="365"/>
                    <a:pt x="529" y="230"/>
                  </a:cubicBezTo>
                  <a:cubicBezTo>
                    <a:pt x="529" y="109"/>
                    <a:pt x="440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577;p80">
              <a:extLst>
                <a:ext uri="{FF2B5EF4-FFF2-40B4-BE49-F238E27FC236}">
                  <a16:creationId xmlns:a16="http://schemas.microsoft.com/office/drawing/2014/main" id="{408D867D-F89E-150D-178C-1CBF142EC052}"/>
                </a:ext>
              </a:extLst>
            </p:cNvPr>
            <p:cNvSpPr/>
            <p:nvPr/>
          </p:nvSpPr>
          <p:spPr>
            <a:xfrm>
              <a:off x="5760350" y="3377640"/>
              <a:ext cx="9289" cy="7752"/>
            </a:xfrm>
            <a:custGeom>
              <a:avLst/>
              <a:gdLst/>
              <a:ahLst/>
              <a:cxnLst/>
              <a:rect l="l" t="t" r="r" b="b"/>
              <a:pathLst>
                <a:path w="544" h="454" extrusionOk="0">
                  <a:moveTo>
                    <a:pt x="315" y="0"/>
                  </a:moveTo>
                  <a:cubicBezTo>
                    <a:pt x="115" y="0"/>
                    <a:pt x="0" y="243"/>
                    <a:pt x="158" y="386"/>
                  </a:cubicBezTo>
                  <a:cubicBezTo>
                    <a:pt x="204" y="433"/>
                    <a:pt x="261" y="453"/>
                    <a:pt x="317" y="453"/>
                  </a:cubicBezTo>
                  <a:cubicBezTo>
                    <a:pt x="433" y="453"/>
                    <a:pt x="544" y="364"/>
                    <a:pt x="544" y="229"/>
                  </a:cubicBezTo>
                  <a:cubicBezTo>
                    <a:pt x="544" y="100"/>
                    <a:pt x="444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578;p80">
              <a:extLst>
                <a:ext uri="{FF2B5EF4-FFF2-40B4-BE49-F238E27FC236}">
                  <a16:creationId xmlns:a16="http://schemas.microsoft.com/office/drawing/2014/main" id="{C0958D36-41A3-D6A2-0E22-E936D609BA9B}"/>
                </a:ext>
              </a:extLst>
            </p:cNvPr>
            <p:cNvSpPr/>
            <p:nvPr/>
          </p:nvSpPr>
          <p:spPr>
            <a:xfrm>
              <a:off x="5907324" y="3361147"/>
              <a:ext cx="7837" cy="7906"/>
            </a:xfrm>
            <a:custGeom>
              <a:avLst/>
              <a:gdLst/>
              <a:ahLst/>
              <a:cxnLst/>
              <a:rect l="l" t="t" r="r" b="b"/>
              <a:pathLst>
                <a:path w="459" h="463" extrusionOk="0">
                  <a:moveTo>
                    <a:pt x="229" y="1"/>
                  </a:moveTo>
                  <a:cubicBezTo>
                    <a:pt x="115" y="1"/>
                    <a:pt x="0" y="80"/>
                    <a:pt x="0" y="237"/>
                  </a:cubicBezTo>
                  <a:cubicBezTo>
                    <a:pt x="0" y="387"/>
                    <a:pt x="115" y="462"/>
                    <a:pt x="229" y="462"/>
                  </a:cubicBezTo>
                  <a:cubicBezTo>
                    <a:pt x="344" y="462"/>
                    <a:pt x="458" y="387"/>
                    <a:pt x="458" y="237"/>
                  </a:cubicBezTo>
                  <a:cubicBezTo>
                    <a:pt x="458" y="80"/>
                    <a:pt x="34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579;p80">
              <a:extLst>
                <a:ext uri="{FF2B5EF4-FFF2-40B4-BE49-F238E27FC236}">
                  <a16:creationId xmlns:a16="http://schemas.microsoft.com/office/drawing/2014/main" id="{A3682A1B-4143-ECA7-E09F-1A50462E0DEF}"/>
                </a:ext>
              </a:extLst>
            </p:cNvPr>
            <p:cNvSpPr/>
            <p:nvPr/>
          </p:nvSpPr>
          <p:spPr>
            <a:xfrm>
              <a:off x="5833103" y="3513859"/>
              <a:ext cx="9289" cy="8008"/>
            </a:xfrm>
            <a:custGeom>
              <a:avLst/>
              <a:gdLst/>
              <a:ahLst/>
              <a:cxnLst/>
              <a:rect l="l" t="t" r="r" b="b"/>
              <a:pathLst>
                <a:path w="544" h="469" extrusionOk="0">
                  <a:moveTo>
                    <a:pt x="315" y="1"/>
                  </a:moveTo>
                  <a:cubicBezTo>
                    <a:pt x="101" y="1"/>
                    <a:pt x="1" y="258"/>
                    <a:pt x="144" y="401"/>
                  </a:cubicBezTo>
                  <a:cubicBezTo>
                    <a:pt x="190" y="447"/>
                    <a:pt x="247" y="468"/>
                    <a:pt x="305" y="468"/>
                  </a:cubicBezTo>
                  <a:cubicBezTo>
                    <a:pt x="425" y="468"/>
                    <a:pt x="544" y="375"/>
                    <a:pt x="544" y="230"/>
                  </a:cubicBezTo>
                  <a:cubicBezTo>
                    <a:pt x="544" y="115"/>
                    <a:pt x="430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580;p80">
              <a:extLst>
                <a:ext uri="{FF2B5EF4-FFF2-40B4-BE49-F238E27FC236}">
                  <a16:creationId xmlns:a16="http://schemas.microsoft.com/office/drawing/2014/main" id="{608CF946-F482-3FC7-9DDE-06A7BA178D5B}"/>
                </a:ext>
              </a:extLst>
            </p:cNvPr>
            <p:cNvSpPr/>
            <p:nvPr/>
          </p:nvSpPr>
          <p:spPr>
            <a:xfrm>
              <a:off x="5413675" y="3699165"/>
              <a:ext cx="442908" cy="326457"/>
            </a:xfrm>
            <a:custGeom>
              <a:avLst/>
              <a:gdLst/>
              <a:ahLst/>
              <a:cxnLst/>
              <a:rect l="l" t="t" r="r" b="b"/>
              <a:pathLst>
                <a:path w="25939" h="19119" extrusionOk="0">
                  <a:moveTo>
                    <a:pt x="0" y="1"/>
                  </a:moveTo>
                  <a:lnTo>
                    <a:pt x="0" y="19118"/>
                  </a:lnTo>
                  <a:lnTo>
                    <a:pt x="25938" y="19118"/>
                  </a:lnTo>
                  <a:lnTo>
                    <a:pt x="259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581;p80">
              <a:extLst>
                <a:ext uri="{FF2B5EF4-FFF2-40B4-BE49-F238E27FC236}">
                  <a16:creationId xmlns:a16="http://schemas.microsoft.com/office/drawing/2014/main" id="{198E63EA-5082-6796-1380-B5161A978F5B}"/>
                </a:ext>
              </a:extLst>
            </p:cNvPr>
            <p:cNvSpPr/>
            <p:nvPr/>
          </p:nvSpPr>
          <p:spPr>
            <a:xfrm>
              <a:off x="5715923" y="3808543"/>
              <a:ext cx="98642" cy="14906"/>
            </a:xfrm>
            <a:custGeom>
              <a:avLst/>
              <a:gdLst/>
              <a:ahLst/>
              <a:cxnLst/>
              <a:rect l="l" t="t" r="r" b="b"/>
              <a:pathLst>
                <a:path w="5777" h="873" extrusionOk="0">
                  <a:moveTo>
                    <a:pt x="0" y="1"/>
                  </a:moveTo>
                  <a:lnTo>
                    <a:pt x="0" y="873"/>
                  </a:lnTo>
                  <a:lnTo>
                    <a:pt x="5777" y="873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582;p80">
              <a:extLst>
                <a:ext uri="{FF2B5EF4-FFF2-40B4-BE49-F238E27FC236}">
                  <a16:creationId xmlns:a16="http://schemas.microsoft.com/office/drawing/2014/main" id="{F5206AED-8AB7-BF9D-AA86-65A1BBBDDF3B}"/>
                </a:ext>
              </a:extLst>
            </p:cNvPr>
            <p:cNvSpPr/>
            <p:nvPr/>
          </p:nvSpPr>
          <p:spPr>
            <a:xfrm>
              <a:off x="5715923" y="3831490"/>
              <a:ext cx="62273" cy="14906"/>
            </a:xfrm>
            <a:custGeom>
              <a:avLst/>
              <a:gdLst/>
              <a:ahLst/>
              <a:cxnLst/>
              <a:rect l="l" t="t" r="r" b="b"/>
              <a:pathLst>
                <a:path w="3647" h="873" extrusionOk="0">
                  <a:moveTo>
                    <a:pt x="0" y="1"/>
                  </a:moveTo>
                  <a:lnTo>
                    <a:pt x="0" y="873"/>
                  </a:lnTo>
                  <a:lnTo>
                    <a:pt x="3646" y="873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583;p80">
              <a:extLst>
                <a:ext uri="{FF2B5EF4-FFF2-40B4-BE49-F238E27FC236}">
                  <a16:creationId xmlns:a16="http://schemas.microsoft.com/office/drawing/2014/main" id="{B79F8E86-D8D2-0898-BE7E-E19FD97C5D6C}"/>
                </a:ext>
              </a:extLst>
            </p:cNvPr>
            <p:cNvSpPr/>
            <p:nvPr/>
          </p:nvSpPr>
          <p:spPr>
            <a:xfrm>
              <a:off x="5670744" y="3816602"/>
              <a:ext cx="30786" cy="21754"/>
            </a:xfrm>
            <a:custGeom>
              <a:avLst/>
              <a:gdLst/>
              <a:ahLst/>
              <a:cxnLst/>
              <a:rect l="l" t="t" r="r" b="b"/>
              <a:pathLst>
                <a:path w="1803" h="1274" extrusionOk="0">
                  <a:moveTo>
                    <a:pt x="1" y="0"/>
                  </a:moveTo>
                  <a:lnTo>
                    <a:pt x="902" y="127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584;p80">
              <a:extLst>
                <a:ext uri="{FF2B5EF4-FFF2-40B4-BE49-F238E27FC236}">
                  <a16:creationId xmlns:a16="http://schemas.microsoft.com/office/drawing/2014/main" id="{8E6EED03-71C7-B715-BA08-B7C0FCD81F0C}"/>
                </a:ext>
              </a:extLst>
            </p:cNvPr>
            <p:cNvSpPr/>
            <p:nvPr/>
          </p:nvSpPr>
          <p:spPr>
            <a:xfrm>
              <a:off x="5455166" y="3827580"/>
              <a:ext cx="142849" cy="17"/>
            </a:xfrm>
            <a:custGeom>
              <a:avLst/>
              <a:gdLst/>
              <a:ahLst/>
              <a:cxnLst/>
              <a:rect l="l" t="t" r="r" b="b"/>
              <a:pathLst>
                <a:path w="8366" h="1" fill="none" extrusionOk="0">
                  <a:moveTo>
                    <a:pt x="8366" y="1"/>
                  </a:moveTo>
                  <a:lnTo>
                    <a:pt x="1" y="1"/>
                  </a:lnTo>
                </a:path>
              </a:pathLst>
            </a:custGeom>
            <a:noFill/>
            <a:ln w="13575" cap="flat" cmpd="sng">
              <a:solidFill>
                <a:srgbClr val="FFFFFF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585;p80">
              <a:extLst>
                <a:ext uri="{FF2B5EF4-FFF2-40B4-BE49-F238E27FC236}">
                  <a16:creationId xmlns:a16="http://schemas.microsoft.com/office/drawing/2014/main" id="{EE4D4A77-B4AF-24C6-6027-A98782E9C5ED}"/>
                </a:ext>
              </a:extLst>
            </p:cNvPr>
            <p:cNvSpPr/>
            <p:nvPr/>
          </p:nvSpPr>
          <p:spPr>
            <a:xfrm>
              <a:off x="5715923" y="3737258"/>
              <a:ext cx="98642" cy="14906"/>
            </a:xfrm>
            <a:custGeom>
              <a:avLst/>
              <a:gdLst/>
              <a:ahLst/>
              <a:cxnLst/>
              <a:rect l="l" t="t" r="r" b="b"/>
              <a:pathLst>
                <a:path w="5777" h="873" extrusionOk="0">
                  <a:moveTo>
                    <a:pt x="0" y="0"/>
                  </a:moveTo>
                  <a:lnTo>
                    <a:pt x="0" y="873"/>
                  </a:lnTo>
                  <a:lnTo>
                    <a:pt x="5777" y="873"/>
                  </a:lnTo>
                  <a:lnTo>
                    <a:pt x="5777" y="0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586;p80">
              <a:extLst>
                <a:ext uri="{FF2B5EF4-FFF2-40B4-BE49-F238E27FC236}">
                  <a16:creationId xmlns:a16="http://schemas.microsoft.com/office/drawing/2014/main" id="{2B96AB29-3C5B-F339-ACD9-1333964E11F2}"/>
                </a:ext>
              </a:extLst>
            </p:cNvPr>
            <p:cNvSpPr/>
            <p:nvPr/>
          </p:nvSpPr>
          <p:spPr>
            <a:xfrm>
              <a:off x="5715923" y="3760206"/>
              <a:ext cx="62273" cy="14906"/>
            </a:xfrm>
            <a:custGeom>
              <a:avLst/>
              <a:gdLst/>
              <a:ahLst/>
              <a:cxnLst/>
              <a:rect l="l" t="t" r="r" b="b"/>
              <a:pathLst>
                <a:path w="3647" h="873" extrusionOk="0">
                  <a:moveTo>
                    <a:pt x="0" y="0"/>
                  </a:moveTo>
                  <a:lnTo>
                    <a:pt x="0" y="873"/>
                  </a:lnTo>
                  <a:lnTo>
                    <a:pt x="3646" y="873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587;p80">
              <a:extLst>
                <a:ext uri="{FF2B5EF4-FFF2-40B4-BE49-F238E27FC236}">
                  <a16:creationId xmlns:a16="http://schemas.microsoft.com/office/drawing/2014/main" id="{E6CF1365-EF88-D937-B14C-A15BF1714A83}"/>
                </a:ext>
              </a:extLst>
            </p:cNvPr>
            <p:cNvSpPr/>
            <p:nvPr/>
          </p:nvSpPr>
          <p:spPr>
            <a:xfrm>
              <a:off x="5670744" y="3745317"/>
              <a:ext cx="30786" cy="21736"/>
            </a:xfrm>
            <a:custGeom>
              <a:avLst/>
              <a:gdLst/>
              <a:ahLst/>
              <a:cxnLst/>
              <a:rect l="l" t="t" r="r" b="b"/>
              <a:pathLst>
                <a:path w="1803" h="1273" extrusionOk="0">
                  <a:moveTo>
                    <a:pt x="902" y="0"/>
                  </a:moveTo>
                  <a:lnTo>
                    <a:pt x="1" y="1273"/>
                  </a:lnTo>
                  <a:lnTo>
                    <a:pt x="1802" y="127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588;p80">
              <a:extLst>
                <a:ext uri="{FF2B5EF4-FFF2-40B4-BE49-F238E27FC236}">
                  <a16:creationId xmlns:a16="http://schemas.microsoft.com/office/drawing/2014/main" id="{DE653B5A-C805-69E2-E376-A3C7AF77368A}"/>
                </a:ext>
              </a:extLst>
            </p:cNvPr>
            <p:cNvSpPr/>
            <p:nvPr/>
          </p:nvSpPr>
          <p:spPr>
            <a:xfrm>
              <a:off x="5455166" y="3756296"/>
              <a:ext cx="142849" cy="17"/>
            </a:xfrm>
            <a:custGeom>
              <a:avLst/>
              <a:gdLst/>
              <a:ahLst/>
              <a:cxnLst/>
              <a:rect l="l" t="t" r="r" b="b"/>
              <a:pathLst>
                <a:path w="8366" h="1" fill="none" extrusionOk="0">
                  <a:moveTo>
                    <a:pt x="8366" y="1"/>
                  </a:moveTo>
                  <a:lnTo>
                    <a:pt x="1" y="1"/>
                  </a:lnTo>
                </a:path>
              </a:pathLst>
            </a:custGeom>
            <a:noFill/>
            <a:ln w="13575" cap="flat" cmpd="sng">
              <a:solidFill>
                <a:srgbClr val="FFFFFF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589;p80">
              <a:extLst>
                <a:ext uri="{FF2B5EF4-FFF2-40B4-BE49-F238E27FC236}">
                  <a16:creationId xmlns:a16="http://schemas.microsoft.com/office/drawing/2014/main" id="{EE78741A-DEAC-1F21-2DA2-25DA85A0555C}"/>
                </a:ext>
              </a:extLst>
            </p:cNvPr>
            <p:cNvSpPr/>
            <p:nvPr/>
          </p:nvSpPr>
          <p:spPr>
            <a:xfrm>
              <a:off x="5715923" y="3950139"/>
              <a:ext cx="98642" cy="14924"/>
            </a:xfrm>
            <a:custGeom>
              <a:avLst/>
              <a:gdLst/>
              <a:ahLst/>
              <a:cxnLst/>
              <a:rect l="l" t="t" r="r" b="b"/>
              <a:pathLst>
                <a:path w="5777" h="874" extrusionOk="0">
                  <a:moveTo>
                    <a:pt x="0" y="1"/>
                  </a:moveTo>
                  <a:lnTo>
                    <a:pt x="0" y="873"/>
                  </a:lnTo>
                  <a:lnTo>
                    <a:pt x="5777" y="873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590;p80">
              <a:extLst>
                <a:ext uri="{FF2B5EF4-FFF2-40B4-BE49-F238E27FC236}">
                  <a16:creationId xmlns:a16="http://schemas.microsoft.com/office/drawing/2014/main" id="{ED22BE35-6CE9-C317-84F2-60E9C12E67B6}"/>
                </a:ext>
              </a:extLst>
            </p:cNvPr>
            <p:cNvSpPr/>
            <p:nvPr/>
          </p:nvSpPr>
          <p:spPr>
            <a:xfrm>
              <a:off x="5715923" y="3973343"/>
              <a:ext cx="62273" cy="14906"/>
            </a:xfrm>
            <a:custGeom>
              <a:avLst/>
              <a:gdLst/>
              <a:ahLst/>
              <a:cxnLst/>
              <a:rect l="l" t="t" r="r" b="b"/>
              <a:pathLst>
                <a:path w="3647" h="873" extrusionOk="0">
                  <a:moveTo>
                    <a:pt x="0" y="0"/>
                  </a:moveTo>
                  <a:lnTo>
                    <a:pt x="0" y="873"/>
                  </a:lnTo>
                  <a:lnTo>
                    <a:pt x="3646" y="873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591;p80">
              <a:extLst>
                <a:ext uri="{FF2B5EF4-FFF2-40B4-BE49-F238E27FC236}">
                  <a16:creationId xmlns:a16="http://schemas.microsoft.com/office/drawing/2014/main" id="{9181BC02-495A-F8A2-4205-45EC2E3AA7FB}"/>
                </a:ext>
              </a:extLst>
            </p:cNvPr>
            <p:cNvSpPr/>
            <p:nvPr/>
          </p:nvSpPr>
          <p:spPr>
            <a:xfrm>
              <a:off x="5670744" y="3958198"/>
              <a:ext cx="30786" cy="21754"/>
            </a:xfrm>
            <a:custGeom>
              <a:avLst/>
              <a:gdLst/>
              <a:ahLst/>
              <a:cxnLst/>
              <a:rect l="l" t="t" r="r" b="b"/>
              <a:pathLst>
                <a:path w="1803" h="1274" extrusionOk="0">
                  <a:moveTo>
                    <a:pt x="1" y="1"/>
                  </a:moveTo>
                  <a:lnTo>
                    <a:pt x="902" y="1273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592;p80">
              <a:extLst>
                <a:ext uri="{FF2B5EF4-FFF2-40B4-BE49-F238E27FC236}">
                  <a16:creationId xmlns:a16="http://schemas.microsoft.com/office/drawing/2014/main" id="{FE3DE89D-FF8A-951C-2089-07FDCAA987E1}"/>
                </a:ext>
              </a:extLst>
            </p:cNvPr>
            <p:cNvSpPr/>
            <p:nvPr/>
          </p:nvSpPr>
          <p:spPr>
            <a:xfrm>
              <a:off x="5455166" y="3969194"/>
              <a:ext cx="142849" cy="17"/>
            </a:xfrm>
            <a:custGeom>
              <a:avLst/>
              <a:gdLst/>
              <a:ahLst/>
              <a:cxnLst/>
              <a:rect l="l" t="t" r="r" b="b"/>
              <a:pathLst>
                <a:path w="8366" h="1" fill="none" extrusionOk="0">
                  <a:moveTo>
                    <a:pt x="8366" y="0"/>
                  </a:moveTo>
                  <a:lnTo>
                    <a:pt x="1" y="0"/>
                  </a:lnTo>
                </a:path>
              </a:pathLst>
            </a:custGeom>
            <a:noFill/>
            <a:ln w="13575" cap="flat" cmpd="sng">
              <a:solidFill>
                <a:srgbClr val="FFFFFF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593;p80">
              <a:extLst>
                <a:ext uri="{FF2B5EF4-FFF2-40B4-BE49-F238E27FC236}">
                  <a16:creationId xmlns:a16="http://schemas.microsoft.com/office/drawing/2014/main" id="{2F85BFD3-C430-7F2D-D00A-407ACBF23814}"/>
                </a:ext>
              </a:extLst>
            </p:cNvPr>
            <p:cNvSpPr/>
            <p:nvPr/>
          </p:nvSpPr>
          <p:spPr>
            <a:xfrm>
              <a:off x="5715923" y="3878854"/>
              <a:ext cx="98642" cy="14906"/>
            </a:xfrm>
            <a:custGeom>
              <a:avLst/>
              <a:gdLst/>
              <a:ahLst/>
              <a:cxnLst/>
              <a:rect l="l" t="t" r="r" b="b"/>
              <a:pathLst>
                <a:path w="5777" h="873" extrusionOk="0">
                  <a:moveTo>
                    <a:pt x="0" y="1"/>
                  </a:moveTo>
                  <a:lnTo>
                    <a:pt x="0" y="873"/>
                  </a:lnTo>
                  <a:lnTo>
                    <a:pt x="5777" y="873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94;p80">
              <a:extLst>
                <a:ext uri="{FF2B5EF4-FFF2-40B4-BE49-F238E27FC236}">
                  <a16:creationId xmlns:a16="http://schemas.microsoft.com/office/drawing/2014/main" id="{DBB247BE-BB15-3D74-6F15-50E2B9C8F8E6}"/>
                </a:ext>
              </a:extLst>
            </p:cNvPr>
            <p:cNvSpPr/>
            <p:nvPr/>
          </p:nvSpPr>
          <p:spPr>
            <a:xfrm>
              <a:off x="5715923" y="3902058"/>
              <a:ext cx="62273" cy="14906"/>
            </a:xfrm>
            <a:custGeom>
              <a:avLst/>
              <a:gdLst/>
              <a:ahLst/>
              <a:cxnLst/>
              <a:rect l="l" t="t" r="r" b="b"/>
              <a:pathLst>
                <a:path w="3647" h="873" extrusionOk="0">
                  <a:moveTo>
                    <a:pt x="0" y="0"/>
                  </a:moveTo>
                  <a:lnTo>
                    <a:pt x="0" y="872"/>
                  </a:lnTo>
                  <a:lnTo>
                    <a:pt x="3646" y="872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95;p80">
              <a:extLst>
                <a:ext uri="{FF2B5EF4-FFF2-40B4-BE49-F238E27FC236}">
                  <a16:creationId xmlns:a16="http://schemas.microsoft.com/office/drawing/2014/main" id="{FD6CF653-C178-FE05-71E9-D26D9E817B9E}"/>
                </a:ext>
              </a:extLst>
            </p:cNvPr>
            <p:cNvSpPr/>
            <p:nvPr/>
          </p:nvSpPr>
          <p:spPr>
            <a:xfrm>
              <a:off x="5670744" y="3886913"/>
              <a:ext cx="30786" cy="21993"/>
            </a:xfrm>
            <a:custGeom>
              <a:avLst/>
              <a:gdLst/>
              <a:ahLst/>
              <a:cxnLst/>
              <a:rect l="l" t="t" r="r" b="b"/>
              <a:pathLst>
                <a:path w="1803" h="1288" extrusionOk="0">
                  <a:moveTo>
                    <a:pt x="902" y="1"/>
                  </a:moveTo>
                  <a:lnTo>
                    <a:pt x="1" y="1287"/>
                  </a:lnTo>
                  <a:lnTo>
                    <a:pt x="1802" y="1287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3C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96;p80">
              <a:extLst>
                <a:ext uri="{FF2B5EF4-FFF2-40B4-BE49-F238E27FC236}">
                  <a16:creationId xmlns:a16="http://schemas.microsoft.com/office/drawing/2014/main" id="{4D2BD5BD-3429-B3AD-99CF-2523983C9DDA}"/>
                </a:ext>
              </a:extLst>
            </p:cNvPr>
            <p:cNvSpPr/>
            <p:nvPr/>
          </p:nvSpPr>
          <p:spPr>
            <a:xfrm>
              <a:off x="5455166" y="3897909"/>
              <a:ext cx="142849" cy="0"/>
            </a:xfrm>
            <a:custGeom>
              <a:avLst/>
              <a:gdLst/>
              <a:ahLst/>
              <a:cxnLst/>
              <a:rect l="l" t="t" r="r" b="b"/>
              <a:pathLst>
                <a:path w="8366" fill="none" extrusionOk="0">
                  <a:moveTo>
                    <a:pt x="8366" y="0"/>
                  </a:moveTo>
                  <a:lnTo>
                    <a:pt x="1" y="0"/>
                  </a:lnTo>
                </a:path>
              </a:pathLst>
            </a:custGeom>
            <a:noFill/>
            <a:ln w="13575" cap="flat" cmpd="sng">
              <a:solidFill>
                <a:srgbClr val="FFFFFF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597;p80">
              <a:extLst>
                <a:ext uri="{FF2B5EF4-FFF2-40B4-BE49-F238E27FC236}">
                  <a16:creationId xmlns:a16="http://schemas.microsoft.com/office/drawing/2014/main" id="{3D99271D-F7BC-6CF1-C62E-69822C77D89C}"/>
                </a:ext>
              </a:extLst>
            </p:cNvPr>
            <p:cNvSpPr/>
            <p:nvPr/>
          </p:nvSpPr>
          <p:spPr>
            <a:xfrm>
              <a:off x="5934182" y="4001413"/>
              <a:ext cx="405070" cy="250029"/>
            </a:xfrm>
            <a:custGeom>
              <a:avLst/>
              <a:gdLst/>
              <a:ahLst/>
              <a:cxnLst/>
              <a:rect l="l" t="t" r="r" b="b"/>
              <a:pathLst>
                <a:path w="23723" h="14643" extrusionOk="0">
                  <a:moveTo>
                    <a:pt x="944" y="1"/>
                  </a:moveTo>
                  <a:cubicBezTo>
                    <a:pt x="429" y="1"/>
                    <a:pt x="0" y="430"/>
                    <a:pt x="0" y="944"/>
                  </a:cubicBezTo>
                  <a:lnTo>
                    <a:pt x="0" y="13713"/>
                  </a:lnTo>
                  <a:cubicBezTo>
                    <a:pt x="0" y="14228"/>
                    <a:pt x="429" y="14643"/>
                    <a:pt x="944" y="14643"/>
                  </a:cubicBezTo>
                  <a:lnTo>
                    <a:pt x="22779" y="14643"/>
                  </a:lnTo>
                  <a:cubicBezTo>
                    <a:pt x="23293" y="14643"/>
                    <a:pt x="23722" y="14228"/>
                    <a:pt x="23722" y="13713"/>
                  </a:cubicBezTo>
                  <a:lnTo>
                    <a:pt x="23722" y="944"/>
                  </a:lnTo>
                  <a:cubicBezTo>
                    <a:pt x="23722" y="430"/>
                    <a:pt x="23293" y="1"/>
                    <a:pt x="2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598;p80">
              <a:extLst>
                <a:ext uri="{FF2B5EF4-FFF2-40B4-BE49-F238E27FC236}">
                  <a16:creationId xmlns:a16="http://schemas.microsoft.com/office/drawing/2014/main" id="{CE1B4DFA-C2A5-545F-0F70-60B053B1A195}"/>
                </a:ext>
              </a:extLst>
            </p:cNvPr>
            <p:cNvSpPr/>
            <p:nvPr/>
          </p:nvSpPr>
          <p:spPr>
            <a:xfrm>
              <a:off x="5972018" y="4098105"/>
              <a:ext cx="79621" cy="55425"/>
            </a:xfrm>
            <a:custGeom>
              <a:avLst/>
              <a:gdLst/>
              <a:ahLst/>
              <a:cxnLst/>
              <a:rect l="l" t="t" r="r" b="b"/>
              <a:pathLst>
                <a:path w="4663" h="3246" extrusionOk="0">
                  <a:moveTo>
                    <a:pt x="801" y="0"/>
                  </a:moveTo>
                  <a:cubicBezTo>
                    <a:pt x="358" y="0"/>
                    <a:pt x="1" y="343"/>
                    <a:pt x="1" y="787"/>
                  </a:cubicBezTo>
                  <a:lnTo>
                    <a:pt x="1388" y="787"/>
                  </a:lnTo>
                  <a:lnTo>
                    <a:pt x="1831" y="515"/>
                  </a:lnTo>
                  <a:lnTo>
                    <a:pt x="1917" y="658"/>
                  </a:lnTo>
                  <a:lnTo>
                    <a:pt x="1445" y="972"/>
                  </a:lnTo>
                  <a:lnTo>
                    <a:pt x="15" y="972"/>
                  </a:lnTo>
                  <a:lnTo>
                    <a:pt x="15" y="1530"/>
                  </a:lnTo>
                  <a:lnTo>
                    <a:pt x="902" y="1530"/>
                  </a:lnTo>
                  <a:lnTo>
                    <a:pt x="902" y="1716"/>
                  </a:lnTo>
                  <a:lnTo>
                    <a:pt x="15" y="1716"/>
                  </a:lnTo>
                  <a:lnTo>
                    <a:pt x="15" y="2302"/>
                  </a:lnTo>
                  <a:lnTo>
                    <a:pt x="1445" y="2302"/>
                  </a:lnTo>
                  <a:lnTo>
                    <a:pt x="1917" y="2617"/>
                  </a:lnTo>
                  <a:lnTo>
                    <a:pt x="1831" y="2760"/>
                  </a:lnTo>
                  <a:lnTo>
                    <a:pt x="1388" y="2488"/>
                  </a:lnTo>
                  <a:lnTo>
                    <a:pt x="15" y="2488"/>
                  </a:lnTo>
                  <a:cubicBezTo>
                    <a:pt x="29" y="2903"/>
                    <a:pt x="387" y="3246"/>
                    <a:pt x="801" y="3246"/>
                  </a:cubicBezTo>
                  <a:lnTo>
                    <a:pt x="3847" y="3246"/>
                  </a:lnTo>
                  <a:cubicBezTo>
                    <a:pt x="4276" y="3246"/>
                    <a:pt x="4634" y="2903"/>
                    <a:pt x="4648" y="2488"/>
                  </a:cubicBezTo>
                  <a:lnTo>
                    <a:pt x="3289" y="2488"/>
                  </a:lnTo>
                  <a:lnTo>
                    <a:pt x="2846" y="2760"/>
                  </a:lnTo>
                  <a:lnTo>
                    <a:pt x="2760" y="2617"/>
                  </a:lnTo>
                  <a:lnTo>
                    <a:pt x="3247" y="2302"/>
                  </a:lnTo>
                  <a:lnTo>
                    <a:pt x="4662" y="2302"/>
                  </a:lnTo>
                  <a:lnTo>
                    <a:pt x="4662" y="1716"/>
                  </a:lnTo>
                  <a:lnTo>
                    <a:pt x="3790" y="1716"/>
                  </a:lnTo>
                  <a:lnTo>
                    <a:pt x="3790" y="1530"/>
                  </a:lnTo>
                  <a:lnTo>
                    <a:pt x="4662" y="1530"/>
                  </a:lnTo>
                  <a:lnTo>
                    <a:pt x="4662" y="972"/>
                  </a:lnTo>
                  <a:lnTo>
                    <a:pt x="3247" y="972"/>
                  </a:lnTo>
                  <a:lnTo>
                    <a:pt x="2760" y="658"/>
                  </a:lnTo>
                  <a:lnTo>
                    <a:pt x="2846" y="515"/>
                  </a:lnTo>
                  <a:lnTo>
                    <a:pt x="3289" y="787"/>
                  </a:lnTo>
                  <a:lnTo>
                    <a:pt x="4662" y="787"/>
                  </a:lnTo>
                  <a:cubicBezTo>
                    <a:pt x="4648" y="343"/>
                    <a:pt x="4290" y="0"/>
                    <a:pt x="3847" y="0"/>
                  </a:cubicBez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599;p80">
              <a:extLst>
                <a:ext uri="{FF2B5EF4-FFF2-40B4-BE49-F238E27FC236}">
                  <a16:creationId xmlns:a16="http://schemas.microsoft.com/office/drawing/2014/main" id="{F124869A-E4AB-9F7A-1FD9-CE2DBEB49416}"/>
                </a:ext>
              </a:extLst>
            </p:cNvPr>
            <p:cNvSpPr/>
            <p:nvPr/>
          </p:nvSpPr>
          <p:spPr>
            <a:xfrm>
              <a:off x="6266207" y="4178422"/>
              <a:ext cx="45676" cy="45915"/>
            </a:xfrm>
            <a:custGeom>
              <a:avLst/>
              <a:gdLst/>
              <a:ahLst/>
              <a:cxnLst/>
              <a:rect l="l" t="t" r="r" b="b"/>
              <a:pathLst>
                <a:path w="2675" h="2689" extrusionOk="0">
                  <a:moveTo>
                    <a:pt x="1331" y="0"/>
                  </a:moveTo>
                  <a:cubicBezTo>
                    <a:pt x="601" y="0"/>
                    <a:pt x="1" y="601"/>
                    <a:pt x="1" y="1345"/>
                  </a:cubicBezTo>
                  <a:cubicBezTo>
                    <a:pt x="1" y="2088"/>
                    <a:pt x="601" y="2689"/>
                    <a:pt x="1331" y="2689"/>
                  </a:cubicBezTo>
                  <a:cubicBezTo>
                    <a:pt x="2074" y="2689"/>
                    <a:pt x="2675" y="2088"/>
                    <a:pt x="2675" y="1345"/>
                  </a:cubicBezTo>
                  <a:cubicBezTo>
                    <a:pt x="2675" y="601"/>
                    <a:pt x="2074" y="0"/>
                    <a:pt x="1331" y="0"/>
                  </a:cubicBezTo>
                  <a:close/>
                </a:path>
              </a:pathLst>
            </a:custGeom>
            <a:solidFill>
              <a:srgbClr val="EF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00;p80">
              <a:extLst>
                <a:ext uri="{FF2B5EF4-FFF2-40B4-BE49-F238E27FC236}">
                  <a16:creationId xmlns:a16="http://schemas.microsoft.com/office/drawing/2014/main" id="{84210595-8EA1-F869-13B2-1839EDA3994C}"/>
                </a:ext>
              </a:extLst>
            </p:cNvPr>
            <p:cNvSpPr/>
            <p:nvPr/>
          </p:nvSpPr>
          <p:spPr>
            <a:xfrm>
              <a:off x="6235456" y="4178422"/>
              <a:ext cx="45676" cy="45915"/>
            </a:xfrm>
            <a:custGeom>
              <a:avLst/>
              <a:gdLst/>
              <a:ahLst/>
              <a:cxnLst/>
              <a:rect l="l" t="t" r="r" b="b"/>
              <a:pathLst>
                <a:path w="2675" h="2689" extrusionOk="0">
                  <a:moveTo>
                    <a:pt x="1344" y="0"/>
                  </a:moveTo>
                  <a:cubicBezTo>
                    <a:pt x="601" y="0"/>
                    <a:pt x="0" y="601"/>
                    <a:pt x="0" y="1345"/>
                  </a:cubicBezTo>
                  <a:cubicBezTo>
                    <a:pt x="0" y="2088"/>
                    <a:pt x="601" y="2689"/>
                    <a:pt x="1344" y="2689"/>
                  </a:cubicBezTo>
                  <a:cubicBezTo>
                    <a:pt x="2074" y="2689"/>
                    <a:pt x="2674" y="2088"/>
                    <a:pt x="2674" y="1345"/>
                  </a:cubicBezTo>
                  <a:cubicBezTo>
                    <a:pt x="2674" y="601"/>
                    <a:pt x="2074" y="0"/>
                    <a:pt x="1344" y="0"/>
                  </a:cubicBezTo>
                  <a:close/>
                </a:path>
              </a:pathLst>
            </a:custGeom>
            <a:solidFill>
              <a:srgbClr val="FFC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01;p80">
              <a:extLst>
                <a:ext uri="{FF2B5EF4-FFF2-40B4-BE49-F238E27FC236}">
                  <a16:creationId xmlns:a16="http://schemas.microsoft.com/office/drawing/2014/main" id="{39CD8B54-FDA3-CE23-7939-D286A6ADDEEF}"/>
                </a:ext>
              </a:extLst>
            </p:cNvPr>
            <p:cNvSpPr/>
            <p:nvPr/>
          </p:nvSpPr>
          <p:spPr>
            <a:xfrm>
              <a:off x="6093108" y="4115674"/>
              <a:ext cx="151148" cy="17"/>
            </a:xfrm>
            <a:custGeom>
              <a:avLst/>
              <a:gdLst/>
              <a:ahLst/>
              <a:cxnLst/>
              <a:rect l="l" t="t" r="r" b="b"/>
              <a:pathLst>
                <a:path w="8852" h="1" fill="none" extrusionOk="0">
                  <a:moveTo>
                    <a:pt x="1" y="1"/>
                  </a:moveTo>
                  <a:lnTo>
                    <a:pt x="8852" y="1"/>
                  </a:lnTo>
                </a:path>
              </a:pathLst>
            </a:custGeom>
            <a:noFill/>
            <a:ln w="13575" cap="flat" cmpd="sng">
              <a:solidFill>
                <a:srgbClr val="CAB8C6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02;p80">
              <a:extLst>
                <a:ext uri="{FF2B5EF4-FFF2-40B4-BE49-F238E27FC236}">
                  <a16:creationId xmlns:a16="http://schemas.microsoft.com/office/drawing/2014/main" id="{1E70E03B-33C4-7843-736B-0754358D9D89}"/>
                </a:ext>
              </a:extLst>
            </p:cNvPr>
            <p:cNvSpPr/>
            <p:nvPr/>
          </p:nvSpPr>
          <p:spPr>
            <a:xfrm>
              <a:off x="6093108" y="4135941"/>
              <a:ext cx="95244" cy="17"/>
            </a:xfrm>
            <a:custGeom>
              <a:avLst/>
              <a:gdLst/>
              <a:ahLst/>
              <a:cxnLst/>
              <a:rect l="l" t="t" r="r" b="b"/>
              <a:pathLst>
                <a:path w="5578" h="1" fill="none" extrusionOk="0">
                  <a:moveTo>
                    <a:pt x="1" y="0"/>
                  </a:moveTo>
                  <a:lnTo>
                    <a:pt x="5578" y="0"/>
                  </a:lnTo>
                </a:path>
              </a:pathLst>
            </a:custGeom>
            <a:noFill/>
            <a:ln w="13575" cap="flat" cmpd="sng">
              <a:solidFill>
                <a:srgbClr val="CAB8C6"/>
              </a:solidFill>
              <a:prstDash val="solid"/>
              <a:miter lim="142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03;p80">
              <a:extLst>
                <a:ext uri="{FF2B5EF4-FFF2-40B4-BE49-F238E27FC236}">
                  <a16:creationId xmlns:a16="http://schemas.microsoft.com/office/drawing/2014/main" id="{897DE2FD-D262-2FAB-41C0-EADE349DCB7D}"/>
                </a:ext>
              </a:extLst>
            </p:cNvPr>
            <p:cNvSpPr/>
            <p:nvPr/>
          </p:nvSpPr>
          <p:spPr>
            <a:xfrm>
              <a:off x="6623877" y="3268741"/>
              <a:ext cx="240023" cy="133322"/>
            </a:xfrm>
            <a:custGeom>
              <a:avLst/>
              <a:gdLst/>
              <a:ahLst/>
              <a:cxnLst/>
              <a:rect l="l" t="t" r="r" b="b"/>
              <a:pathLst>
                <a:path w="14057" h="7808" extrusionOk="0">
                  <a:moveTo>
                    <a:pt x="1" y="1"/>
                  </a:moveTo>
                  <a:lnTo>
                    <a:pt x="1" y="6064"/>
                  </a:lnTo>
                  <a:lnTo>
                    <a:pt x="7136" y="6064"/>
                  </a:lnTo>
                  <a:lnTo>
                    <a:pt x="11025" y="7808"/>
                  </a:lnTo>
                  <a:lnTo>
                    <a:pt x="11025" y="6064"/>
                  </a:lnTo>
                  <a:lnTo>
                    <a:pt x="14057" y="6064"/>
                  </a:lnTo>
                  <a:lnTo>
                    <a:pt x="140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604;p80">
              <a:extLst>
                <a:ext uri="{FF2B5EF4-FFF2-40B4-BE49-F238E27FC236}">
                  <a16:creationId xmlns:a16="http://schemas.microsoft.com/office/drawing/2014/main" id="{F3D9DF32-899D-936D-7BFE-CF9714299678}"/>
                </a:ext>
              </a:extLst>
            </p:cNvPr>
            <p:cNvSpPr/>
            <p:nvPr/>
          </p:nvSpPr>
          <p:spPr>
            <a:xfrm>
              <a:off x="6684422" y="3311956"/>
              <a:ext cx="19312" cy="16580"/>
            </a:xfrm>
            <a:custGeom>
              <a:avLst/>
              <a:gdLst/>
              <a:ahLst/>
              <a:cxnLst/>
              <a:rect l="l" t="t" r="r" b="b"/>
              <a:pathLst>
                <a:path w="1131" h="971" extrusionOk="0">
                  <a:moveTo>
                    <a:pt x="669" y="0"/>
                  </a:moveTo>
                  <a:cubicBezTo>
                    <a:pt x="661" y="0"/>
                    <a:pt x="653" y="0"/>
                    <a:pt x="644" y="1"/>
                  </a:cubicBezTo>
                  <a:cubicBezTo>
                    <a:pt x="215" y="1"/>
                    <a:pt x="1" y="515"/>
                    <a:pt x="301" y="830"/>
                  </a:cubicBezTo>
                  <a:cubicBezTo>
                    <a:pt x="403" y="927"/>
                    <a:pt x="525" y="970"/>
                    <a:pt x="643" y="970"/>
                  </a:cubicBezTo>
                  <a:cubicBezTo>
                    <a:pt x="894" y="970"/>
                    <a:pt x="1131" y="778"/>
                    <a:pt x="1131" y="487"/>
                  </a:cubicBezTo>
                  <a:cubicBezTo>
                    <a:pt x="1131" y="223"/>
                    <a:pt x="92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605;p80">
              <a:extLst>
                <a:ext uri="{FF2B5EF4-FFF2-40B4-BE49-F238E27FC236}">
                  <a16:creationId xmlns:a16="http://schemas.microsoft.com/office/drawing/2014/main" id="{022140BB-341A-040D-BEEC-C5DC8CED35E1}"/>
                </a:ext>
              </a:extLst>
            </p:cNvPr>
            <p:cNvSpPr/>
            <p:nvPr/>
          </p:nvSpPr>
          <p:spPr>
            <a:xfrm>
              <a:off x="6716419" y="3311956"/>
              <a:ext cx="19551" cy="16580"/>
            </a:xfrm>
            <a:custGeom>
              <a:avLst/>
              <a:gdLst/>
              <a:ahLst/>
              <a:cxnLst/>
              <a:rect l="l" t="t" r="r" b="b"/>
              <a:pathLst>
                <a:path w="1145" h="971" extrusionOk="0">
                  <a:moveTo>
                    <a:pt x="658" y="1"/>
                  </a:moveTo>
                  <a:cubicBezTo>
                    <a:pt x="229" y="1"/>
                    <a:pt x="0" y="515"/>
                    <a:pt x="315" y="830"/>
                  </a:cubicBezTo>
                  <a:cubicBezTo>
                    <a:pt x="411" y="927"/>
                    <a:pt x="532" y="970"/>
                    <a:pt x="651" y="970"/>
                  </a:cubicBezTo>
                  <a:cubicBezTo>
                    <a:pt x="901" y="970"/>
                    <a:pt x="1144" y="778"/>
                    <a:pt x="1144" y="487"/>
                  </a:cubicBezTo>
                  <a:cubicBezTo>
                    <a:pt x="1144" y="215"/>
                    <a:pt x="93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606;p80">
              <a:extLst>
                <a:ext uri="{FF2B5EF4-FFF2-40B4-BE49-F238E27FC236}">
                  <a16:creationId xmlns:a16="http://schemas.microsoft.com/office/drawing/2014/main" id="{B45908E8-ADE4-C51B-05A5-1F55672BD217}"/>
                </a:ext>
              </a:extLst>
            </p:cNvPr>
            <p:cNvSpPr/>
            <p:nvPr/>
          </p:nvSpPr>
          <p:spPr>
            <a:xfrm>
              <a:off x="6748638" y="3311956"/>
              <a:ext cx="19551" cy="16580"/>
            </a:xfrm>
            <a:custGeom>
              <a:avLst/>
              <a:gdLst/>
              <a:ahLst/>
              <a:cxnLst/>
              <a:rect l="l" t="t" r="r" b="b"/>
              <a:pathLst>
                <a:path w="1145" h="971" extrusionOk="0">
                  <a:moveTo>
                    <a:pt x="668" y="0"/>
                  </a:moveTo>
                  <a:cubicBezTo>
                    <a:pt x="660" y="0"/>
                    <a:pt x="652" y="0"/>
                    <a:pt x="644" y="1"/>
                  </a:cubicBezTo>
                  <a:cubicBezTo>
                    <a:pt x="215" y="1"/>
                    <a:pt x="1" y="515"/>
                    <a:pt x="301" y="830"/>
                  </a:cubicBezTo>
                  <a:cubicBezTo>
                    <a:pt x="402" y="927"/>
                    <a:pt x="526" y="970"/>
                    <a:pt x="647" y="970"/>
                  </a:cubicBezTo>
                  <a:cubicBezTo>
                    <a:pt x="901" y="970"/>
                    <a:pt x="1145" y="778"/>
                    <a:pt x="1145" y="487"/>
                  </a:cubicBezTo>
                  <a:cubicBezTo>
                    <a:pt x="1131" y="223"/>
                    <a:pt x="928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607;p80">
              <a:extLst>
                <a:ext uri="{FF2B5EF4-FFF2-40B4-BE49-F238E27FC236}">
                  <a16:creationId xmlns:a16="http://schemas.microsoft.com/office/drawing/2014/main" id="{EB229C72-D696-F408-83E0-6D94596D35D2}"/>
                </a:ext>
              </a:extLst>
            </p:cNvPr>
            <p:cNvSpPr/>
            <p:nvPr/>
          </p:nvSpPr>
          <p:spPr>
            <a:xfrm>
              <a:off x="6780874" y="3311956"/>
              <a:ext cx="19295" cy="16580"/>
            </a:xfrm>
            <a:custGeom>
              <a:avLst/>
              <a:gdLst/>
              <a:ahLst/>
              <a:cxnLst/>
              <a:rect l="l" t="t" r="r" b="b"/>
              <a:pathLst>
                <a:path w="1130" h="971" extrusionOk="0">
                  <a:moveTo>
                    <a:pt x="644" y="1"/>
                  </a:moveTo>
                  <a:cubicBezTo>
                    <a:pt x="215" y="1"/>
                    <a:pt x="0" y="515"/>
                    <a:pt x="300" y="830"/>
                  </a:cubicBezTo>
                  <a:cubicBezTo>
                    <a:pt x="397" y="927"/>
                    <a:pt x="517" y="970"/>
                    <a:pt x="636" y="970"/>
                  </a:cubicBezTo>
                  <a:cubicBezTo>
                    <a:pt x="886" y="970"/>
                    <a:pt x="1130" y="778"/>
                    <a:pt x="1130" y="487"/>
                  </a:cubicBezTo>
                  <a:cubicBezTo>
                    <a:pt x="1130" y="215"/>
                    <a:pt x="91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608;p80">
              <a:extLst>
                <a:ext uri="{FF2B5EF4-FFF2-40B4-BE49-F238E27FC236}">
                  <a16:creationId xmlns:a16="http://schemas.microsoft.com/office/drawing/2014/main" id="{4164A8AC-CD8E-166E-29FF-8E3645297EBC}"/>
                </a:ext>
              </a:extLst>
            </p:cNvPr>
            <p:cNvSpPr/>
            <p:nvPr/>
          </p:nvSpPr>
          <p:spPr>
            <a:xfrm>
              <a:off x="6534032" y="3866902"/>
              <a:ext cx="269563" cy="104021"/>
            </a:xfrm>
            <a:custGeom>
              <a:avLst/>
              <a:gdLst/>
              <a:ahLst/>
              <a:cxnLst/>
              <a:rect l="l" t="t" r="r" b="b"/>
              <a:pathLst>
                <a:path w="15787" h="6092" extrusionOk="0">
                  <a:moveTo>
                    <a:pt x="2374" y="0"/>
                  </a:moveTo>
                  <a:lnTo>
                    <a:pt x="2374" y="1344"/>
                  </a:lnTo>
                  <a:lnTo>
                    <a:pt x="1" y="1344"/>
                  </a:lnTo>
                  <a:lnTo>
                    <a:pt x="1" y="6091"/>
                  </a:lnTo>
                  <a:lnTo>
                    <a:pt x="15787" y="6091"/>
                  </a:lnTo>
                  <a:lnTo>
                    <a:pt x="15787" y="1344"/>
                  </a:lnTo>
                  <a:lnTo>
                    <a:pt x="5406" y="1344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609;p80">
              <a:extLst>
                <a:ext uri="{FF2B5EF4-FFF2-40B4-BE49-F238E27FC236}">
                  <a16:creationId xmlns:a16="http://schemas.microsoft.com/office/drawing/2014/main" id="{7A9CAAB9-77AF-3468-40C5-4EEB347E1C2F}"/>
                </a:ext>
              </a:extLst>
            </p:cNvPr>
            <p:cNvSpPr/>
            <p:nvPr/>
          </p:nvSpPr>
          <p:spPr>
            <a:xfrm>
              <a:off x="6614366" y="3921830"/>
              <a:ext cx="19551" cy="16733"/>
            </a:xfrm>
            <a:custGeom>
              <a:avLst/>
              <a:gdLst/>
              <a:ahLst/>
              <a:cxnLst/>
              <a:rect l="l" t="t" r="r" b="b"/>
              <a:pathLst>
                <a:path w="1145" h="980" extrusionOk="0">
                  <a:moveTo>
                    <a:pt x="658" y="0"/>
                  </a:moveTo>
                  <a:cubicBezTo>
                    <a:pt x="215" y="0"/>
                    <a:pt x="0" y="529"/>
                    <a:pt x="315" y="830"/>
                  </a:cubicBezTo>
                  <a:cubicBezTo>
                    <a:pt x="413" y="933"/>
                    <a:pt x="536" y="979"/>
                    <a:pt x="657" y="979"/>
                  </a:cubicBezTo>
                  <a:cubicBezTo>
                    <a:pt x="905" y="979"/>
                    <a:pt x="1144" y="784"/>
                    <a:pt x="1144" y="486"/>
                  </a:cubicBezTo>
                  <a:cubicBezTo>
                    <a:pt x="1144" y="215"/>
                    <a:pt x="915" y="0"/>
                    <a:pt x="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610;p80">
              <a:extLst>
                <a:ext uri="{FF2B5EF4-FFF2-40B4-BE49-F238E27FC236}">
                  <a16:creationId xmlns:a16="http://schemas.microsoft.com/office/drawing/2014/main" id="{501B205B-7D33-8BDE-7375-A4B085AC122A}"/>
                </a:ext>
              </a:extLst>
            </p:cNvPr>
            <p:cNvSpPr/>
            <p:nvPr/>
          </p:nvSpPr>
          <p:spPr>
            <a:xfrm>
              <a:off x="6646585" y="3921830"/>
              <a:ext cx="19312" cy="16733"/>
            </a:xfrm>
            <a:custGeom>
              <a:avLst/>
              <a:gdLst/>
              <a:ahLst/>
              <a:cxnLst/>
              <a:rect l="l" t="t" r="r" b="b"/>
              <a:pathLst>
                <a:path w="1131" h="980" extrusionOk="0">
                  <a:moveTo>
                    <a:pt x="644" y="0"/>
                  </a:moveTo>
                  <a:cubicBezTo>
                    <a:pt x="215" y="0"/>
                    <a:pt x="1" y="529"/>
                    <a:pt x="301" y="830"/>
                  </a:cubicBezTo>
                  <a:cubicBezTo>
                    <a:pt x="404" y="933"/>
                    <a:pt x="529" y="979"/>
                    <a:pt x="650" y="979"/>
                  </a:cubicBezTo>
                  <a:cubicBezTo>
                    <a:pt x="898" y="979"/>
                    <a:pt x="1130" y="784"/>
                    <a:pt x="1130" y="486"/>
                  </a:cubicBezTo>
                  <a:cubicBezTo>
                    <a:pt x="1130" y="215"/>
                    <a:pt x="916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611;p80">
              <a:extLst>
                <a:ext uri="{FF2B5EF4-FFF2-40B4-BE49-F238E27FC236}">
                  <a16:creationId xmlns:a16="http://schemas.microsoft.com/office/drawing/2014/main" id="{0F491829-9997-C9AF-7A99-BE192CEDDBB8}"/>
                </a:ext>
              </a:extLst>
            </p:cNvPr>
            <p:cNvSpPr/>
            <p:nvPr/>
          </p:nvSpPr>
          <p:spPr>
            <a:xfrm>
              <a:off x="6678565" y="3921830"/>
              <a:ext cx="19551" cy="16802"/>
            </a:xfrm>
            <a:custGeom>
              <a:avLst/>
              <a:gdLst/>
              <a:ahLst/>
              <a:cxnLst/>
              <a:rect l="l" t="t" r="r" b="b"/>
              <a:pathLst>
                <a:path w="1145" h="984" extrusionOk="0">
                  <a:moveTo>
                    <a:pt x="659" y="0"/>
                  </a:moveTo>
                  <a:cubicBezTo>
                    <a:pt x="215" y="0"/>
                    <a:pt x="1" y="529"/>
                    <a:pt x="315" y="844"/>
                  </a:cubicBezTo>
                  <a:cubicBezTo>
                    <a:pt x="412" y="940"/>
                    <a:pt x="531" y="983"/>
                    <a:pt x="649" y="983"/>
                  </a:cubicBezTo>
                  <a:cubicBezTo>
                    <a:pt x="900" y="983"/>
                    <a:pt x="1145" y="788"/>
                    <a:pt x="1145" y="486"/>
                  </a:cubicBezTo>
                  <a:cubicBezTo>
                    <a:pt x="1145" y="215"/>
                    <a:pt x="916" y="0"/>
                    <a:pt x="6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612;p80">
              <a:extLst>
                <a:ext uri="{FF2B5EF4-FFF2-40B4-BE49-F238E27FC236}">
                  <a16:creationId xmlns:a16="http://schemas.microsoft.com/office/drawing/2014/main" id="{EA2BABB3-3A82-E99D-9CD0-33CAC5C2D946}"/>
                </a:ext>
              </a:extLst>
            </p:cNvPr>
            <p:cNvSpPr/>
            <p:nvPr/>
          </p:nvSpPr>
          <p:spPr>
            <a:xfrm>
              <a:off x="6710801" y="3921830"/>
              <a:ext cx="19295" cy="16733"/>
            </a:xfrm>
            <a:custGeom>
              <a:avLst/>
              <a:gdLst/>
              <a:ahLst/>
              <a:cxnLst/>
              <a:rect l="l" t="t" r="r" b="b"/>
              <a:pathLst>
                <a:path w="1130" h="980" extrusionOk="0">
                  <a:moveTo>
                    <a:pt x="644" y="0"/>
                  </a:moveTo>
                  <a:cubicBezTo>
                    <a:pt x="215" y="0"/>
                    <a:pt x="0" y="529"/>
                    <a:pt x="301" y="830"/>
                  </a:cubicBezTo>
                  <a:cubicBezTo>
                    <a:pt x="404" y="933"/>
                    <a:pt x="528" y="979"/>
                    <a:pt x="649" y="979"/>
                  </a:cubicBezTo>
                  <a:cubicBezTo>
                    <a:pt x="897" y="979"/>
                    <a:pt x="1130" y="784"/>
                    <a:pt x="1130" y="486"/>
                  </a:cubicBezTo>
                  <a:cubicBezTo>
                    <a:pt x="1130" y="215"/>
                    <a:pt x="91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613;p80">
              <a:extLst>
                <a:ext uri="{FF2B5EF4-FFF2-40B4-BE49-F238E27FC236}">
                  <a16:creationId xmlns:a16="http://schemas.microsoft.com/office/drawing/2014/main" id="{F2D57D45-4244-B3EE-B388-2A8A6DA21C76}"/>
                </a:ext>
              </a:extLst>
            </p:cNvPr>
            <p:cNvSpPr/>
            <p:nvPr/>
          </p:nvSpPr>
          <p:spPr>
            <a:xfrm>
              <a:off x="6260845" y="3059394"/>
              <a:ext cx="238316" cy="217074"/>
            </a:xfrm>
            <a:custGeom>
              <a:avLst/>
              <a:gdLst/>
              <a:ahLst/>
              <a:cxnLst/>
              <a:rect l="l" t="t" r="r" b="b"/>
              <a:pathLst>
                <a:path w="13957" h="12713" extrusionOk="0">
                  <a:moveTo>
                    <a:pt x="6978" y="1"/>
                  </a:moveTo>
                  <a:cubicBezTo>
                    <a:pt x="5352" y="1"/>
                    <a:pt x="3725" y="623"/>
                    <a:pt x="2488" y="1867"/>
                  </a:cubicBezTo>
                  <a:cubicBezTo>
                    <a:pt x="0" y="4340"/>
                    <a:pt x="0" y="8373"/>
                    <a:pt x="2488" y="10846"/>
                  </a:cubicBezTo>
                  <a:cubicBezTo>
                    <a:pt x="3725" y="12090"/>
                    <a:pt x="5352" y="12712"/>
                    <a:pt x="6978" y="12712"/>
                  </a:cubicBezTo>
                  <a:cubicBezTo>
                    <a:pt x="8605" y="12712"/>
                    <a:pt x="10231" y="12090"/>
                    <a:pt x="11468" y="10846"/>
                  </a:cubicBezTo>
                  <a:cubicBezTo>
                    <a:pt x="13956" y="8373"/>
                    <a:pt x="13956" y="4340"/>
                    <a:pt x="11468" y="1867"/>
                  </a:cubicBezTo>
                  <a:cubicBezTo>
                    <a:pt x="10231" y="623"/>
                    <a:pt x="8605" y="1"/>
                    <a:pt x="6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614;p80">
              <a:extLst>
                <a:ext uri="{FF2B5EF4-FFF2-40B4-BE49-F238E27FC236}">
                  <a16:creationId xmlns:a16="http://schemas.microsoft.com/office/drawing/2014/main" id="{A5C72819-A5BC-D056-2638-1D51C86506DC}"/>
                </a:ext>
              </a:extLst>
            </p:cNvPr>
            <p:cNvSpPr/>
            <p:nvPr/>
          </p:nvSpPr>
          <p:spPr>
            <a:xfrm>
              <a:off x="6260845" y="3048774"/>
              <a:ext cx="238316" cy="238316"/>
            </a:xfrm>
            <a:custGeom>
              <a:avLst/>
              <a:gdLst/>
              <a:ahLst/>
              <a:cxnLst/>
              <a:rect l="l" t="t" r="r" b="b"/>
              <a:pathLst>
                <a:path w="13957" h="13957" fill="none" extrusionOk="0">
                  <a:moveTo>
                    <a:pt x="11468" y="2489"/>
                  </a:moveTo>
                  <a:cubicBezTo>
                    <a:pt x="13956" y="4962"/>
                    <a:pt x="13956" y="8995"/>
                    <a:pt x="11468" y="11468"/>
                  </a:cubicBezTo>
                  <a:cubicBezTo>
                    <a:pt x="8994" y="13956"/>
                    <a:pt x="4962" y="13956"/>
                    <a:pt x="2488" y="11468"/>
                  </a:cubicBezTo>
                  <a:cubicBezTo>
                    <a:pt x="0" y="8995"/>
                    <a:pt x="0" y="4962"/>
                    <a:pt x="2488" y="2489"/>
                  </a:cubicBezTo>
                  <a:cubicBezTo>
                    <a:pt x="4962" y="1"/>
                    <a:pt x="8994" y="1"/>
                    <a:pt x="11468" y="2489"/>
                  </a:cubicBezTo>
                  <a:close/>
                </a:path>
              </a:pathLst>
            </a:custGeom>
            <a:noFill/>
            <a:ln w="132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615;p80">
              <a:extLst>
                <a:ext uri="{FF2B5EF4-FFF2-40B4-BE49-F238E27FC236}">
                  <a16:creationId xmlns:a16="http://schemas.microsoft.com/office/drawing/2014/main" id="{B8F5071F-39D0-CE0C-994D-2A94AFE06DCA}"/>
                </a:ext>
              </a:extLst>
            </p:cNvPr>
            <p:cNvSpPr/>
            <p:nvPr/>
          </p:nvSpPr>
          <p:spPr>
            <a:xfrm>
              <a:off x="6379989" y="3085637"/>
              <a:ext cx="68368" cy="105250"/>
            </a:xfrm>
            <a:custGeom>
              <a:avLst/>
              <a:gdLst/>
              <a:ahLst/>
              <a:cxnLst/>
              <a:rect l="l" t="t" r="r" b="b"/>
              <a:pathLst>
                <a:path w="4004" h="6164" fill="none" extrusionOk="0">
                  <a:moveTo>
                    <a:pt x="0" y="1"/>
                  </a:moveTo>
                  <a:lnTo>
                    <a:pt x="0" y="4819"/>
                  </a:lnTo>
                  <a:lnTo>
                    <a:pt x="4004" y="6163"/>
                  </a:lnTo>
                </a:path>
              </a:pathLst>
            </a:custGeom>
            <a:noFill/>
            <a:ln w="13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616;p80">
              <a:extLst>
                <a:ext uri="{FF2B5EF4-FFF2-40B4-BE49-F238E27FC236}">
                  <a16:creationId xmlns:a16="http://schemas.microsoft.com/office/drawing/2014/main" id="{0B2F7747-C2C9-EFE5-87D1-B9E59DEC68A5}"/>
                </a:ext>
              </a:extLst>
            </p:cNvPr>
            <p:cNvSpPr/>
            <p:nvPr/>
          </p:nvSpPr>
          <p:spPr>
            <a:xfrm>
              <a:off x="7264756" y="3344431"/>
              <a:ext cx="137232" cy="135029"/>
            </a:xfrm>
            <a:custGeom>
              <a:avLst/>
              <a:gdLst/>
              <a:ahLst/>
              <a:cxnLst/>
              <a:rect l="l" t="t" r="r" b="b"/>
              <a:pathLst>
                <a:path w="8037" h="7908" extrusionOk="0">
                  <a:moveTo>
                    <a:pt x="1" y="0"/>
                  </a:moveTo>
                  <a:lnTo>
                    <a:pt x="1" y="7908"/>
                  </a:lnTo>
                  <a:lnTo>
                    <a:pt x="8037" y="7908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617;p80">
              <a:extLst>
                <a:ext uri="{FF2B5EF4-FFF2-40B4-BE49-F238E27FC236}">
                  <a16:creationId xmlns:a16="http://schemas.microsoft.com/office/drawing/2014/main" id="{9A9F6DE0-DB12-5475-E54A-52C938D71F55}"/>
                </a:ext>
              </a:extLst>
            </p:cNvPr>
            <p:cNvSpPr/>
            <p:nvPr/>
          </p:nvSpPr>
          <p:spPr>
            <a:xfrm>
              <a:off x="7285501" y="3404976"/>
              <a:ext cx="22488" cy="53240"/>
            </a:xfrm>
            <a:custGeom>
              <a:avLst/>
              <a:gdLst/>
              <a:ahLst/>
              <a:cxnLst/>
              <a:rect l="l" t="t" r="r" b="b"/>
              <a:pathLst>
                <a:path w="1317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1316" y="3118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618;p80">
              <a:extLst>
                <a:ext uri="{FF2B5EF4-FFF2-40B4-BE49-F238E27FC236}">
                  <a16:creationId xmlns:a16="http://schemas.microsoft.com/office/drawing/2014/main" id="{3355DEE6-C9DD-D5CF-31EA-4A99B75F9235}"/>
                </a:ext>
              </a:extLst>
            </p:cNvPr>
            <p:cNvSpPr/>
            <p:nvPr/>
          </p:nvSpPr>
          <p:spPr>
            <a:xfrm>
              <a:off x="7322621" y="3389114"/>
              <a:ext cx="22471" cy="69103"/>
            </a:xfrm>
            <a:custGeom>
              <a:avLst/>
              <a:gdLst/>
              <a:ahLst/>
              <a:cxnLst/>
              <a:rect l="l" t="t" r="r" b="b"/>
              <a:pathLst>
                <a:path w="1316" h="4047" extrusionOk="0">
                  <a:moveTo>
                    <a:pt x="0" y="0"/>
                  </a:moveTo>
                  <a:lnTo>
                    <a:pt x="0" y="4047"/>
                  </a:lnTo>
                  <a:lnTo>
                    <a:pt x="1316" y="4047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619;p80">
              <a:extLst>
                <a:ext uri="{FF2B5EF4-FFF2-40B4-BE49-F238E27FC236}">
                  <a16:creationId xmlns:a16="http://schemas.microsoft.com/office/drawing/2014/main" id="{14ECA52B-364A-96AC-1C9E-5E89C01E7433}"/>
                </a:ext>
              </a:extLst>
            </p:cNvPr>
            <p:cNvSpPr/>
            <p:nvPr/>
          </p:nvSpPr>
          <p:spPr>
            <a:xfrm>
              <a:off x="7359723" y="3373730"/>
              <a:ext cx="22488" cy="84487"/>
            </a:xfrm>
            <a:custGeom>
              <a:avLst/>
              <a:gdLst/>
              <a:ahLst/>
              <a:cxnLst/>
              <a:rect l="l" t="t" r="r" b="b"/>
              <a:pathLst>
                <a:path w="1317" h="4948" extrusionOk="0">
                  <a:moveTo>
                    <a:pt x="1" y="0"/>
                  </a:moveTo>
                  <a:lnTo>
                    <a:pt x="1" y="4948"/>
                  </a:lnTo>
                  <a:lnTo>
                    <a:pt x="1316" y="4948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620;p80">
              <a:extLst>
                <a:ext uri="{FF2B5EF4-FFF2-40B4-BE49-F238E27FC236}">
                  <a16:creationId xmlns:a16="http://schemas.microsoft.com/office/drawing/2014/main" id="{4A90B545-D2C0-157F-DA7B-2265BA465AF4}"/>
                </a:ext>
              </a:extLst>
            </p:cNvPr>
            <p:cNvSpPr/>
            <p:nvPr/>
          </p:nvSpPr>
          <p:spPr>
            <a:xfrm>
              <a:off x="7370958" y="3286567"/>
              <a:ext cx="143345" cy="73508"/>
            </a:xfrm>
            <a:custGeom>
              <a:avLst/>
              <a:gdLst/>
              <a:ahLst/>
              <a:cxnLst/>
              <a:rect l="l" t="t" r="r" b="b"/>
              <a:pathLst>
                <a:path w="8395" h="4305" extrusionOk="0">
                  <a:moveTo>
                    <a:pt x="1" y="1"/>
                  </a:moveTo>
                  <a:lnTo>
                    <a:pt x="1" y="3046"/>
                  </a:lnTo>
                  <a:lnTo>
                    <a:pt x="1" y="3347"/>
                  </a:lnTo>
                  <a:lnTo>
                    <a:pt x="1" y="4305"/>
                  </a:lnTo>
                  <a:lnTo>
                    <a:pt x="1202" y="3347"/>
                  </a:lnTo>
                  <a:lnTo>
                    <a:pt x="8394" y="3347"/>
                  </a:lnTo>
                  <a:lnTo>
                    <a:pt x="83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21;p80">
              <a:extLst>
                <a:ext uri="{FF2B5EF4-FFF2-40B4-BE49-F238E27FC236}">
                  <a16:creationId xmlns:a16="http://schemas.microsoft.com/office/drawing/2014/main" id="{EE12B833-9B7D-4F19-4FC3-71A1750B8264}"/>
                </a:ext>
              </a:extLst>
            </p:cNvPr>
            <p:cNvSpPr/>
            <p:nvPr/>
          </p:nvSpPr>
          <p:spPr>
            <a:xfrm>
              <a:off x="6020355" y="4374468"/>
              <a:ext cx="47639" cy="18321"/>
            </a:xfrm>
            <a:custGeom>
              <a:avLst/>
              <a:gdLst/>
              <a:ahLst/>
              <a:cxnLst/>
              <a:rect l="l" t="t" r="r" b="b"/>
              <a:pathLst>
                <a:path w="2790" h="1073" extrusionOk="0">
                  <a:moveTo>
                    <a:pt x="1402" y="0"/>
                  </a:moveTo>
                  <a:cubicBezTo>
                    <a:pt x="630" y="0"/>
                    <a:pt x="1" y="243"/>
                    <a:pt x="1" y="529"/>
                  </a:cubicBezTo>
                  <a:cubicBezTo>
                    <a:pt x="1" y="830"/>
                    <a:pt x="630" y="1073"/>
                    <a:pt x="1402" y="1073"/>
                  </a:cubicBezTo>
                  <a:cubicBezTo>
                    <a:pt x="2174" y="1073"/>
                    <a:pt x="2789" y="830"/>
                    <a:pt x="2789" y="529"/>
                  </a:cubicBezTo>
                  <a:cubicBezTo>
                    <a:pt x="2789" y="243"/>
                    <a:pt x="2174" y="0"/>
                    <a:pt x="14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622;p80">
              <a:extLst>
                <a:ext uri="{FF2B5EF4-FFF2-40B4-BE49-F238E27FC236}">
                  <a16:creationId xmlns:a16="http://schemas.microsoft.com/office/drawing/2014/main" id="{57AD4A8E-C9A3-7B64-4875-0C5217377E82}"/>
                </a:ext>
              </a:extLst>
            </p:cNvPr>
            <p:cNvSpPr/>
            <p:nvPr/>
          </p:nvSpPr>
          <p:spPr>
            <a:xfrm>
              <a:off x="5583342" y="4313428"/>
              <a:ext cx="66183" cy="27371"/>
            </a:xfrm>
            <a:custGeom>
              <a:avLst/>
              <a:gdLst/>
              <a:ahLst/>
              <a:cxnLst/>
              <a:rect l="l" t="t" r="r" b="b"/>
              <a:pathLst>
                <a:path w="3876" h="1603" extrusionOk="0">
                  <a:moveTo>
                    <a:pt x="1931" y="1"/>
                  </a:moveTo>
                  <a:cubicBezTo>
                    <a:pt x="873" y="1"/>
                    <a:pt x="1" y="358"/>
                    <a:pt x="1" y="801"/>
                  </a:cubicBezTo>
                  <a:cubicBezTo>
                    <a:pt x="1" y="1245"/>
                    <a:pt x="873" y="1602"/>
                    <a:pt x="1931" y="1602"/>
                  </a:cubicBezTo>
                  <a:cubicBezTo>
                    <a:pt x="3004" y="1602"/>
                    <a:pt x="3876" y="1245"/>
                    <a:pt x="3876" y="801"/>
                  </a:cubicBezTo>
                  <a:cubicBezTo>
                    <a:pt x="3876" y="358"/>
                    <a:pt x="3004" y="1"/>
                    <a:pt x="1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623;p80">
              <a:extLst>
                <a:ext uri="{FF2B5EF4-FFF2-40B4-BE49-F238E27FC236}">
                  <a16:creationId xmlns:a16="http://schemas.microsoft.com/office/drawing/2014/main" id="{0E26AB8A-EE13-BF0A-AC6B-E15D43FF898D}"/>
                </a:ext>
              </a:extLst>
            </p:cNvPr>
            <p:cNvSpPr/>
            <p:nvPr/>
          </p:nvSpPr>
          <p:spPr>
            <a:xfrm>
              <a:off x="6910262" y="4391798"/>
              <a:ext cx="64714" cy="18339"/>
            </a:xfrm>
            <a:custGeom>
              <a:avLst/>
              <a:gdLst/>
              <a:ahLst/>
              <a:cxnLst/>
              <a:rect l="l" t="t" r="r" b="b"/>
              <a:pathLst>
                <a:path w="3790" h="1074" extrusionOk="0">
                  <a:moveTo>
                    <a:pt x="1902" y="1"/>
                  </a:moveTo>
                  <a:cubicBezTo>
                    <a:pt x="858" y="1"/>
                    <a:pt x="1" y="244"/>
                    <a:pt x="1" y="544"/>
                  </a:cubicBezTo>
                  <a:cubicBezTo>
                    <a:pt x="1" y="844"/>
                    <a:pt x="858" y="1073"/>
                    <a:pt x="1902" y="1073"/>
                  </a:cubicBezTo>
                  <a:cubicBezTo>
                    <a:pt x="2946" y="1073"/>
                    <a:pt x="3790" y="830"/>
                    <a:pt x="3790" y="544"/>
                  </a:cubicBezTo>
                  <a:cubicBezTo>
                    <a:pt x="3790" y="244"/>
                    <a:pt x="2946" y="1"/>
                    <a:pt x="1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24;p80">
              <a:extLst>
                <a:ext uri="{FF2B5EF4-FFF2-40B4-BE49-F238E27FC236}">
                  <a16:creationId xmlns:a16="http://schemas.microsoft.com/office/drawing/2014/main" id="{DD6CFE00-865A-E0CA-9CC3-41F21B308C26}"/>
                </a:ext>
              </a:extLst>
            </p:cNvPr>
            <p:cNvSpPr/>
            <p:nvPr/>
          </p:nvSpPr>
          <p:spPr>
            <a:xfrm>
              <a:off x="7201531" y="4309518"/>
              <a:ext cx="31999" cy="16631"/>
            </a:xfrm>
            <a:custGeom>
              <a:avLst/>
              <a:gdLst/>
              <a:ahLst/>
              <a:cxnLst/>
              <a:rect l="l" t="t" r="r" b="b"/>
              <a:pathLst>
                <a:path w="1874" h="974" extrusionOk="0">
                  <a:moveTo>
                    <a:pt x="930" y="1"/>
                  </a:moveTo>
                  <a:cubicBezTo>
                    <a:pt x="415" y="1"/>
                    <a:pt x="0" y="215"/>
                    <a:pt x="0" y="487"/>
                  </a:cubicBezTo>
                  <a:cubicBezTo>
                    <a:pt x="0" y="759"/>
                    <a:pt x="415" y="973"/>
                    <a:pt x="930" y="973"/>
                  </a:cubicBezTo>
                  <a:cubicBezTo>
                    <a:pt x="1459" y="973"/>
                    <a:pt x="1873" y="759"/>
                    <a:pt x="1873" y="487"/>
                  </a:cubicBezTo>
                  <a:cubicBezTo>
                    <a:pt x="1873" y="215"/>
                    <a:pt x="1459" y="1"/>
                    <a:pt x="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25;p80">
              <a:extLst>
                <a:ext uri="{FF2B5EF4-FFF2-40B4-BE49-F238E27FC236}">
                  <a16:creationId xmlns:a16="http://schemas.microsoft.com/office/drawing/2014/main" id="{9AFDB2D4-3AA5-EF6B-5ED5-1984467E0B0A}"/>
                </a:ext>
              </a:extLst>
            </p:cNvPr>
            <p:cNvSpPr/>
            <p:nvPr/>
          </p:nvSpPr>
          <p:spPr>
            <a:xfrm>
              <a:off x="7220568" y="4151803"/>
              <a:ext cx="33706" cy="28686"/>
            </a:xfrm>
            <a:custGeom>
              <a:avLst/>
              <a:gdLst/>
              <a:ahLst/>
              <a:cxnLst/>
              <a:rect l="l" t="t" r="r" b="b"/>
              <a:pathLst>
                <a:path w="1974" h="1680" extrusionOk="0">
                  <a:moveTo>
                    <a:pt x="1130" y="1"/>
                  </a:moveTo>
                  <a:cubicBezTo>
                    <a:pt x="387" y="1"/>
                    <a:pt x="0" y="902"/>
                    <a:pt x="530" y="1431"/>
                  </a:cubicBezTo>
                  <a:cubicBezTo>
                    <a:pt x="701" y="1602"/>
                    <a:pt x="914" y="1679"/>
                    <a:pt x="1122" y="1679"/>
                  </a:cubicBezTo>
                  <a:cubicBezTo>
                    <a:pt x="1556" y="1679"/>
                    <a:pt x="1974" y="1347"/>
                    <a:pt x="1974" y="844"/>
                  </a:cubicBezTo>
                  <a:cubicBezTo>
                    <a:pt x="1974" y="373"/>
                    <a:pt x="1602" y="1"/>
                    <a:pt x="1130" y="1"/>
                  </a:cubicBezTo>
                  <a:close/>
                </a:path>
              </a:pathLst>
            </a:custGeom>
            <a:solidFill>
              <a:srgbClr val="E1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26;p80">
              <a:extLst>
                <a:ext uri="{FF2B5EF4-FFF2-40B4-BE49-F238E27FC236}">
                  <a16:creationId xmlns:a16="http://schemas.microsoft.com/office/drawing/2014/main" id="{0A38E13D-80CA-134E-E8F3-BEF264927AEC}"/>
                </a:ext>
              </a:extLst>
            </p:cNvPr>
            <p:cNvSpPr/>
            <p:nvPr/>
          </p:nvSpPr>
          <p:spPr>
            <a:xfrm>
              <a:off x="7192003" y="4180624"/>
              <a:ext cx="11731" cy="1173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4" y="0"/>
                  </a:moveTo>
                  <a:cubicBezTo>
                    <a:pt x="158" y="0"/>
                    <a:pt x="0" y="143"/>
                    <a:pt x="0" y="343"/>
                  </a:cubicBezTo>
                  <a:cubicBezTo>
                    <a:pt x="0" y="529"/>
                    <a:pt x="158" y="686"/>
                    <a:pt x="344" y="686"/>
                  </a:cubicBezTo>
                  <a:cubicBezTo>
                    <a:pt x="544" y="686"/>
                    <a:pt x="687" y="529"/>
                    <a:pt x="687" y="343"/>
                  </a:cubicBezTo>
                  <a:cubicBezTo>
                    <a:pt x="687" y="143"/>
                    <a:pt x="544" y="0"/>
                    <a:pt x="344" y="0"/>
                  </a:cubicBezTo>
                  <a:close/>
                </a:path>
              </a:pathLst>
            </a:custGeom>
            <a:solidFill>
              <a:srgbClr val="E1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27;p80">
              <a:extLst>
                <a:ext uri="{FF2B5EF4-FFF2-40B4-BE49-F238E27FC236}">
                  <a16:creationId xmlns:a16="http://schemas.microsoft.com/office/drawing/2014/main" id="{5E4742A8-E4B8-740D-3391-045C63B5DDFB}"/>
                </a:ext>
              </a:extLst>
            </p:cNvPr>
            <p:cNvSpPr/>
            <p:nvPr/>
          </p:nvSpPr>
          <p:spPr>
            <a:xfrm>
              <a:off x="7223983" y="4217231"/>
              <a:ext cx="11013" cy="9477"/>
            </a:xfrm>
            <a:custGeom>
              <a:avLst/>
              <a:gdLst/>
              <a:ahLst/>
              <a:cxnLst/>
              <a:rect l="l" t="t" r="r" b="b"/>
              <a:pathLst>
                <a:path w="645" h="555" extrusionOk="0">
                  <a:moveTo>
                    <a:pt x="372" y="1"/>
                  </a:moveTo>
                  <a:cubicBezTo>
                    <a:pt x="115" y="1"/>
                    <a:pt x="1" y="301"/>
                    <a:pt x="172" y="473"/>
                  </a:cubicBezTo>
                  <a:cubicBezTo>
                    <a:pt x="229" y="529"/>
                    <a:pt x="299" y="555"/>
                    <a:pt x="369" y="555"/>
                  </a:cubicBezTo>
                  <a:cubicBezTo>
                    <a:pt x="509" y="555"/>
                    <a:pt x="644" y="450"/>
                    <a:pt x="644" y="287"/>
                  </a:cubicBezTo>
                  <a:cubicBezTo>
                    <a:pt x="644" y="130"/>
                    <a:pt x="515" y="1"/>
                    <a:pt x="372" y="1"/>
                  </a:cubicBezTo>
                  <a:close/>
                </a:path>
              </a:pathLst>
            </a:custGeom>
            <a:solidFill>
              <a:srgbClr val="E1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28;p80">
              <a:extLst>
                <a:ext uri="{FF2B5EF4-FFF2-40B4-BE49-F238E27FC236}">
                  <a16:creationId xmlns:a16="http://schemas.microsoft.com/office/drawing/2014/main" id="{F0F7209F-B225-9007-4A9C-78542F0651D7}"/>
                </a:ext>
              </a:extLst>
            </p:cNvPr>
            <p:cNvSpPr/>
            <p:nvPr/>
          </p:nvSpPr>
          <p:spPr>
            <a:xfrm>
              <a:off x="6807971" y="4090524"/>
              <a:ext cx="37616" cy="32169"/>
            </a:xfrm>
            <a:custGeom>
              <a:avLst/>
              <a:gdLst/>
              <a:ahLst/>
              <a:cxnLst/>
              <a:rect l="l" t="t" r="r" b="b"/>
              <a:pathLst>
                <a:path w="2203" h="1884" extrusionOk="0">
                  <a:moveTo>
                    <a:pt x="1259" y="1"/>
                  </a:moveTo>
                  <a:cubicBezTo>
                    <a:pt x="429" y="1"/>
                    <a:pt x="0" y="1016"/>
                    <a:pt x="601" y="1602"/>
                  </a:cubicBezTo>
                  <a:cubicBezTo>
                    <a:pt x="791" y="1797"/>
                    <a:pt x="1025" y="1883"/>
                    <a:pt x="1256" y="1883"/>
                  </a:cubicBezTo>
                  <a:cubicBezTo>
                    <a:pt x="1738" y="1883"/>
                    <a:pt x="2202" y="1505"/>
                    <a:pt x="2202" y="945"/>
                  </a:cubicBezTo>
                  <a:cubicBezTo>
                    <a:pt x="2202" y="430"/>
                    <a:pt x="1773" y="1"/>
                    <a:pt x="1259" y="1"/>
                  </a:cubicBezTo>
                  <a:close/>
                </a:path>
              </a:pathLst>
            </a:custGeom>
            <a:solidFill>
              <a:srgbClr val="E1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29;p80">
              <a:extLst>
                <a:ext uri="{FF2B5EF4-FFF2-40B4-BE49-F238E27FC236}">
                  <a16:creationId xmlns:a16="http://schemas.microsoft.com/office/drawing/2014/main" id="{1D753A61-F6E7-2FF6-7DAF-5297F24CBA8B}"/>
                </a:ext>
              </a:extLst>
            </p:cNvPr>
            <p:cNvSpPr/>
            <p:nvPr/>
          </p:nvSpPr>
          <p:spPr>
            <a:xfrm>
              <a:off x="6803565" y="4143744"/>
              <a:ext cx="19551" cy="19551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88"/>
                    <a:pt x="258" y="1145"/>
                    <a:pt x="573" y="1145"/>
                  </a:cubicBezTo>
                  <a:cubicBezTo>
                    <a:pt x="887" y="1145"/>
                    <a:pt x="1145" y="888"/>
                    <a:pt x="1145" y="573"/>
                  </a:cubicBezTo>
                  <a:cubicBezTo>
                    <a:pt x="1145" y="258"/>
                    <a:pt x="887" y="1"/>
                    <a:pt x="573" y="1"/>
                  </a:cubicBezTo>
                  <a:close/>
                </a:path>
              </a:pathLst>
            </a:custGeom>
            <a:solidFill>
              <a:srgbClr val="E1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30;p80">
              <a:extLst>
                <a:ext uri="{FF2B5EF4-FFF2-40B4-BE49-F238E27FC236}">
                  <a16:creationId xmlns:a16="http://schemas.microsoft.com/office/drawing/2014/main" id="{35B2C18A-1EE5-E6D8-923E-8ACE23F402FB}"/>
                </a:ext>
              </a:extLst>
            </p:cNvPr>
            <p:cNvSpPr/>
            <p:nvPr/>
          </p:nvSpPr>
          <p:spPr>
            <a:xfrm>
              <a:off x="5499849" y="3126342"/>
              <a:ext cx="192657" cy="187774"/>
            </a:xfrm>
            <a:custGeom>
              <a:avLst/>
              <a:gdLst/>
              <a:ahLst/>
              <a:cxnLst/>
              <a:rect l="l" t="t" r="r" b="b"/>
              <a:pathLst>
                <a:path w="11283" h="10997" extrusionOk="0">
                  <a:moveTo>
                    <a:pt x="6609" y="0"/>
                  </a:moveTo>
                  <a:cubicBezTo>
                    <a:pt x="6442" y="0"/>
                    <a:pt x="6273" y="48"/>
                    <a:pt x="6120" y="148"/>
                  </a:cubicBezTo>
                  <a:cubicBezTo>
                    <a:pt x="5970" y="241"/>
                    <a:pt x="5799" y="287"/>
                    <a:pt x="5629" y="287"/>
                  </a:cubicBezTo>
                  <a:cubicBezTo>
                    <a:pt x="5459" y="287"/>
                    <a:pt x="5291" y="241"/>
                    <a:pt x="5148" y="148"/>
                  </a:cubicBezTo>
                  <a:cubicBezTo>
                    <a:pt x="4999" y="50"/>
                    <a:pt x="4833" y="4"/>
                    <a:pt x="4669" y="4"/>
                  </a:cubicBezTo>
                  <a:cubicBezTo>
                    <a:pt x="4379" y="4"/>
                    <a:pt x="4097" y="149"/>
                    <a:pt x="3933" y="405"/>
                  </a:cubicBezTo>
                  <a:cubicBezTo>
                    <a:pt x="3760" y="664"/>
                    <a:pt x="3480" y="817"/>
                    <a:pt x="3177" y="817"/>
                  </a:cubicBezTo>
                  <a:cubicBezTo>
                    <a:pt x="3129" y="817"/>
                    <a:pt x="3081" y="813"/>
                    <a:pt x="3032" y="805"/>
                  </a:cubicBezTo>
                  <a:cubicBezTo>
                    <a:pt x="2980" y="796"/>
                    <a:pt x="2928" y="792"/>
                    <a:pt x="2878" y="792"/>
                  </a:cubicBezTo>
                  <a:cubicBezTo>
                    <a:pt x="2452" y="792"/>
                    <a:pt x="2081" y="1102"/>
                    <a:pt x="2017" y="1549"/>
                  </a:cubicBezTo>
                  <a:cubicBezTo>
                    <a:pt x="1959" y="1892"/>
                    <a:pt x="1716" y="2164"/>
                    <a:pt x="1373" y="2264"/>
                  </a:cubicBezTo>
                  <a:cubicBezTo>
                    <a:pt x="887" y="2378"/>
                    <a:pt x="615" y="2864"/>
                    <a:pt x="744" y="3351"/>
                  </a:cubicBezTo>
                  <a:cubicBezTo>
                    <a:pt x="844" y="3679"/>
                    <a:pt x="715" y="4051"/>
                    <a:pt x="444" y="4266"/>
                  </a:cubicBezTo>
                  <a:cubicBezTo>
                    <a:pt x="58" y="4580"/>
                    <a:pt x="1" y="5138"/>
                    <a:pt x="315" y="5524"/>
                  </a:cubicBezTo>
                  <a:cubicBezTo>
                    <a:pt x="544" y="5796"/>
                    <a:pt x="572" y="6167"/>
                    <a:pt x="415" y="6482"/>
                  </a:cubicBezTo>
                  <a:cubicBezTo>
                    <a:pt x="186" y="6925"/>
                    <a:pt x="358" y="7454"/>
                    <a:pt x="801" y="7683"/>
                  </a:cubicBezTo>
                  <a:cubicBezTo>
                    <a:pt x="1116" y="7840"/>
                    <a:pt x="1302" y="8169"/>
                    <a:pt x="1287" y="8527"/>
                  </a:cubicBezTo>
                  <a:cubicBezTo>
                    <a:pt x="1259" y="9013"/>
                    <a:pt x="1631" y="9428"/>
                    <a:pt x="2131" y="9456"/>
                  </a:cubicBezTo>
                  <a:cubicBezTo>
                    <a:pt x="2474" y="9470"/>
                    <a:pt x="2789" y="9699"/>
                    <a:pt x="2918" y="10028"/>
                  </a:cubicBezTo>
                  <a:cubicBezTo>
                    <a:pt x="3048" y="10377"/>
                    <a:pt x="3379" y="10593"/>
                    <a:pt x="3732" y="10593"/>
                  </a:cubicBezTo>
                  <a:cubicBezTo>
                    <a:pt x="3842" y="10593"/>
                    <a:pt x="3953" y="10573"/>
                    <a:pt x="4061" y="10529"/>
                  </a:cubicBezTo>
                  <a:cubicBezTo>
                    <a:pt x="4164" y="10488"/>
                    <a:pt x="4272" y="10469"/>
                    <a:pt x="4378" y="10469"/>
                  </a:cubicBezTo>
                  <a:cubicBezTo>
                    <a:pt x="4610" y="10469"/>
                    <a:pt x="4838" y="10562"/>
                    <a:pt x="5005" y="10729"/>
                  </a:cubicBezTo>
                  <a:cubicBezTo>
                    <a:pt x="5177" y="10907"/>
                    <a:pt x="5406" y="10997"/>
                    <a:pt x="5634" y="10997"/>
                  </a:cubicBezTo>
                  <a:cubicBezTo>
                    <a:pt x="5863" y="10997"/>
                    <a:pt x="6092" y="10907"/>
                    <a:pt x="6263" y="10729"/>
                  </a:cubicBezTo>
                  <a:cubicBezTo>
                    <a:pt x="6430" y="10562"/>
                    <a:pt x="6658" y="10469"/>
                    <a:pt x="6891" y="10469"/>
                  </a:cubicBezTo>
                  <a:cubicBezTo>
                    <a:pt x="6997" y="10469"/>
                    <a:pt x="7104" y="10488"/>
                    <a:pt x="7207" y="10529"/>
                  </a:cubicBezTo>
                  <a:cubicBezTo>
                    <a:pt x="7315" y="10573"/>
                    <a:pt x="7428" y="10593"/>
                    <a:pt x="7538" y="10593"/>
                  </a:cubicBezTo>
                  <a:cubicBezTo>
                    <a:pt x="7895" y="10593"/>
                    <a:pt x="8234" y="10377"/>
                    <a:pt x="8365" y="10028"/>
                  </a:cubicBezTo>
                  <a:cubicBezTo>
                    <a:pt x="8480" y="9685"/>
                    <a:pt x="8794" y="9456"/>
                    <a:pt x="9152" y="9442"/>
                  </a:cubicBezTo>
                  <a:cubicBezTo>
                    <a:pt x="9638" y="9428"/>
                    <a:pt x="10024" y="8999"/>
                    <a:pt x="9981" y="8512"/>
                  </a:cubicBezTo>
                  <a:cubicBezTo>
                    <a:pt x="9967" y="8155"/>
                    <a:pt x="10153" y="7826"/>
                    <a:pt x="10467" y="7669"/>
                  </a:cubicBezTo>
                  <a:cubicBezTo>
                    <a:pt x="10911" y="7454"/>
                    <a:pt x="11082" y="6911"/>
                    <a:pt x="10868" y="6482"/>
                  </a:cubicBezTo>
                  <a:cubicBezTo>
                    <a:pt x="10696" y="6167"/>
                    <a:pt x="10739" y="5781"/>
                    <a:pt x="10968" y="5510"/>
                  </a:cubicBezTo>
                  <a:cubicBezTo>
                    <a:pt x="11282" y="5138"/>
                    <a:pt x="11211" y="4566"/>
                    <a:pt x="10825" y="4266"/>
                  </a:cubicBezTo>
                  <a:cubicBezTo>
                    <a:pt x="10553" y="4037"/>
                    <a:pt x="10439" y="3679"/>
                    <a:pt x="10525" y="3336"/>
                  </a:cubicBezTo>
                  <a:cubicBezTo>
                    <a:pt x="10668" y="2864"/>
                    <a:pt x="10382" y="2378"/>
                    <a:pt x="9910" y="2249"/>
                  </a:cubicBezTo>
                  <a:cubicBezTo>
                    <a:pt x="9567" y="2164"/>
                    <a:pt x="9309" y="1878"/>
                    <a:pt x="9252" y="1535"/>
                  </a:cubicBezTo>
                  <a:cubicBezTo>
                    <a:pt x="9188" y="1100"/>
                    <a:pt x="8816" y="792"/>
                    <a:pt x="8391" y="792"/>
                  </a:cubicBezTo>
                  <a:cubicBezTo>
                    <a:pt x="8340" y="792"/>
                    <a:pt x="8289" y="796"/>
                    <a:pt x="8237" y="805"/>
                  </a:cubicBezTo>
                  <a:cubicBezTo>
                    <a:pt x="8190" y="813"/>
                    <a:pt x="8143" y="817"/>
                    <a:pt x="8096" y="817"/>
                  </a:cubicBezTo>
                  <a:cubicBezTo>
                    <a:pt x="7799" y="817"/>
                    <a:pt x="7511" y="664"/>
                    <a:pt x="7350" y="405"/>
                  </a:cubicBezTo>
                  <a:cubicBezTo>
                    <a:pt x="7178" y="142"/>
                    <a:pt x="6897" y="0"/>
                    <a:pt x="6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631;p80">
              <a:extLst>
                <a:ext uri="{FF2B5EF4-FFF2-40B4-BE49-F238E27FC236}">
                  <a16:creationId xmlns:a16="http://schemas.microsoft.com/office/drawing/2014/main" id="{F2E7221D-642D-2DEB-FA81-C11432E1A6F7}"/>
                </a:ext>
              </a:extLst>
            </p:cNvPr>
            <p:cNvSpPr/>
            <p:nvPr/>
          </p:nvSpPr>
          <p:spPr>
            <a:xfrm>
              <a:off x="5543081" y="3183899"/>
              <a:ext cx="104584" cy="72313"/>
            </a:xfrm>
            <a:custGeom>
              <a:avLst/>
              <a:gdLst/>
              <a:ahLst/>
              <a:cxnLst/>
              <a:rect l="l" t="t" r="r" b="b"/>
              <a:pathLst>
                <a:path w="6125" h="4235" extrusionOk="0">
                  <a:moveTo>
                    <a:pt x="5378" y="0"/>
                  </a:moveTo>
                  <a:cubicBezTo>
                    <a:pt x="5255" y="0"/>
                    <a:pt x="5128" y="53"/>
                    <a:pt x="5018" y="180"/>
                  </a:cubicBezTo>
                  <a:lnTo>
                    <a:pt x="2632" y="2957"/>
                  </a:lnTo>
                  <a:lnTo>
                    <a:pt x="2632" y="2957"/>
                  </a:lnTo>
                  <a:lnTo>
                    <a:pt x="1186" y="1753"/>
                  </a:lnTo>
                  <a:cubicBezTo>
                    <a:pt x="1070" y="1658"/>
                    <a:pt x="945" y="1618"/>
                    <a:pt x="824" y="1618"/>
                  </a:cubicBezTo>
                  <a:cubicBezTo>
                    <a:pt x="379" y="1618"/>
                    <a:pt x="1" y="2162"/>
                    <a:pt x="428" y="2510"/>
                  </a:cubicBezTo>
                  <a:lnTo>
                    <a:pt x="2302" y="4083"/>
                  </a:lnTo>
                  <a:cubicBezTo>
                    <a:pt x="2416" y="4175"/>
                    <a:pt x="2568" y="4234"/>
                    <a:pt x="2715" y="4234"/>
                  </a:cubicBezTo>
                  <a:cubicBezTo>
                    <a:pt x="2842" y="4234"/>
                    <a:pt x="2966" y="4190"/>
                    <a:pt x="3059" y="4083"/>
                  </a:cubicBezTo>
                  <a:lnTo>
                    <a:pt x="5776" y="938"/>
                  </a:lnTo>
                  <a:cubicBezTo>
                    <a:pt x="6124" y="535"/>
                    <a:pt x="5769" y="0"/>
                    <a:pt x="5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2D42019F-3CB0-FB16-89E3-A2C5D25E015F}"/>
              </a:ext>
            </a:extLst>
          </p:cNvPr>
          <p:cNvSpPr txBox="1"/>
          <p:nvPr/>
        </p:nvSpPr>
        <p:spPr>
          <a:xfrm>
            <a:off x="83439" y="2108782"/>
            <a:ext cx="44926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The Saudi Exchange is a fully owned subsidiary by Saudi Tadawul Group and was established in March 2021 following the transformation of the Saudi Stock Exchange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Tadawul</a:t>
            </a:r>
            <a:r>
              <a:rPr lang="en-US" sz="160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into a holding company, Saudi Tadawul Group.</a:t>
            </a:r>
            <a:endParaRPr lang="ar-SA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4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adawul Stock Exchange </a:t>
            </a:r>
            <a:r>
              <a:rPr lang="en-US" dirty="0"/>
              <a:t>Crisis</a:t>
            </a:r>
            <a:r>
              <a:rPr lang="en" dirty="0"/>
              <a:t> </a:t>
            </a:r>
            <a:endParaRPr dirty="0"/>
          </a:p>
        </p:txBody>
      </p:sp>
      <p:sp>
        <p:nvSpPr>
          <p:cNvPr id="1048" name="Google Shape;1048;p44"/>
          <p:cNvSpPr txBox="1">
            <a:spLocks noGrp="1"/>
          </p:cNvSpPr>
          <p:nvPr>
            <p:ph type="title" idx="4294967295"/>
          </p:nvPr>
        </p:nvSpPr>
        <p:spPr>
          <a:xfrm>
            <a:off x="445525" y="3083760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Black February</a:t>
            </a:r>
            <a:endParaRPr sz="1600" dirty="0"/>
          </a:p>
        </p:txBody>
      </p:sp>
      <p:sp>
        <p:nvSpPr>
          <p:cNvPr id="1050" name="Google Shape;1050;p44"/>
          <p:cNvSpPr txBox="1">
            <a:spLocks noGrp="1"/>
          </p:cNvSpPr>
          <p:nvPr>
            <p:ph type="title" idx="4294967295"/>
          </p:nvPr>
        </p:nvSpPr>
        <p:spPr>
          <a:xfrm>
            <a:off x="2610574" y="3088776"/>
            <a:ext cx="1970097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Housing Bubble</a:t>
            </a:r>
            <a:endParaRPr sz="1600" dirty="0"/>
          </a:p>
        </p:txBody>
      </p:sp>
      <p:sp>
        <p:nvSpPr>
          <p:cNvPr id="1052" name="Google Shape;1052;p44"/>
          <p:cNvSpPr txBox="1">
            <a:spLocks noGrp="1"/>
          </p:cNvSpPr>
          <p:nvPr>
            <p:ph type="title" idx="4294967295"/>
          </p:nvPr>
        </p:nvSpPr>
        <p:spPr>
          <a:xfrm>
            <a:off x="4716250" y="3088778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COVID-19</a:t>
            </a:r>
          </a:p>
        </p:txBody>
      </p:sp>
      <p:sp>
        <p:nvSpPr>
          <p:cNvPr id="1054" name="Google Shape;1054;p44"/>
          <p:cNvSpPr txBox="1">
            <a:spLocks noGrp="1"/>
          </p:cNvSpPr>
          <p:nvPr>
            <p:ph type="title" idx="4294967295"/>
          </p:nvPr>
        </p:nvSpPr>
        <p:spPr>
          <a:xfrm>
            <a:off x="6551826" y="3088776"/>
            <a:ext cx="257881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Russia &amp; </a:t>
            </a:r>
            <a:r>
              <a:rPr lang="en-US" sz="1600" dirty="0"/>
              <a:t>Ukraine War</a:t>
            </a:r>
            <a:endParaRPr sz="1600"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44552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2006</a:t>
            </a:r>
            <a:endParaRPr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258957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2008</a:t>
            </a:r>
            <a:endParaRPr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4730111" y="2092297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</a:t>
            </a:r>
            <a:endParaRPr dirty="0"/>
          </a:p>
        </p:txBody>
      </p:sp>
      <p:sp>
        <p:nvSpPr>
          <p:cNvPr id="1059" name="Google Shape;1059;p44"/>
          <p:cNvSpPr txBox="1">
            <a:spLocks noGrp="1"/>
          </p:cNvSpPr>
          <p:nvPr>
            <p:ph type="title" idx="4294967295"/>
          </p:nvPr>
        </p:nvSpPr>
        <p:spPr>
          <a:xfrm>
            <a:off x="6876325" y="2087900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2022</a:t>
            </a:r>
            <a:endParaRPr dirty="0"/>
          </a:p>
        </p:txBody>
      </p:sp>
      <p:sp>
        <p:nvSpPr>
          <p:cNvPr id="1060" name="Google Shape;1060;p44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070" name="Google Shape;1070;p4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087" name="Google Shape;1087;p44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104" name="Google Shape;1104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110125" y="1519010"/>
            <a:ext cx="429938" cy="429591"/>
            <a:chOff x="1303537" y="1502716"/>
            <a:chExt cx="362939" cy="362677"/>
          </a:xfrm>
        </p:grpSpPr>
        <p:sp>
          <p:nvSpPr>
            <p:cNvPr id="1118" name="Google Shape;1118;p4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10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6026" y="2167569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DATASET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Dimention</a:t>
            </a:r>
            <a:endParaRPr dirty="0"/>
          </a:p>
        </p:txBody>
      </p:sp>
      <p:sp>
        <p:nvSpPr>
          <p:cNvPr id="3005" name="Google Shape;3005;p67"/>
          <p:cNvSpPr txBox="1">
            <a:spLocks noGrp="1"/>
          </p:cNvSpPr>
          <p:nvPr>
            <p:ph type="subTitle" idx="4294967295"/>
          </p:nvPr>
        </p:nvSpPr>
        <p:spPr>
          <a:xfrm>
            <a:off x="1992232" y="333539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 dirty="0"/>
              <a:t>14</a:t>
            </a:r>
            <a:endParaRPr sz="1700" b="1" dirty="0"/>
          </a:p>
        </p:txBody>
      </p:sp>
      <p:sp>
        <p:nvSpPr>
          <p:cNvPr id="3007" name="Google Shape;3007;p67"/>
          <p:cNvSpPr txBox="1">
            <a:spLocks noGrp="1"/>
          </p:cNvSpPr>
          <p:nvPr>
            <p:ph type="subTitle" idx="4294967295"/>
          </p:nvPr>
        </p:nvSpPr>
        <p:spPr>
          <a:xfrm>
            <a:off x="4646743" y="333539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700" b="1" dirty="0"/>
              <a:t>600k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008" name="Google Shape;3008;p67"/>
          <p:cNvSpPr txBox="1">
            <a:spLocks noGrp="1"/>
          </p:cNvSpPr>
          <p:nvPr>
            <p:ph type="title" idx="4294967295"/>
          </p:nvPr>
        </p:nvSpPr>
        <p:spPr>
          <a:xfrm>
            <a:off x="1992232" y="3768433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/>
              <a:t>COLUMNS</a:t>
            </a:r>
            <a:endParaRPr sz="1600" b="0" dirty="0"/>
          </a:p>
        </p:txBody>
      </p:sp>
      <p:sp>
        <p:nvSpPr>
          <p:cNvPr id="3010" name="Google Shape;3010;p67"/>
          <p:cNvSpPr txBox="1">
            <a:spLocks noGrp="1"/>
          </p:cNvSpPr>
          <p:nvPr>
            <p:ph type="title" idx="4294967295"/>
          </p:nvPr>
        </p:nvSpPr>
        <p:spPr>
          <a:xfrm>
            <a:off x="4703642" y="3768433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/>
              <a:t>RECORDS</a:t>
            </a:r>
            <a:endParaRPr sz="1600" b="0" dirty="0"/>
          </a:p>
        </p:txBody>
      </p:sp>
      <p:sp>
        <p:nvSpPr>
          <p:cNvPr id="3018" name="Google Shape;3018;p67"/>
          <p:cNvSpPr/>
          <p:nvPr/>
        </p:nvSpPr>
        <p:spPr>
          <a:xfrm>
            <a:off x="2710766" y="1825457"/>
            <a:ext cx="906433" cy="906433"/>
          </a:xfrm>
          <a:custGeom>
            <a:avLst/>
            <a:gdLst/>
            <a:ahLst/>
            <a:cxnLst/>
            <a:rect l="l" t="t" r="r" b="b"/>
            <a:pathLst>
              <a:path w="38978" h="38978" extrusionOk="0">
                <a:moveTo>
                  <a:pt x="19466" y="0"/>
                </a:moveTo>
                <a:cubicBezTo>
                  <a:pt x="8738" y="0"/>
                  <a:pt x="1" y="8737"/>
                  <a:pt x="1" y="19466"/>
                </a:cubicBezTo>
                <a:cubicBezTo>
                  <a:pt x="1" y="30240"/>
                  <a:pt x="8738" y="38977"/>
                  <a:pt x="19466" y="38977"/>
                </a:cubicBezTo>
                <a:cubicBezTo>
                  <a:pt x="30240" y="38977"/>
                  <a:pt x="38977" y="30240"/>
                  <a:pt x="38977" y="19466"/>
                </a:cubicBezTo>
                <a:cubicBezTo>
                  <a:pt x="38977" y="8737"/>
                  <a:pt x="30240" y="0"/>
                  <a:pt x="19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67"/>
          <p:cNvSpPr/>
          <p:nvPr/>
        </p:nvSpPr>
        <p:spPr>
          <a:xfrm>
            <a:off x="5366725" y="1839053"/>
            <a:ext cx="915577" cy="915577"/>
          </a:xfrm>
          <a:custGeom>
            <a:avLst/>
            <a:gdLst/>
            <a:ahLst/>
            <a:cxnLst/>
            <a:rect l="l" t="t" r="r" b="b"/>
            <a:pathLst>
              <a:path w="39023" h="39023" extrusionOk="0">
                <a:moveTo>
                  <a:pt x="19512" y="1"/>
                </a:moveTo>
                <a:cubicBezTo>
                  <a:pt x="8738" y="1"/>
                  <a:pt x="1" y="8738"/>
                  <a:pt x="1" y="19512"/>
                </a:cubicBezTo>
                <a:cubicBezTo>
                  <a:pt x="1" y="30286"/>
                  <a:pt x="8738" y="39022"/>
                  <a:pt x="19512" y="39022"/>
                </a:cubicBezTo>
                <a:cubicBezTo>
                  <a:pt x="30286" y="39022"/>
                  <a:pt x="39023" y="30286"/>
                  <a:pt x="39023" y="19512"/>
                </a:cubicBezTo>
                <a:cubicBezTo>
                  <a:pt x="39023" y="8738"/>
                  <a:pt x="30286" y="1"/>
                  <a:pt x="195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67"/>
          <p:cNvSpPr/>
          <p:nvPr/>
        </p:nvSpPr>
        <p:spPr>
          <a:xfrm>
            <a:off x="3121649" y="1819368"/>
            <a:ext cx="534866" cy="918673"/>
          </a:xfrm>
          <a:custGeom>
            <a:avLst/>
            <a:gdLst/>
            <a:ahLst/>
            <a:cxnLst/>
            <a:rect l="l" t="t" r="r" b="b"/>
            <a:pathLst>
              <a:path w="7926" h="13613" extrusionOk="0">
                <a:moveTo>
                  <a:pt x="881" y="0"/>
                </a:moveTo>
                <a:cubicBezTo>
                  <a:pt x="884" y="0"/>
                  <a:pt x="886" y="0"/>
                  <a:pt x="888" y="0"/>
                </a:cubicBezTo>
                <a:lnTo>
                  <a:pt x="888" y="0"/>
                </a:lnTo>
                <a:cubicBezTo>
                  <a:pt x="891" y="0"/>
                  <a:pt x="893" y="0"/>
                  <a:pt x="896" y="0"/>
                </a:cubicBezTo>
                <a:close/>
                <a:moveTo>
                  <a:pt x="888" y="0"/>
                </a:moveTo>
                <a:lnTo>
                  <a:pt x="888" y="0"/>
                </a:lnTo>
                <a:cubicBezTo>
                  <a:pt x="588" y="0"/>
                  <a:pt x="301" y="15"/>
                  <a:pt x="1" y="58"/>
                </a:cubicBezTo>
                <a:cubicBezTo>
                  <a:pt x="3393" y="491"/>
                  <a:pt x="5934" y="3378"/>
                  <a:pt x="5934" y="6799"/>
                </a:cubicBezTo>
                <a:cubicBezTo>
                  <a:pt x="5934" y="10220"/>
                  <a:pt x="3393" y="13107"/>
                  <a:pt x="1" y="13555"/>
                </a:cubicBezTo>
                <a:cubicBezTo>
                  <a:pt x="299" y="13594"/>
                  <a:pt x="595" y="13612"/>
                  <a:pt x="887" y="13612"/>
                </a:cubicBezTo>
                <a:cubicBezTo>
                  <a:pt x="4418" y="13612"/>
                  <a:pt x="7441" y="10873"/>
                  <a:pt x="7680" y="7247"/>
                </a:cubicBezTo>
                <a:cubicBezTo>
                  <a:pt x="7926" y="3323"/>
                  <a:pt x="4826" y="4"/>
                  <a:pt x="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67"/>
          <p:cNvSpPr/>
          <p:nvPr/>
        </p:nvSpPr>
        <p:spPr>
          <a:xfrm>
            <a:off x="5768453" y="1837496"/>
            <a:ext cx="534866" cy="918673"/>
          </a:xfrm>
          <a:custGeom>
            <a:avLst/>
            <a:gdLst/>
            <a:ahLst/>
            <a:cxnLst/>
            <a:rect l="l" t="t" r="r" b="b"/>
            <a:pathLst>
              <a:path w="7926" h="13613" extrusionOk="0">
                <a:moveTo>
                  <a:pt x="881" y="0"/>
                </a:moveTo>
                <a:cubicBezTo>
                  <a:pt x="884" y="0"/>
                  <a:pt x="886" y="0"/>
                  <a:pt x="888" y="0"/>
                </a:cubicBezTo>
                <a:lnTo>
                  <a:pt x="888" y="0"/>
                </a:lnTo>
                <a:cubicBezTo>
                  <a:pt x="891" y="0"/>
                  <a:pt x="893" y="0"/>
                  <a:pt x="896" y="0"/>
                </a:cubicBezTo>
                <a:close/>
                <a:moveTo>
                  <a:pt x="888" y="0"/>
                </a:moveTo>
                <a:lnTo>
                  <a:pt x="888" y="0"/>
                </a:lnTo>
                <a:cubicBezTo>
                  <a:pt x="588" y="0"/>
                  <a:pt x="301" y="15"/>
                  <a:pt x="1" y="58"/>
                </a:cubicBezTo>
                <a:cubicBezTo>
                  <a:pt x="3393" y="491"/>
                  <a:pt x="5934" y="3378"/>
                  <a:pt x="5934" y="6799"/>
                </a:cubicBezTo>
                <a:cubicBezTo>
                  <a:pt x="5934" y="10220"/>
                  <a:pt x="3393" y="13107"/>
                  <a:pt x="1" y="13555"/>
                </a:cubicBezTo>
                <a:cubicBezTo>
                  <a:pt x="299" y="13594"/>
                  <a:pt x="595" y="13612"/>
                  <a:pt x="887" y="13612"/>
                </a:cubicBezTo>
                <a:cubicBezTo>
                  <a:pt x="4418" y="13612"/>
                  <a:pt x="7441" y="10873"/>
                  <a:pt x="7680" y="7247"/>
                </a:cubicBezTo>
                <a:cubicBezTo>
                  <a:pt x="7926" y="3323"/>
                  <a:pt x="4826" y="4"/>
                  <a:pt x="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67"/>
          <p:cNvCxnSpPr/>
          <p:nvPr/>
        </p:nvCxnSpPr>
        <p:spPr>
          <a:xfrm>
            <a:off x="3161032" y="2739641"/>
            <a:ext cx="6000" cy="489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6" name="Google Shape;3026;p67"/>
          <p:cNvCxnSpPr/>
          <p:nvPr/>
        </p:nvCxnSpPr>
        <p:spPr>
          <a:xfrm>
            <a:off x="5821543" y="2756690"/>
            <a:ext cx="6000" cy="489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F0D2BA-D776-F13E-8E0E-90ED12A4074F}"/>
              </a:ext>
            </a:extLst>
          </p:cNvPr>
          <p:cNvCxnSpPr>
            <a:cxnSpLocks/>
          </p:cNvCxnSpPr>
          <p:nvPr/>
        </p:nvCxnSpPr>
        <p:spPr>
          <a:xfrm>
            <a:off x="3159764" y="2090315"/>
            <a:ext cx="0" cy="4139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294F46-A205-843A-5540-380FB86A61B1}"/>
              </a:ext>
            </a:extLst>
          </p:cNvPr>
          <p:cNvCxnSpPr>
            <a:cxnSpLocks/>
          </p:cNvCxnSpPr>
          <p:nvPr/>
        </p:nvCxnSpPr>
        <p:spPr>
          <a:xfrm flipH="1">
            <a:off x="5579705" y="2311295"/>
            <a:ext cx="4836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0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" name="Google Shape;3031;p68"/>
          <p:cNvGraphicFramePr/>
          <p:nvPr>
            <p:extLst>
              <p:ext uri="{D42A27DB-BD31-4B8C-83A1-F6EECF244321}">
                <p14:modId xmlns:p14="http://schemas.microsoft.com/office/powerpoint/2010/main" val="3985403303"/>
              </p:ext>
            </p:extLst>
          </p:nvPr>
        </p:nvGraphicFramePr>
        <p:xfrm>
          <a:off x="457200" y="1339632"/>
          <a:ext cx="6399529" cy="1508700"/>
        </p:xfrm>
        <a:graphic>
          <a:graphicData uri="http://schemas.openxmlformats.org/drawingml/2006/table">
            <a:tbl>
              <a:tblPr>
                <a:noFill/>
                <a:tableStyleId>{E70F78AC-71F8-4991-B113-2DA6F2B4D85E}</a:tableStyleId>
              </a:tblPr>
              <a:tblGrid>
                <a:gridCol w="84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300288974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74429718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symbol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trading_name</a:t>
                      </a:r>
                      <a:endParaRPr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sector</a:t>
                      </a:r>
                      <a:endParaRPr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date</a:t>
                      </a:r>
                      <a:endParaRPr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open</a:t>
                      </a:r>
                      <a:endParaRPr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high</a:t>
                      </a:r>
                      <a:endParaRPr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2010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Saudi Basic Industries Co.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SABIC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Materials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4/16/2020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80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80.2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4240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Fawaz Abdulaziz Alhokair Co.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ALHOKAIR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Consumer Discretionary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3/5/2020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27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27.25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32" name="Google Shape;3032;p6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105C"/>
                </a:solidFill>
              </a:rPr>
              <a:t>Dataset</a:t>
            </a:r>
            <a:r>
              <a:rPr lang="en" dirty="0"/>
              <a:t> Sample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031C49-1499-F1F7-769D-29BB76464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51108"/>
              </p:ext>
            </p:extLst>
          </p:nvPr>
        </p:nvGraphicFramePr>
        <p:xfrm>
          <a:off x="2287271" y="3406460"/>
          <a:ext cx="6399529" cy="1143000"/>
        </p:xfrm>
        <a:graphic>
          <a:graphicData uri="http://schemas.openxmlformats.org/drawingml/2006/table">
            <a:tbl>
              <a:tblPr>
                <a:noFill/>
                <a:tableStyleId>{E70F78AC-71F8-4991-B113-2DA6F2B4D85E}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24815946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515274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76826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3128586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689426293"/>
                    </a:ext>
                  </a:extLst>
                </a:gridCol>
                <a:gridCol w="1087118">
                  <a:extLst>
                    <a:ext uri="{9D8B030D-6E8A-4147-A177-3AD203B41FA5}">
                      <a16:colId xmlns:a16="http://schemas.microsoft.com/office/drawing/2014/main" val="1420403191"/>
                    </a:ext>
                  </a:extLst>
                </a:gridCol>
                <a:gridCol w="1037591">
                  <a:extLst>
                    <a:ext uri="{9D8B030D-6E8A-4147-A177-3AD203B41FA5}">
                      <a16:colId xmlns:a16="http://schemas.microsoft.com/office/drawing/2014/main" val="32974617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low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close</a:t>
                      </a:r>
                      <a:endParaRPr lang="en-US" sz="1000" b="1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change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perc_change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volume_traded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value_traded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no_trades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4226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79.4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79.6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0.4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0.51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1756828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140323271.7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3326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570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25.45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25.8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-2.45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-8.67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1513238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39283946.6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1377</a:t>
                      </a:r>
                      <a:endParaRPr sz="1000" b="0" dirty="0">
                        <a:solidFill>
                          <a:srgbClr val="2C3ED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087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0B3BF-C231-F3AC-FE45-B91888D160A6}"/>
              </a:ext>
            </a:extLst>
          </p:cNvPr>
          <p:cNvSpPr txBox="1"/>
          <p:nvPr/>
        </p:nvSpPr>
        <p:spPr>
          <a:xfrm>
            <a:off x="3954780" y="2736614"/>
            <a:ext cx="1653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2C3EDF"/>
                </a:solidFill>
                <a:latin typeface="Arial Rounded MT Bold" panose="020F070403050403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19C42B-130A-AD95-8D7B-C1340D1D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85741"/>
              </p:ext>
            </p:extLst>
          </p:nvPr>
        </p:nvGraphicFramePr>
        <p:xfrm>
          <a:off x="0" y="1899920"/>
          <a:ext cx="4559051" cy="2103122"/>
        </p:xfrm>
        <a:graphic>
          <a:graphicData uri="http://schemas.openxmlformats.org/drawingml/2006/table">
            <a:tbl>
              <a:tblPr bandRow="1">
                <a:tableStyleId>{E70F78AC-71F8-4991-B113-2DA6F2B4D85E}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3520104933"/>
                    </a:ext>
                  </a:extLst>
                </a:gridCol>
                <a:gridCol w="3214121">
                  <a:extLst>
                    <a:ext uri="{9D8B030D-6E8A-4147-A177-3AD203B41FA5}">
                      <a16:colId xmlns:a16="http://schemas.microsoft.com/office/drawing/2014/main" val="16082463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ID or reference number of the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6458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name of the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825608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trading_name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trading name of the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525480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sector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Sector in which the company operates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40068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date of the stock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634151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open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opening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784093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high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Highest price of the stock in a specific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676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C275A-8658-868C-1889-39672EF21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88424"/>
              </p:ext>
            </p:extLst>
          </p:nvPr>
        </p:nvGraphicFramePr>
        <p:xfrm>
          <a:off x="4583430" y="1899920"/>
          <a:ext cx="4583430" cy="2103122"/>
        </p:xfrm>
        <a:graphic>
          <a:graphicData uri="http://schemas.openxmlformats.org/drawingml/2006/table">
            <a:tbl>
              <a:tblPr bandRow="1">
                <a:tableStyleId>{E70F78AC-71F8-4991-B113-2DA6F2B4D85E}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30265621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3056313789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low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Lowest price of the stock in a specific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798385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close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closing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2012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change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Difference between open &amp; close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234206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perc_change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The difference but in 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613264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volume_traded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Number of shares traded in that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39635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value_traded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Value of shares traded in that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46881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C3EDF"/>
                          </a:solidFill>
                          <a:latin typeface="Montserrat" panose="00000500000000000000" pitchFamily="2" charset="0"/>
                        </a:rPr>
                        <a:t>no_trades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Montserrat" panose="00000500000000000000" pitchFamily="2" charset="0"/>
                        </a:rPr>
                        <a:t>Number of transactions in that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89870"/>
                  </a:ext>
                </a:extLst>
              </a:tr>
            </a:tbl>
          </a:graphicData>
        </a:graphic>
      </p:graphicFrame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E3DD065B-91BB-0A0D-A6AD-DA8EEC347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2321" y="2244236"/>
            <a:ext cx="175260" cy="175260"/>
          </a:xfrm>
          <a:prstGeom prst="rect">
            <a:avLst/>
          </a:prstGeom>
        </p:spPr>
      </p:pic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0D89070C-D053-BFEF-238C-C9522877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6" y="2537460"/>
            <a:ext cx="175260" cy="175260"/>
          </a:xfrm>
          <a:prstGeom prst="rect">
            <a:avLst/>
          </a:prstGeom>
        </p:spPr>
      </p:pic>
      <p:pic>
        <p:nvPicPr>
          <p:cNvPr id="9" name="Graphic 8" descr="Star">
            <a:extLst>
              <a:ext uri="{FF2B5EF4-FFF2-40B4-BE49-F238E27FC236}">
                <a16:creationId xmlns:a16="http://schemas.microsoft.com/office/drawing/2014/main" id="{24DFE3F3-B229-A994-F721-5F37AD76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3347" y="3143250"/>
            <a:ext cx="175260" cy="175260"/>
          </a:xfrm>
          <a:prstGeom prst="rect">
            <a:avLst/>
          </a:prstGeom>
        </p:spPr>
      </p:pic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id="{B9AB6D86-E07D-449E-B3F6-4BEE941E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087" y="3441701"/>
            <a:ext cx="175260" cy="175260"/>
          </a:xfrm>
          <a:prstGeom prst="rect">
            <a:avLst/>
          </a:prstGeom>
        </p:spPr>
      </p:pic>
      <p:pic>
        <p:nvPicPr>
          <p:cNvPr id="11" name="Graphic 10" descr="Star">
            <a:extLst>
              <a:ext uri="{FF2B5EF4-FFF2-40B4-BE49-F238E27FC236}">
                <a16:creationId xmlns:a16="http://schemas.microsoft.com/office/drawing/2014/main" id="{32384D63-F0E5-E1ED-DB1F-C6195187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717" y="3740152"/>
            <a:ext cx="175260" cy="175260"/>
          </a:xfrm>
          <a:prstGeom prst="rect">
            <a:avLst/>
          </a:prstGeom>
        </p:spPr>
      </p:pic>
      <p:sp>
        <p:nvSpPr>
          <p:cNvPr id="12" name="Google Shape;3032;p68">
            <a:extLst>
              <a:ext uri="{FF2B5EF4-FFF2-40B4-BE49-F238E27FC236}">
                <a16:creationId xmlns:a16="http://schemas.microsoft.com/office/drawing/2014/main" id="{1ED58D66-4725-3877-6874-D807592CE232}"/>
              </a:ext>
            </a:extLst>
          </p:cNvPr>
          <p:cNvSpPr txBox="1">
            <a:spLocks/>
          </p:cNvSpPr>
          <p:nvPr/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rgbClr val="07105C"/>
                </a:solidFill>
                <a:latin typeface="Montserrat" panose="00000500000000000000" pitchFamily="2" charset="0"/>
              </a:rPr>
              <a:t>Dataset Sample</a:t>
            </a:r>
          </a:p>
        </p:txBody>
      </p:sp>
    </p:spTree>
    <p:extLst>
      <p:ext uri="{BB962C8B-B14F-4D97-AF65-F5344CB8AC3E}">
        <p14:creationId xmlns:p14="http://schemas.microsoft.com/office/powerpoint/2010/main" val="83770862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851</Words>
  <Application>Microsoft Office PowerPoint</Application>
  <PresentationFormat>On-screen Show (16:9)</PresentationFormat>
  <Paragraphs>184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Ubuntu</vt:lpstr>
      <vt:lpstr>Roboto Slab</vt:lpstr>
      <vt:lpstr>Montserrat</vt:lpstr>
      <vt:lpstr>Cutive Mono</vt:lpstr>
      <vt:lpstr>Arial Rounded MT Bold</vt:lpstr>
      <vt:lpstr>Open Sans</vt:lpstr>
      <vt:lpstr>Arial</vt:lpstr>
      <vt:lpstr>Investor Social Media by Slidesgo</vt:lpstr>
      <vt:lpstr>TADAWUL Saudi Stock Market</vt:lpstr>
      <vt:lpstr>Table of Content</vt:lpstr>
      <vt:lpstr>01. INTRO</vt:lpstr>
      <vt:lpstr>Tadawul Definition</vt:lpstr>
      <vt:lpstr>Tadawul Stock Exchange Crisis </vt:lpstr>
      <vt:lpstr>02. DATASET </vt:lpstr>
      <vt:lpstr>Dataset Dimention</vt:lpstr>
      <vt:lpstr>Dataset Sample</vt:lpstr>
      <vt:lpstr>PowerPoint Presentation</vt:lpstr>
      <vt:lpstr>Difference Between No. of Trades vs Volume vs Value </vt:lpstr>
      <vt:lpstr>Difference between Name vs Trade Name </vt:lpstr>
      <vt:lpstr>03. PRE-PROCESSING </vt:lpstr>
      <vt:lpstr>04. DASHBOARD </vt:lpstr>
      <vt:lpstr>05. EDA </vt:lpstr>
      <vt:lpstr>06. PIG INVESTIGATIONS </vt:lpstr>
      <vt:lpstr>Q1: How many trading names do we have in the dataset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07. DEEP LEARNING </vt:lpstr>
      <vt:lpstr>DEEP LEARNING OBJECTIVE </vt:lpstr>
      <vt:lpstr>08. 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TADAWUL Saudi Stock Market</dc:title>
  <dc:creator>sily</dc:creator>
  <cp:lastModifiedBy>nawal nasser</cp:lastModifiedBy>
  <cp:revision>10</cp:revision>
  <dcterms:modified xsi:type="dcterms:W3CDTF">2023-01-06T17:03:48Z</dcterms:modified>
</cp:coreProperties>
</file>