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3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3F384-01A5-D54D-B5CA-03774FED9AC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CC8A-0C0F-A64C-A10B-738F07A0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34BC-F470-8446-BCEC-91D59DA3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DA95-3404-B24F-8E56-FE292C31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988D-18A2-224B-B493-B9CE4B12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BDEF-6CEA-7F4B-AC4C-64D6D31E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AD45-0A21-8E41-B020-036F25A1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9AF2-9629-714E-8970-4427DBC9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37647-CC41-6F42-8B4B-800C6660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BF8C-712B-5742-87E0-74D88F82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F6C7-30B8-6B49-BBE8-00D3877C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93D2-EF6E-474E-B1E5-C018FC29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28408-1862-3A42-A4B1-DAC238AE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3F9DA-9619-F84D-B995-C661AB73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7DDC-8F5F-CE47-90A7-8F7FCD5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5739-6473-C34D-9B70-AA2D03B8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57BA-7ADD-5F4C-9A67-73E4E689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8BB-1974-B44E-81FA-659E3D4D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5AC4-8122-0944-9312-26259E37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A5CD-A0CB-8549-9885-EFF0A3E0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01EE-F51A-4F45-9FF4-C08B09E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7BB4-CA8D-3E4B-9DB1-2142975F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C7FF-7AA1-264E-B0B4-6378D8E7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5F9C-4883-B044-AD0B-CE568CA2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E358-23E3-6B49-9205-7157BB2F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1998-2DC1-984C-8DA8-1533800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D77B-043F-1A41-AA54-080B415F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D24-E8A0-5647-900A-11974B44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496E-9B7B-9444-9508-A28C136C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D9B8E-9853-824B-934F-F86313C5F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DEC0-CC4D-0343-AE16-A7F6D153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49DE-D731-764B-A9A3-678568A8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3CF0D-82AC-9D4F-8C8E-C544E6D4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238F-6B29-2F44-92AD-575712B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6E22-AFEA-404C-A78E-5911C1F3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72F3B-9999-974C-877E-1084E509E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A92A-6F0C-5147-BFC9-E1C480BFF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5495-F2F5-0748-88CA-20021FA1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597B7-0896-DF4D-8C05-2459F723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5BF0E-C6B7-D04D-885E-F528E130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FA61E-3049-8A4B-980A-E345730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7E76-7BE3-F64A-AC66-4F441344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7E977-75A3-2D45-8931-4A2C9A1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0A05A-557C-FD41-8F35-2486EC6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A537-628C-B44A-94FC-7D6DFF09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67DFA-B84C-9044-9953-BE7492CB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6E51D-C593-0643-A610-86CE0B4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D129-7F7F-0343-9530-7376EFD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AC47-067E-0542-963E-48FADDDA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4C2-6F9D-1941-9BB0-A9051B4E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2F9AD-CC84-BD4E-8AF4-2BA985305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DEC8-9D29-F149-AAEC-266C1FD0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05D2-593E-B645-8712-0C02B19B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DB58-D4CC-B640-BCF1-DE612C6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D93-F87A-834F-AFD9-6B661221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0201-A1F6-C443-80BF-04A619E8A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46689-8CCB-1C4F-8104-33FE7D28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E5CC8-51DC-6E42-8D1E-CC200099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F1699-B30C-2243-90CD-01E6448D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343-9B42-4543-90EE-C899F16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CDC45-59C3-A742-9E16-7E8BB1D2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866F-8BB5-C74F-B874-F62D5A11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9A24-0DC9-CD40-BC68-FB63C643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A4CA-1A4B-F949-8840-3035EC5648B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5E1E-7382-334B-B3BC-75B7ED03D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D42D-5F3A-7340-97DE-9138C115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BBF5-BEA1-B941-902A-BE74E67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9779-38DD-034E-8C80-9A778FBFE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User Insight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6182E-1B8D-3E4C-A2EA-0E6188CFC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Shuli Ruan</a:t>
            </a:r>
          </a:p>
        </p:txBody>
      </p:sp>
    </p:spTree>
    <p:extLst>
      <p:ext uri="{BB962C8B-B14F-4D97-AF65-F5344CB8AC3E}">
        <p14:creationId xmlns:p14="http://schemas.microsoft.com/office/powerpoint/2010/main" val="186633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5EE0-4155-A44F-B53D-D7CE0C72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Signup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4" name="Google Shape;188;p33">
            <a:extLst>
              <a:ext uri="{FF2B5EF4-FFF2-40B4-BE49-F238E27FC236}">
                <a16:creationId xmlns:a16="http://schemas.microsoft.com/office/drawing/2014/main" id="{AE9D7EDD-A318-6341-B8A0-4A0A844A86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518375"/>
            <a:ext cx="7128934" cy="497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5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913D-5416-F745-96CB-F4BAE68F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Multivariate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628-9BE7-3142-9ABA-D76D54C5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Gender</a:t>
            </a:r>
            <a:endParaRPr lang="en-US" dirty="0"/>
          </a:p>
        </p:txBody>
      </p:sp>
      <p:pic>
        <p:nvPicPr>
          <p:cNvPr id="4" name="Google Shape;200;p35">
            <a:extLst>
              <a:ext uri="{FF2B5EF4-FFF2-40B4-BE49-F238E27FC236}">
                <a16:creationId xmlns:a16="http://schemas.microsoft.com/office/drawing/2014/main" id="{271C5B8F-7F34-8845-B180-66B4135EE7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975" y="1913033"/>
            <a:ext cx="6660092" cy="47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0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B692-D926-7E4A-A9BC-2AF43B8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</a:t>
            </a:r>
            <a:endParaRPr lang="en-US" dirty="0"/>
          </a:p>
        </p:txBody>
      </p:sp>
      <p:pic>
        <p:nvPicPr>
          <p:cNvPr id="4" name="Google Shape;207;p36">
            <a:extLst>
              <a:ext uri="{FF2B5EF4-FFF2-40B4-BE49-F238E27FC236}">
                <a16:creationId xmlns:a16="http://schemas.microsoft.com/office/drawing/2014/main" id="{FC6B709A-CE41-464A-ADD6-66CC14861B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490134"/>
            <a:ext cx="10761132" cy="51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7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C33-AFCB-A741-BE91-F3557508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Signup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4" name="Google Shape;220;p38">
            <a:extLst>
              <a:ext uri="{FF2B5EF4-FFF2-40B4-BE49-F238E27FC236}">
                <a16:creationId xmlns:a16="http://schemas.microsoft.com/office/drawing/2014/main" id="{BC435B9A-D318-A54F-8F50-E195D7AB52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0268" y="1845733"/>
            <a:ext cx="5740400" cy="480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19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5BA-9AA3-3744-BDFF-212FF581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Affiliate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endParaRPr lang="en-US" dirty="0"/>
          </a:p>
        </p:txBody>
      </p:sp>
      <p:pic>
        <p:nvPicPr>
          <p:cNvPr id="4" name="Google Shape;233;p40">
            <a:extLst>
              <a:ext uri="{FF2B5EF4-FFF2-40B4-BE49-F238E27FC236}">
                <a16:creationId xmlns:a16="http://schemas.microsoft.com/office/drawing/2014/main" id="{1BFB5AD4-F83E-DD43-A2A2-2498F18EF4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1986015"/>
            <a:ext cx="3649133" cy="450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4;p40">
            <a:extLst>
              <a:ext uri="{FF2B5EF4-FFF2-40B4-BE49-F238E27FC236}">
                <a16:creationId xmlns:a16="http://schemas.microsoft.com/office/drawing/2014/main" id="{0AC6B94E-BF09-9140-92A8-670BD91933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733" y="1986015"/>
            <a:ext cx="4131734" cy="450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5;p40">
            <a:extLst>
              <a:ext uri="{FF2B5EF4-FFF2-40B4-BE49-F238E27FC236}">
                <a16:creationId xmlns:a16="http://schemas.microsoft.com/office/drawing/2014/main" id="{A8E84343-400A-4B42-8B23-82C013BC11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467" y="1930889"/>
            <a:ext cx="3361267" cy="4506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06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59B7-FF2F-4D44-9A5E-9EBAEF30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Signup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4" name="Google Shape;241;p41">
            <a:extLst>
              <a:ext uri="{FF2B5EF4-FFF2-40B4-BE49-F238E27FC236}">
                <a16:creationId xmlns:a16="http://schemas.microsoft.com/office/drawing/2014/main" id="{315F1C18-5797-7946-A130-943D32859F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555221"/>
            <a:ext cx="7611533" cy="4937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32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9E53-E538-474E-9CEF-069B20BE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5CB9-CBB6-854D-B795-4E732249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Users:</a:t>
            </a:r>
          </a:p>
          <a:p>
            <a:pPr lvl="2"/>
            <a:r>
              <a:rPr lang="en-US" altLang="zh-CN" dirty="0"/>
              <a:t>Female</a:t>
            </a:r>
          </a:p>
          <a:p>
            <a:pPr lvl="2"/>
            <a:r>
              <a:rPr lang="en-US" altLang="zh-CN" dirty="0"/>
              <a:t>30s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Device:</a:t>
            </a:r>
          </a:p>
          <a:p>
            <a:pPr lvl="2"/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Affiliate:</a:t>
            </a:r>
          </a:p>
          <a:p>
            <a:pPr lvl="2"/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(strong</a:t>
            </a:r>
            <a:r>
              <a:rPr lang="zh-CN" altLang="en-US" dirty="0"/>
              <a:t> </a:t>
            </a:r>
            <a:r>
              <a:rPr lang="en-US" altLang="zh-CN" dirty="0"/>
              <a:t>cooperation)</a:t>
            </a:r>
          </a:p>
          <a:p>
            <a:pPr lvl="2"/>
            <a:r>
              <a:rPr lang="en-US" altLang="zh-CN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9374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EA22-30F6-2346-B60C-B95F98B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5C41-1793-AA4C-8F93-8534F048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the new users’ destination</a:t>
            </a:r>
          </a:p>
          <a:p>
            <a:r>
              <a:rPr lang="en-US" dirty="0"/>
              <a:t>Help Airbnb understand their user data insights, investigate potential target users and provide actionable recommendation on marketing campaign strategies</a:t>
            </a:r>
          </a:p>
        </p:txBody>
      </p:sp>
    </p:spTree>
    <p:extLst>
      <p:ext uri="{BB962C8B-B14F-4D97-AF65-F5344CB8AC3E}">
        <p14:creationId xmlns:p14="http://schemas.microsoft.com/office/powerpoint/2010/main" val="21897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D33-CBD4-7741-98A1-4A724928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700B-2766-9447-A411-99C41031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4" name="Google Shape;109;p21">
            <a:extLst>
              <a:ext uri="{FF2B5EF4-FFF2-40B4-BE49-F238E27FC236}">
                <a16:creationId xmlns:a16="http://schemas.microsoft.com/office/drawing/2014/main" id="{7A16CDEF-1177-2642-B273-25D43F967E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1925623"/>
            <a:ext cx="4004733" cy="456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22">
            <a:extLst>
              <a:ext uri="{FF2B5EF4-FFF2-40B4-BE49-F238E27FC236}">
                <a16:creationId xmlns:a16="http://schemas.microsoft.com/office/drawing/2014/main" id="{72B73765-09A4-424C-B18D-F633C60BB0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66" y="2118115"/>
            <a:ext cx="5791201" cy="419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8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F85E-BAF8-2F47-867A-DD972751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Country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endParaRPr lang="en-US" dirty="0"/>
          </a:p>
        </p:txBody>
      </p:sp>
      <p:pic>
        <p:nvPicPr>
          <p:cNvPr id="4" name="Google Shape;122;p23">
            <a:extLst>
              <a:ext uri="{FF2B5EF4-FFF2-40B4-BE49-F238E27FC236}">
                <a16:creationId xmlns:a16="http://schemas.microsoft.com/office/drawing/2014/main" id="{3758F55D-1AF1-6843-9AC3-E13107A818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2734" y="2245850"/>
            <a:ext cx="5139267" cy="42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3;p23">
            <a:extLst>
              <a:ext uri="{FF2B5EF4-FFF2-40B4-BE49-F238E27FC236}">
                <a16:creationId xmlns:a16="http://schemas.microsoft.com/office/drawing/2014/main" id="{20637FC0-F992-164A-897F-8132FFCC75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45851"/>
            <a:ext cx="5257800" cy="424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4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9140-7022-D447-AB78-4C6E4989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Gender</a:t>
            </a:r>
            <a:endParaRPr lang="en-US" dirty="0"/>
          </a:p>
        </p:txBody>
      </p:sp>
      <p:pic>
        <p:nvPicPr>
          <p:cNvPr id="4" name="Google Shape;130;p24">
            <a:extLst>
              <a:ext uri="{FF2B5EF4-FFF2-40B4-BE49-F238E27FC236}">
                <a16:creationId xmlns:a16="http://schemas.microsoft.com/office/drawing/2014/main" id="{25DDBA21-D6C8-3248-8F0A-DDC00EA7D8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1690688"/>
            <a:ext cx="7916333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1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1AB9-CDB5-6D42-8F9F-E523F645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Affiliate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endParaRPr lang="en-US" dirty="0"/>
          </a:p>
        </p:txBody>
      </p:sp>
      <p:pic>
        <p:nvPicPr>
          <p:cNvPr id="4" name="Google Shape;144;p26">
            <a:extLst>
              <a:ext uri="{FF2B5EF4-FFF2-40B4-BE49-F238E27FC236}">
                <a16:creationId xmlns:a16="http://schemas.microsoft.com/office/drawing/2014/main" id="{010CD604-F640-9549-BE34-9057D5440F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4541" y="1690688"/>
            <a:ext cx="6924125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0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89A7-4670-A149-80C7-36ABD385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endParaRPr lang="en-US" dirty="0"/>
          </a:p>
        </p:txBody>
      </p:sp>
      <p:pic>
        <p:nvPicPr>
          <p:cNvPr id="4" name="Google Shape;158;p28">
            <a:extLst>
              <a:ext uri="{FF2B5EF4-FFF2-40B4-BE49-F238E27FC236}">
                <a16:creationId xmlns:a16="http://schemas.microsoft.com/office/drawing/2014/main" id="{ACE7101C-A14F-9B4D-A98E-C003D3B9F9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1532803"/>
            <a:ext cx="6798733" cy="4732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18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3E4-EB5F-564D-852E-A1C1C882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Signup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4" name="Google Shape;176;p31">
            <a:extLst>
              <a:ext uri="{FF2B5EF4-FFF2-40B4-BE49-F238E27FC236}">
                <a16:creationId xmlns:a16="http://schemas.microsoft.com/office/drawing/2014/main" id="{AA189158-46BF-CD4F-B1CD-5DB41F12F8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690688"/>
            <a:ext cx="6612467" cy="455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81</Words>
  <Application>Microsoft Macintosh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Airbnb User Insight Analysis</vt:lpstr>
      <vt:lpstr>Business Goals</vt:lpstr>
      <vt:lpstr>Univariate Analysis</vt:lpstr>
      <vt:lpstr>Age</vt:lpstr>
      <vt:lpstr>Country Destination</vt:lpstr>
      <vt:lpstr>Gender</vt:lpstr>
      <vt:lpstr>Affiliate Provider</vt:lpstr>
      <vt:lpstr>First Device Type</vt:lpstr>
      <vt:lpstr>Signup Method</vt:lpstr>
      <vt:lpstr>Signup App</vt:lpstr>
      <vt:lpstr>Multivariate Analysis</vt:lpstr>
      <vt:lpstr>Gender</vt:lpstr>
      <vt:lpstr>Age</vt:lpstr>
      <vt:lpstr>Signup Method</vt:lpstr>
      <vt:lpstr>Affiliate Provider</vt:lpstr>
      <vt:lpstr>Signup App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User Insight Analysis</dc:title>
  <dc:creator>Shuli Ruan</dc:creator>
  <cp:lastModifiedBy>Shuli Ruan</cp:lastModifiedBy>
  <cp:revision>6</cp:revision>
  <dcterms:created xsi:type="dcterms:W3CDTF">2019-11-11T00:51:01Z</dcterms:created>
  <dcterms:modified xsi:type="dcterms:W3CDTF">2019-11-11T18:17:54Z</dcterms:modified>
</cp:coreProperties>
</file>