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33316-37E1-44B7-ACF6-0A17825DC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FDB0EC-5D83-4B86-8664-67F2F9EE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D20DA-270F-460F-9660-C9CD5926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884D6C-77D0-4514-BDF9-4BD111E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69C3F-6DC6-4E3A-964F-AC9757DE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9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FB39B-3128-451B-ACF4-1F37D749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9E9EF-F78D-46AC-A8A5-43F273F0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221D1-F412-4E4D-B66D-59C49737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9192B-92C4-4CFA-98C3-2FE71E00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3E511-F4BB-4BD5-A2EB-D4B2F4A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D76F9-E6C9-4223-AC56-5CFDC5636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6A4DEF-18B5-48B0-B14B-F27E5BC4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F1745-ACA6-448B-9E1E-41BAFB8F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1111A-808C-4C39-90A8-255279AF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F20BC-D1E8-4293-8A75-44392119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39178-8461-439C-8939-C77C50E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F3C16-644B-4FAB-9232-EAD725E5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9DCA4-EE75-44A8-A9B3-3CF4822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3894B-5533-4519-8C33-0F23C96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BA8EF-2951-41DB-A9F8-B6FA2C19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DC821-C6B3-4143-AFCD-2E96A40E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F448E-237A-4CC8-AA63-DDADDCD7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5E81-C1FA-45C9-9C7D-72997B6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A31F4-50C2-4908-9DE9-B2B5F1ED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1206-0260-48E7-A885-8EE6F777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3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781A5-6A45-4C62-A599-25EE11CD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45B97-8479-47AF-804D-54ECA58F7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112E9E-D8CC-4D58-96C8-6A59FDDEF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FB1322-6EB2-4C9A-B9A6-FFCFE5B6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717A2C-25CE-4B23-A0EE-6218545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444572-F869-4497-96AD-0B829B19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D4593-3108-4988-80D0-DADA5A5E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D8951-3CFB-445A-A834-9B8DABA8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2D19D8-EDC9-4267-94D8-63AFF916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6DC3B0-D143-4896-8329-02F5DB93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267049-0CC9-41F1-BF41-73E82DFA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752BB7-D38A-40E0-80F6-285AA78A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41469A-5F43-4219-86CD-0C0E05B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F53487-3512-4D62-AE84-3F243578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EC117-13BB-4A6E-8BA6-A5FBDC25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42CC4A-7FE1-4130-849B-EEF2AC30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D06B7B-F18D-4581-B260-D4C7B5B1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B32BAE-51B3-45CC-805D-931E5787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7B22EE-E865-4506-AD23-7C2A2046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CC0AC5-95A5-43A9-87AA-41E073DE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AF27F5-DD00-4BE8-BB11-C792C27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60112-821B-4675-8098-28D510AC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CD68F-FF9E-4CF0-8C10-50F987B3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BE003-BB83-40B0-9BC3-C647F7B6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248DB-0B3C-45BA-9307-CE89255F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E14C6-3BC5-4057-81BB-F2FBCED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733163-ABF4-41D0-8464-BCAD535D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6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93FC2-554B-4838-8D06-9C96C10E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131E8A-FE42-4F99-929A-B5DF189B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CCF10-0517-4DC9-85C0-DE45550D3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8FDAB-1EE4-4786-82C2-FF133C4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51D4E-08F6-4A38-A2ED-466C12E9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57ED42-9328-4598-A74A-259599DB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726C36-1A27-439A-9B2E-58530FD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7C3E99-813F-4EEA-9B9C-04F93B39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1DE39-4FD6-467C-A8FC-4D8AF43FD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AEEB-969E-40A2-99B6-BFCB3CC13052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656D3-2234-4FA2-965A-859985BCB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53BE7-E752-4C00-9F09-0E5E7C95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A9917-ACE8-4273-8C4F-DC5F66A8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Clarity</a:t>
            </a:r>
            <a:r>
              <a:rPr lang="ja-JP" altLang="en-US" dirty="0"/>
              <a:t>エンジン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60BCB0-C83C-40CA-8A7E-035002CF5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20/9/21</a:t>
            </a:r>
            <a:r>
              <a:rPr kumimoji="1" lang="ja-JP" altLang="en-US" dirty="0"/>
              <a:t>開発開始</a:t>
            </a:r>
          </a:p>
        </p:txBody>
      </p:sp>
    </p:spTree>
    <p:extLst>
      <p:ext uri="{BB962C8B-B14F-4D97-AF65-F5344CB8AC3E}">
        <p14:creationId xmlns:p14="http://schemas.microsoft.com/office/powerpoint/2010/main" val="27773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CB7FD-CAAC-4D23-B7EE-10E3E784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Shader</a:t>
            </a:r>
            <a:r>
              <a:rPr kumimoji="1" lang="ja-JP" altLang="en-US" dirty="0"/>
              <a:t>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AD033-32F5-4387-9446-8D502DFA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使用する</a:t>
            </a:r>
            <a:r>
              <a:rPr lang="en-US" altLang="ja-JP" dirty="0"/>
              <a:t>Shader</a:t>
            </a:r>
            <a:r>
              <a:rPr lang="ja-JP" altLang="en-US" dirty="0"/>
              <a:t>の一式を定義したものである</a:t>
            </a:r>
            <a:endParaRPr lang="en-US" altLang="ja-JP" dirty="0"/>
          </a:p>
          <a:p>
            <a:r>
              <a:rPr kumimoji="1" lang="ja-JP" altLang="en-US" dirty="0"/>
              <a:t>仕様は以下である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ID</a:t>
            </a:r>
          </a:p>
          <a:p>
            <a:pPr lvl="1"/>
            <a:r>
              <a:rPr lang="ja-JP" altLang="en-US" dirty="0"/>
              <a:t>読み込み</a:t>
            </a:r>
            <a:r>
              <a:rPr lang="en-US" altLang="ja-JP" dirty="0"/>
              <a:t>Shader</a:t>
            </a:r>
            <a:r>
              <a:rPr lang="ja-JP" altLang="en-US" dirty="0"/>
              <a:t>ファイルパス</a:t>
            </a:r>
            <a:endParaRPr lang="en-US" altLang="ja-JP" dirty="0"/>
          </a:p>
          <a:p>
            <a:pPr lvl="1"/>
            <a:r>
              <a:rPr lang="en-US" altLang="ja-JP" dirty="0" err="1"/>
              <a:t>VertexShader</a:t>
            </a:r>
            <a:r>
              <a:rPr lang="ja-JP" altLang="en-US" dirty="0"/>
              <a:t>関数名</a:t>
            </a:r>
            <a:endParaRPr lang="en-US" altLang="ja-JP" dirty="0"/>
          </a:p>
          <a:p>
            <a:pPr lvl="1"/>
            <a:r>
              <a:rPr lang="en-US" altLang="ja-JP" dirty="0" err="1"/>
              <a:t>PixelShader</a:t>
            </a:r>
            <a:r>
              <a:rPr lang="ja-JP" altLang="en-US" dirty="0"/>
              <a:t>関数名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80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92217-C234-4153-B44C-4DBDB085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テクスチャアニメーションファイル仕様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87065-F349-4D8E-8FB6-670DD28D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xml</a:t>
            </a:r>
            <a:r>
              <a:rPr kumimoji="1" lang="ja-JP" altLang="en-US" dirty="0"/>
              <a:t>形式でテクスチャアニメーションを管理する</a:t>
            </a:r>
            <a:endParaRPr kumimoji="1" lang="en-US" altLang="ja-JP" dirty="0"/>
          </a:p>
          <a:p>
            <a:r>
              <a:rPr kumimoji="1" lang="en-US" altLang="ja-JP" sz="2800" dirty="0" err="1"/>
              <a:t>ClarityTextureAnime</a:t>
            </a:r>
            <a:endParaRPr lang="en-US" altLang="ja-JP" dirty="0"/>
          </a:p>
          <a:p>
            <a:pPr lvl="1"/>
            <a:r>
              <a:rPr kumimoji="1" lang="ja-JP" altLang="en-US" dirty="0"/>
              <a:t>ルート要素、必須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root_id</a:t>
            </a:r>
            <a:r>
              <a:rPr kumimoji="1" lang="en-US" altLang="ja-JP" dirty="0"/>
              <a:t>:</a:t>
            </a:r>
            <a:r>
              <a:rPr kumimoji="1" lang="ja-JP" altLang="en-US" dirty="0"/>
              <a:t>このファイルのアニメーション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を定義する。この番号から順番に</a:t>
            </a:r>
            <a:r>
              <a:rPr kumimoji="1" lang="en-US" altLang="ja-JP" sz="2400" dirty="0" err="1"/>
              <a:t>TextureAnimeData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ID</a:t>
            </a:r>
            <a:r>
              <a:rPr kumimoji="1" lang="ja-JP" altLang="en-US" sz="2400"/>
              <a:t>が降られる</a:t>
            </a:r>
            <a:r>
              <a:rPr lang="ja-JP" altLang="en-US"/>
              <a:t>。</a:t>
            </a:r>
            <a:endParaRPr kumimoji="1" lang="en-US" altLang="ja-JP" sz="2400" dirty="0"/>
          </a:p>
          <a:p>
            <a:pPr lvl="1"/>
            <a:endParaRPr kumimoji="1" lang="en-US" altLang="ja-JP" dirty="0"/>
          </a:p>
          <a:p>
            <a:r>
              <a:rPr kumimoji="1" lang="en-US" altLang="ja-JP" sz="2800" dirty="0" err="1"/>
              <a:t>TextureAnimeData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pPr lvl="1"/>
            <a:r>
              <a:rPr kumimoji="1" lang="ja-JP" altLang="en-US" dirty="0"/>
              <a:t>一つのアニメーションを表すデータ</a:t>
            </a:r>
            <a:endParaRPr kumimoji="1" lang="en-US" altLang="ja-JP" dirty="0"/>
          </a:p>
          <a:p>
            <a:pPr lvl="1"/>
            <a:r>
              <a:rPr lang="en-US" altLang="ja-JP" dirty="0"/>
              <a:t>code:</a:t>
            </a:r>
            <a:r>
              <a:rPr lang="ja-JP" altLang="en-US" dirty="0"/>
              <a:t>アニメーション識別子、一位であること</a:t>
            </a:r>
            <a:endParaRPr lang="en-US" altLang="ja-JP" dirty="0"/>
          </a:p>
          <a:p>
            <a:pPr lvl="1"/>
            <a:r>
              <a:rPr kumimoji="1" lang="en-US" altLang="ja-JP" sz="2400" dirty="0"/>
              <a:t>loop:</a:t>
            </a:r>
            <a:r>
              <a:rPr kumimoji="1" lang="ja-JP" altLang="en-US" sz="2400" dirty="0"/>
              <a:t>ループ可否 </a:t>
            </a:r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Loop:Once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の二値</a:t>
            </a:r>
            <a:endParaRPr kumimoji="1" lang="en-US" altLang="ja-JP" sz="2400" dirty="0"/>
          </a:p>
          <a:p>
            <a:pPr lvl="1"/>
            <a:r>
              <a:rPr lang="en-US" altLang="ja-JP" dirty="0" err="1"/>
              <a:t>next:loop</a:t>
            </a:r>
            <a:r>
              <a:rPr lang="ja-JP" altLang="en-US" dirty="0"/>
              <a:t>が</a:t>
            </a:r>
            <a:r>
              <a:rPr lang="en-US" altLang="ja-JP" dirty="0"/>
              <a:t>Once</a:t>
            </a:r>
            <a:r>
              <a:rPr lang="ja-JP" altLang="en-US" dirty="0"/>
              <a:t>の時、遷移先アニメーション識別子、空文字でなし</a:t>
            </a:r>
            <a:endParaRPr lang="en-US" altLang="ja-JP" dirty="0"/>
          </a:p>
          <a:p>
            <a:r>
              <a:rPr kumimoji="1" lang="en-US" altLang="ja-JP" dirty="0"/>
              <a:t>Frame</a:t>
            </a:r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つのアニメーションのフレーム情報 </a:t>
            </a:r>
            <a:r>
              <a:rPr kumimoji="1" lang="en-US" altLang="ja-JP" dirty="0"/>
              <a:t>CSV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テクスチャコード</a:t>
            </a:r>
            <a:r>
              <a:rPr lang="en-US" altLang="ja-JP" dirty="0"/>
              <a:t>],[</a:t>
            </a:r>
            <a:r>
              <a:rPr lang="ja-JP" altLang="en-US" dirty="0"/>
              <a:t>アニメ</a:t>
            </a:r>
            <a:r>
              <a:rPr lang="en-US" altLang="ja-JP" dirty="0" err="1"/>
              <a:t>indexX</a:t>
            </a:r>
            <a:r>
              <a:rPr lang="en-US" altLang="ja-JP" dirty="0"/>
              <a:t>],[</a:t>
            </a:r>
            <a:r>
              <a:rPr lang="ja-JP" altLang="en-US" dirty="0"/>
              <a:t>アニメ</a:t>
            </a:r>
            <a:r>
              <a:rPr lang="en-US" altLang="ja-JP" dirty="0" err="1"/>
              <a:t>IndexY</a:t>
            </a:r>
            <a:r>
              <a:rPr lang="en-US" altLang="ja-JP" dirty="0"/>
              <a:t>],[</a:t>
            </a:r>
            <a:r>
              <a:rPr lang="ja-JP" altLang="en-US" dirty="0"/>
              <a:t>表示時間</a:t>
            </a:r>
            <a:r>
              <a:rPr lang="en-US" altLang="ja-JP" dirty="0"/>
              <a:t>(</a:t>
            </a:r>
            <a:r>
              <a:rPr lang="en-US" altLang="ja-JP" dirty="0" err="1"/>
              <a:t>ms</a:t>
            </a:r>
            <a:r>
              <a:rPr lang="en-US" altLang="ja-JP" dirty="0"/>
              <a:t>)]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00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9B67-9899-4E91-BDF4-C7A1F0C2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テクスチャアニメーション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1D27-C40D-4548-BF37-06654C45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35073C-DAA9-4745-BA5C-4DD352F5F92B}"/>
              </a:ext>
            </a:extLst>
          </p:cNvPr>
          <p:cNvSpPr txBox="1"/>
          <p:nvPr/>
        </p:nvSpPr>
        <p:spPr>
          <a:xfrm>
            <a:off x="1434168" y="2641152"/>
            <a:ext cx="9323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&lt;?xml version="1.0"?&gt;</a:t>
            </a:r>
          </a:p>
          <a:p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ClarityTextureAnime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  &lt;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 code="</a:t>
            </a:r>
            <a:r>
              <a:rPr kumimoji="1" lang="en-US" altLang="ja-JP" sz="1200" dirty="0" err="1"/>
              <a:t>TestAnimeCode</a:t>
            </a:r>
            <a:r>
              <a:rPr kumimoji="1" lang="en-US" altLang="ja-JP" sz="1200" dirty="0"/>
              <a:t>" loop="Loop" next="none"&gt;</a:t>
            </a:r>
          </a:p>
          <a:p>
            <a:r>
              <a:rPr kumimoji="1" lang="en-US" altLang="ja-JP" sz="1200" dirty="0"/>
              <a:t>    &lt;Frame&gt;TexCode,0,0,100&lt;/Frame&gt;</a:t>
            </a:r>
          </a:p>
          <a:p>
            <a:r>
              <a:rPr kumimoji="1" lang="en-US" altLang="ja-JP" sz="1200" dirty="0"/>
              <a:t>    &lt;Frame&gt;TexCode,1,0,100&lt;/Frame&gt;</a:t>
            </a:r>
          </a:p>
          <a:p>
            <a:r>
              <a:rPr kumimoji="1" lang="en-US" altLang="ja-JP" sz="1200" dirty="0"/>
              <a:t>    &lt;Frame&gt;TexCode,2,0,100&lt;/Frame&gt;</a:t>
            </a:r>
          </a:p>
          <a:p>
            <a:r>
              <a:rPr kumimoji="1" lang="en-US" altLang="ja-JP" sz="1200" dirty="0"/>
              <a:t>    &lt;Frame&gt;TexCode,3,0,100&lt;/Frame&gt;</a:t>
            </a:r>
          </a:p>
          <a:p>
            <a:r>
              <a:rPr kumimoji="1" lang="en-US" altLang="ja-JP" sz="1200" dirty="0"/>
              <a:t>  &lt;/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  &lt;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 code="TestAnimeCode_02" loop="Once" next="</a:t>
            </a:r>
            <a:r>
              <a:rPr kumimoji="1" lang="en-US" altLang="ja-JP" sz="1200" dirty="0" err="1"/>
              <a:t>TestAnimeCode</a:t>
            </a:r>
            <a:r>
              <a:rPr kumimoji="1" lang="en-US" altLang="ja-JP" sz="1200" dirty="0"/>
              <a:t>"&gt;</a:t>
            </a:r>
          </a:p>
          <a:p>
            <a:r>
              <a:rPr kumimoji="1" lang="en-US" altLang="ja-JP" sz="1200" dirty="0"/>
              <a:t>    &lt;Frame&gt;TexCode,0,0,100&lt;/Frame&gt;</a:t>
            </a:r>
          </a:p>
          <a:p>
            <a:r>
              <a:rPr kumimoji="1" lang="en-US" altLang="ja-JP" sz="1200" dirty="0"/>
              <a:t>    &lt;Frame&gt;TexCode,1,0,100&lt;/Frame&gt;</a:t>
            </a:r>
          </a:p>
          <a:p>
            <a:r>
              <a:rPr kumimoji="1" lang="en-US" altLang="ja-JP" sz="1200" dirty="0"/>
              <a:t>    &lt;Frame&gt;TexCode,2,0,100&lt;/Frame&gt;</a:t>
            </a:r>
          </a:p>
          <a:p>
            <a:r>
              <a:rPr kumimoji="1" lang="en-US" altLang="ja-JP" sz="1200" dirty="0"/>
              <a:t>    &lt;Frame&gt;TexCode,3,0,100&lt;/Frame&gt;</a:t>
            </a:r>
          </a:p>
          <a:p>
            <a:r>
              <a:rPr kumimoji="1" lang="en-US" altLang="ja-JP" sz="1200" dirty="0"/>
              <a:t>  &lt;/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&lt;/</a:t>
            </a:r>
            <a:r>
              <a:rPr kumimoji="1" lang="en-US" altLang="ja-JP" sz="1200" dirty="0" err="1"/>
              <a:t>ClarityTextureAnime</a:t>
            </a:r>
            <a:r>
              <a:rPr kumimoji="1" lang="en-US" altLang="ja-JP" sz="1200" dirty="0"/>
              <a:t>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188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D363B-C1E4-41F4-8C71-6A19E59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Clarity</a:t>
            </a:r>
            <a:r>
              <a:rPr kumimoji="1" lang="ja-JP" altLang="en-US" dirty="0"/>
              <a:t>エンジン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CFBF0-C39C-4190-B0A8-A7D9B982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Scholar</a:t>
            </a:r>
            <a:r>
              <a:rPr lang="ja-JP" altLang="en-US" dirty="0"/>
              <a:t>エンジンでの失敗を踏まえ、新しいエンジンを作成する。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6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05C88-6429-4D10-B409-AAFAE233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0C301-4707-4605-9A71-417A0644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出来るだけシンプルにする。今まで分けていた敵や自機の区分をなくし、統合機能の一つのオブジェクトとする。</a:t>
            </a:r>
            <a:endParaRPr lang="en-US" altLang="ja-JP" dirty="0"/>
          </a:p>
          <a:p>
            <a:r>
              <a:rPr kumimoji="1" lang="ja-JP" altLang="en-US" dirty="0"/>
              <a:t>描画部分を主にエンジン化し、処理部分を継承できる</a:t>
            </a:r>
            <a:r>
              <a:rPr lang="ja-JP" altLang="en-US" dirty="0"/>
              <a:t>よう</a:t>
            </a:r>
            <a:r>
              <a:rPr kumimoji="1" lang="ja-JP" altLang="en-US" dirty="0"/>
              <a:t>にする。</a:t>
            </a:r>
            <a:endParaRPr kumimoji="1" lang="en-US" altLang="ja-JP" dirty="0"/>
          </a:p>
          <a:p>
            <a:r>
              <a:rPr lang="ja-JP" altLang="en-US" dirty="0"/>
              <a:t>基本可変</a:t>
            </a:r>
            <a:r>
              <a:rPr lang="en-US" altLang="ja-JP" dirty="0"/>
              <a:t>FPS</a:t>
            </a:r>
            <a:r>
              <a:rPr lang="ja-JP" altLang="en-US" dirty="0"/>
              <a:t>、フレームの概念はなくす（オプションで対応も検討だが基本は可変）。</a:t>
            </a:r>
            <a:endParaRPr lang="en-US" altLang="ja-JP" dirty="0"/>
          </a:p>
          <a:p>
            <a:r>
              <a:rPr kumimoji="1" lang="ja-JP" altLang="en-US" dirty="0"/>
              <a:t>あらゆる値は速度等は現実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秒の移動距離として設定する。</a:t>
            </a:r>
            <a:endParaRPr kumimoji="1" lang="en-US" altLang="ja-JP" dirty="0"/>
          </a:p>
          <a:p>
            <a:r>
              <a:rPr lang="ja-JP" altLang="en-US" dirty="0"/>
              <a:t>アニメーションもフレームでなく現実での表示時間とする。</a:t>
            </a:r>
            <a:endParaRPr lang="en-US" altLang="ja-JP" dirty="0"/>
          </a:p>
          <a:p>
            <a:r>
              <a:rPr kumimoji="1" lang="ja-JP" altLang="en-US" dirty="0"/>
              <a:t>合わせて、</a:t>
            </a:r>
            <a:r>
              <a:rPr kumimoji="1" lang="en-US" altLang="ja-JP" dirty="0"/>
              <a:t>Clarity</a:t>
            </a:r>
            <a:r>
              <a:rPr kumimoji="1" lang="ja-JP" altLang="en-US" dirty="0"/>
              <a:t>の名の下に</a:t>
            </a:r>
            <a:r>
              <a:rPr kumimoji="1" lang="en-US" altLang="ja-JP" dirty="0"/>
              <a:t>tool</a:t>
            </a:r>
            <a:r>
              <a:rPr lang="ja-JP" altLang="en-US" dirty="0"/>
              <a:t>群も整備する。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08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70E43-DFA7-4A80-A45B-228D73A2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大枠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8E56815-3C60-4C8C-A5E9-FEA5BAF62DC5}"/>
              </a:ext>
            </a:extLst>
          </p:cNvPr>
          <p:cNvSpPr/>
          <p:nvPr/>
        </p:nvSpPr>
        <p:spPr>
          <a:xfrm>
            <a:off x="838200" y="1795244"/>
            <a:ext cx="3816991" cy="205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</a:t>
            </a:r>
          </a:p>
          <a:p>
            <a:pPr algn="ctr"/>
            <a:r>
              <a:rPr kumimoji="1" lang="ja-JP" altLang="en-US" dirty="0"/>
              <a:t>ゲームコアエンジン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描画基本ライブラリ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EFE26D8-45AB-48F4-BDD0-A08B44A8D7A8}"/>
              </a:ext>
            </a:extLst>
          </p:cNvPr>
          <p:cNvSpPr/>
          <p:nvPr/>
        </p:nvSpPr>
        <p:spPr>
          <a:xfrm>
            <a:off x="5913539" y="1895912"/>
            <a:ext cx="3816991" cy="205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ClarityOrbit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マップ作成ツール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46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1314A-02BB-442B-9673-6DF3639A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クラス図概要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250184-9D7F-4A9C-B356-D29290949C8B}"/>
              </a:ext>
            </a:extLst>
          </p:cNvPr>
          <p:cNvSpPr/>
          <p:nvPr/>
        </p:nvSpPr>
        <p:spPr>
          <a:xfrm>
            <a:off x="3453468" y="3202497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IClarityElement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9D3DBE7-1705-42B9-B67B-506AA1715FE7}"/>
              </a:ext>
            </a:extLst>
          </p:cNvPr>
          <p:cNvSpPr/>
          <p:nvPr/>
        </p:nvSpPr>
        <p:spPr>
          <a:xfrm>
            <a:off x="3453468" y="4507041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ClarityElement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9A2C69-5FD2-4383-AB25-DA09244F6373}"/>
              </a:ext>
            </a:extLst>
          </p:cNvPr>
          <p:cNvSpPr/>
          <p:nvPr/>
        </p:nvSpPr>
        <p:spPr>
          <a:xfrm>
            <a:off x="903215" y="1784117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4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6FAB0-2659-46AE-AD5B-6CCB4C4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Poly</a:t>
            </a:r>
            <a:r>
              <a:rPr lang="ja-JP" altLang="en-US" dirty="0"/>
              <a:t>ファイル仕様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E9429-0454-4943-A578-86644B96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拡張子は</a:t>
            </a:r>
            <a:r>
              <a:rPr lang="en-US" altLang="ja-JP" dirty="0"/>
              <a:t>*.</a:t>
            </a:r>
            <a:r>
              <a:rPr lang="en-US" altLang="ja-JP" dirty="0" err="1"/>
              <a:t>cpo</a:t>
            </a:r>
            <a:r>
              <a:rPr lang="ja-JP" altLang="en-US" dirty="0"/>
              <a:t>を奨励</a:t>
            </a:r>
            <a:r>
              <a:rPr lang="en-US" altLang="ja-JP" dirty="0"/>
              <a:t>(Clarity Polygon Object)</a:t>
            </a:r>
          </a:p>
          <a:p>
            <a:r>
              <a:rPr lang="ja-JP" altLang="en-US" dirty="0"/>
              <a:t>一行目に</a:t>
            </a:r>
            <a:r>
              <a:rPr lang="en-US" altLang="ja-JP" dirty="0"/>
              <a:t>Polygon</a:t>
            </a:r>
            <a:r>
              <a:rPr lang="ja-JP" altLang="en-US" dirty="0"/>
              <a:t>ファイル頂点の形式</a:t>
            </a:r>
            <a:r>
              <a:rPr lang="en-US" altLang="ja-JP" dirty="0"/>
              <a:t>(</a:t>
            </a:r>
            <a:r>
              <a:rPr lang="ja-JP" altLang="en-US"/>
              <a:t>順不同</a:t>
            </a:r>
            <a:r>
              <a:rPr lang="en-US" altLang="ja-JP"/>
              <a:t>)</a:t>
            </a:r>
            <a:endParaRPr lang="en-US" altLang="ja-JP" dirty="0"/>
          </a:p>
          <a:p>
            <a:pPr lvl="1"/>
            <a:r>
              <a:rPr kumimoji="1" lang="en-US" altLang="ja-JP" dirty="0"/>
              <a:t>V:</a:t>
            </a:r>
            <a:r>
              <a:rPr lang="ja-JP" altLang="en-US" dirty="0"/>
              <a:t>頂点</a:t>
            </a:r>
            <a:endParaRPr lang="en-US" altLang="ja-JP" dirty="0"/>
          </a:p>
          <a:p>
            <a:pPr lvl="2"/>
            <a:r>
              <a:rPr kumimoji="1" lang="en-US" altLang="ja-JP" dirty="0"/>
              <a:t>V2=</a:t>
            </a:r>
            <a:r>
              <a:rPr lang="en-US" altLang="ja-JP" dirty="0"/>
              <a:t>Vector2</a:t>
            </a:r>
          </a:p>
          <a:p>
            <a:pPr lvl="2"/>
            <a:r>
              <a:rPr kumimoji="1" lang="en-US" altLang="ja-JP" dirty="0"/>
              <a:t>V3=Vector3</a:t>
            </a:r>
          </a:p>
          <a:p>
            <a:pPr lvl="2"/>
            <a:r>
              <a:rPr lang="en-US" altLang="ja-JP" dirty="0"/>
              <a:t>V4=Vector4</a:t>
            </a:r>
          </a:p>
          <a:p>
            <a:pPr lvl="1"/>
            <a:r>
              <a:rPr kumimoji="1" lang="en-US" altLang="ja-JP" dirty="0"/>
              <a:t>C:</a:t>
            </a:r>
            <a:r>
              <a:rPr kumimoji="1" lang="ja-JP" altLang="en-US" dirty="0"/>
              <a:t>頂点色</a:t>
            </a:r>
            <a:endParaRPr kumimoji="1" lang="en-US" altLang="ja-JP" dirty="0"/>
          </a:p>
          <a:p>
            <a:pPr lvl="2"/>
            <a:r>
              <a:rPr lang="en-US" altLang="ja-JP" dirty="0"/>
              <a:t>C3=RGB</a:t>
            </a:r>
          </a:p>
          <a:p>
            <a:pPr lvl="2"/>
            <a:r>
              <a:rPr lang="en-US" altLang="ja-JP" dirty="0"/>
              <a:t>C4=RGBA</a:t>
            </a:r>
          </a:p>
          <a:p>
            <a:pPr lvl="1"/>
            <a:r>
              <a:rPr lang="en-US" altLang="ja-JP" dirty="0"/>
              <a:t>T=</a:t>
            </a:r>
            <a:r>
              <a:rPr lang="ja-JP" altLang="en-US" dirty="0"/>
              <a:t>テクスチャ座標</a:t>
            </a:r>
            <a:endParaRPr lang="en-US" altLang="ja-JP" dirty="0"/>
          </a:p>
          <a:p>
            <a:pPr lvl="2"/>
            <a:r>
              <a:rPr lang="en-US" altLang="ja-JP" dirty="0"/>
              <a:t>T2=</a:t>
            </a:r>
            <a:r>
              <a:rPr lang="en-US" altLang="ja-JP" dirty="0" err="1"/>
              <a:t>uv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行目頂点数</a:t>
            </a:r>
            <a:endParaRPr lang="en-US" altLang="ja-JP" dirty="0"/>
          </a:p>
          <a:p>
            <a:r>
              <a:rPr lang="ja-JP" altLang="en-US" dirty="0"/>
              <a:t>以下、頂点数分のデータが頂点形式で並んでいる</a:t>
            </a:r>
            <a:endParaRPr lang="en-US" altLang="ja-JP" dirty="0"/>
          </a:p>
          <a:p>
            <a:r>
              <a:rPr lang="ja-JP" altLang="en-US" dirty="0"/>
              <a:t>頂点分データ後、</a:t>
            </a:r>
            <a:r>
              <a:rPr lang="en-US" altLang="ja-JP" dirty="0"/>
              <a:t>Index</a:t>
            </a:r>
            <a:r>
              <a:rPr lang="ja-JP" altLang="en-US" dirty="0"/>
              <a:t>情報が並んでいる、一行目は</a:t>
            </a:r>
            <a:r>
              <a:rPr lang="en-US" altLang="ja-JP" dirty="0"/>
              <a:t>Polygon</a:t>
            </a:r>
            <a:r>
              <a:rPr lang="ja-JP" altLang="en-US" dirty="0"/>
              <a:t>数</a:t>
            </a:r>
            <a:endParaRPr lang="en-US" altLang="ja-JP" dirty="0"/>
          </a:p>
          <a:p>
            <a:r>
              <a:rPr lang="ja-JP" altLang="en-US" dirty="0"/>
              <a:t>その後、</a:t>
            </a:r>
            <a:r>
              <a:rPr lang="en-US" altLang="ja-JP" dirty="0"/>
              <a:t>index</a:t>
            </a:r>
            <a:r>
              <a:rPr lang="ja-JP" altLang="en-US" dirty="0"/>
              <a:t>情報が</a:t>
            </a:r>
            <a:r>
              <a:rPr lang="en-US" altLang="ja-JP" dirty="0"/>
              <a:t>3</a:t>
            </a:r>
            <a:r>
              <a:rPr lang="ja-JP" altLang="en-US" dirty="0"/>
              <a:t>つセットで並ぶ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474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E0766-596B-448B-A5E2-F16659AF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PolyFile</a:t>
            </a:r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F90E-86AF-4A1B-B618-9827A708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4FF53F-C36D-4B6A-A3D2-0FD0808F67EE}"/>
              </a:ext>
            </a:extLst>
          </p:cNvPr>
          <p:cNvSpPr txBox="1"/>
          <p:nvPr/>
        </p:nvSpPr>
        <p:spPr>
          <a:xfrm>
            <a:off x="1308550" y="2476467"/>
            <a:ext cx="985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V3C3T2</a:t>
            </a:r>
          </a:p>
          <a:p>
            <a:r>
              <a:rPr lang="en-US" altLang="ja-JP" dirty="0"/>
              <a:t>4</a:t>
            </a:r>
          </a:p>
          <a:p>
            <a:r>
              <a:rPr lang="en-US" altLang="ja-JP" dirty="0"/>
              <a:t>-0.5,	0.5,	0.0,	1.0,	1.0,	1.0,	0.0,	0.0</a:t>
            </a:r>
          </a:p>
          <a:p>
            <a:r>
              <a:rPr lang="en-US" altLang="ja-JP" dirty="0"/>
              <a:t>0.5,	0.5,	0.0,	1.0,	1.0,	1.0,	1.0,	0.0</a:t>
            </a:r>
          </a:p>
          <a:p>
            <a:r>
              <a:rPr lang="en-US" altLang="ja-JP" dirty="0"/>
              <a:t>0.5,	-0.5,	0.0,	1.0,	1.0,	1.0,	1.0,	1.0</a:t>
            </a:r>
          </a:p>
          <a:p>
            <a:r>
              <a:rPr lang="en-US" altLang="ja-JP" dirty="0"/>
              <a:t>-0.5,	-0.5,	0.0,	1.0,	1.0,	1.0,	0.0,	1.0</a:t>
            </a:r>
          </a:p>
          <a:p>
            <a:r>
              <a:rPr lang="en-US" altLang="ja-JP" dirty="0"/>
              <a:t>2</a:t>
            </a:r>
          </a:p>
          <a:p>
            <a:r>
              <a:rPr lang="en-US" altLang="ja-JP" dirty="0"/>
              <a:t>2,1,0</a:t>
            </a:r>
          </a:p>
          <a:p>
            <a:r>
              <a:rPr lang="en-US" altLang="ja-JP" dirty="0"/>
              <a:t>3,2,0</a:t>
            </a:r>
          </a:p>
          <a:p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8D47B61-9962-479B-B36C-06CBF5C4FD5B}"/>
              </a:ext>
            </a:extLst>
          </p:cNvPr>
          <p:cNvSpPr/>
          <p:nvPr/>
        </p:nvSpPr>
        <p:spPr>
          <a:xfrm rot="16200000">
            <a:off x="2251758" y="1874636"/>
            <a:ext cx="369331" cy="2255748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BCE1186B-F7A3-4B81-8717-0C48F0BF2D54}"/>
              </a:ext>
            </a:extLst>
          </p:cNvPr>
          <p:cNvSpPr/>
          <p:nvPr/>
        </p:nvSpPr>
        <p:spPr>
          <a:xfrm rot="16200000">
            <a:off x="4977855" y="1874634"/>
            <a:ext cx="369331" cy="2255749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B061720C-4558-4FD0-8FB9-3061F2F48DAB}"/>
              </a:ext>
            </a:extLst>
          </p:cNvPr>
          <p:cNvSpPr/>
          <p:nvPr/>
        </p:nvSpPr>
        <p:spPr>
          <a:xfrm rot="16200000">
            <a:off x="7190097" y="2250309"/>
            <a:ext cx="369332" cy="1504400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84711AC-B275-43BA-8F30-6CCFADDEE8AC}"/>
              </a:ext>
            </a:extLst>
          </p:cNvPr>
          <p:cNvSpPr/>
          <p:nvPr/>
        </p:nvSpPr>
        <p:spPr>
          <a:xfrm>
            <a:off x="8265014" y="3090807"/>
            <a:ext cx="545930" cy="1173283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A09B23-7215-4FE6-9E28-E4C5BDF540E1}"/>
              </a:ext>
            </a:extLst>
          </p:cNvPr>
          <p:cNvSpPr txBox="1"/>
          <p:nvPr/>
        </p:nvSpPr>
        <p:spPr>
          <a:xfrm>
            <a:off x="2417718" y="2433739"/>
            <a:ext cx="1608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頂点</a:t>
            </a:r>
            <a:r>
              <a:rPr lang="en-US" altLang="ja-JP" dirty="0"/>
              <a:t>(XYZ)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CA0271-B6A6-40B0-9D0F-4A8A1C4D7B10}"/>
              </a:ext>
            </a:extLst>
          </p:cNvPr>
          <p:cNvSpPr txBox="1"/>
          <p:nvPr/>
        </p:nvSpPr>
        <p:spPr>
          <a:xfrm>
            <a:off x="5049194" y="2433739"/>
            <a:ext cx="1184988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色</a:t>
            </a:r>
            <a:r>
              <a:rPr kumimoji="1" lang="en-US" altLang="ja-JP" dirty="0"/>
              <a:t>(RGB)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6A627-DE0A-4E5F-AE81-FA341CB41396}"/>
              </a:ext>
            </a:extLst>
          </p:cNvPr>
          <p:cNvSpPr txBox="1"/>
          <p:nvPr/>
        </p:nvSpPr>
        <p:spPr>
          <a:xfrm>
            <a:off x="7213426" y="2433739"/>
            <a:ext cx="218250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Texture</a:t>
            </a:r>
            <a:r>
              <a:rPr kumimoji="1" lang="ja-JP" altLang="en-US" dirty="0"/>
              <a:t>座標</a:t>
            </a:r>
            <a:r>
              <a:rPr kumimoji="1" lang="en-US" altLang="ja-JP" dirty="0"/>
              <a:t>(U</a:t>
            </a:r>
            <a:r>
              <a:rPr lang="en-US" altLang="ja-JP" dirty="0"/>
              <a:t>V)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1FE41D-DEE0-49FA-B5D8-F32C6C331223}"/>
              </a:ext>
            </a:extLst>
          </p:cNvPr>
          <p:cNvSpPr txBox="1"/>
          <p:nvPr/>
        </p:nvSpPr>
        <p:spPr>
          <a:xfrm>
            <a:off x="8977138" y="3600066"/>
            <a:ext cx="218250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頂点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D5ECD9-DF86-44F8-9238-41DB7C6FE6CA}"/>
              </a:ext>
            </a:extLst>
          </p:cNvPr>
          <p:cNvSpPr txBox="1"/>
          <p:nvPr/>
        </p:nvSpPr>
        <p:spPr>
          <a:xfrm>
            <a:off x="2091146" y="4514466"/>
            <a:ext cx="3544544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polygon</a:t>
            </a:r>
            <a:r>
              <a:rPr kumimoji="1" lang="ja-JP" altLang="en-US" dirty="0"/>
              <a:t>情報、頂点並び順からの</a:t>
            </a:r>
            <a:r>
              <a:rPr kumimoji="1" lang="en-US" altLang="ja-JP" dirty="0"/>
              <a:t>index</a:t>
            </a:r>
            <a:r>
              <a:rPr kumimoji="1" lang="ja-JP" altLang="en-US" dirty="0"/>
              <a:t>番号</a:t>
            </a:r>
          </a:p>
        </p:txBody>
      </p:sp>
    </p:spTree>
    <p:extLst>
      <p:ext uri="{BB962C8B-B14F-4D97-AF65-F5344CB8AC3E}">
        <p14:creationId xmlns:p14="http://schemas.microsoft.com/office/powerpoint/2010/main" val="192491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6DF81-54E4-4784-91E3-F22A5FE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Polygon</a:t>
            </a:r>
            <a:r>
              <a:rPr kumimoji="1" lang="ja-JP" altLang="en-US" dirty="0"/>
              <a:t>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F2D395-4499-4816-BCE5-7CE0FD3C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読み込む</a:t>
            </a:r>
            <a:r>
              <a:rPr lang="en-US" altLang="ja-JP" dirty="0"/>
              <a:t>Polygon</a:t>
            </a:r>
            <a:r>
              <a:rPr lang="ja-JP" altLang="en-US" dirty="0"/>
              <a:t>ファイル情報を定義する</a:t>
            </a:r>
            <a:endParaRPr lang="en-US" altLang="ja-JP" dirty="0"/>
          </a:p>
          <a:p>
            <a:r>
              <a:rPr kumimoji="1" lang="ja-JP" altLang="en-US" dirty="0"/>
              <a:t>仕様は</a:t>
            </a:r>
            <a:r>
              <a:rPr lang="ja-JP" altLang="en-US" dirty="0"/>
              <a:t>一行目にルート</a:t>
            </a:r>
            <a:r>
              <a:rPr lang="en-US" altLang="ja-JP" dirty="0"/>
              <a:t>ID</a:t>
            </a:r>
          </a:p>
          <a:p>
            <a:r>
              <a:rPr lang="ja-JP" altLang="en-US" dirty="0"/>
              <a:t>以後は読み込み</a:t>
            </a:r>
            <a:r>
              <a:rPr kumimoji="1" lang="ja-JP" altLang="en-US" dirty="0"/>
              <a:t>ファイルパスが並ぶだけである。</a:t>
            </a:r>
          </a:p>
        </p:txBody>
      </p:sp>
    </p:spTree>
    <p:extLst>
      <p:ext uri="{BB962C8B-B14F-4D97-AF65-F5344CB8AC3E}">
        <p14:creationId xmlns:p14="http://schemas.microsoft.com/office/powerpoint/2010/main" val="82349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4FE54-35CE-47DE-B50C-7A8AF680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読み込みテクスチャ一覧ファイル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C1475-D7E7-41CC-A499-AA440D9D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読み込みを行うテクスチャ画像一覧が記されている。</a:t>
            </a:r>
            <a:endParaRPr kumimoji="1" lang="en-US" altLang="ja-JP" dirty="0"/>
          </a:p>
          <a:p>
            <a:r>
              <a:rPr lang="ja-JP" altLang="en-US" dirty="0"/>
              <a:t>仕様は以下である。</a:t>
            </a:r>
            <a:endParaRPr lang="en-US" altLang="ja-JP" dirty="0"/>
          </a:p>
          <a:p>
            <a:pPr lvl="1"/>
            <a:r>
              <a:rPr lang="ja-JP" altLang="en-US" dirty="0"/>
              <a:t>一行目は</a:t>
            </a:r>
            <a:r>
              <a:rPr lang="en-US" altLang="ja-JP" dirty="0" err="1"/>
              <a:t>RootID</a:t>
            </a:r>
            <a:r>
              <a:rPr lang="en-US" altLang="ja-JP" dirty="0"/>
              <a:t> </a:t>
            </a:r>
            <a:r>
              <a:rPr lang="ja-JP" altLang="en-US" dirty="0"/>
              <a:t>以後</a:t>
            </a:r>
            <a:endParaRPr lang="en-US" altLang="ja-JP" dirty="0"/>
          </a:p>
          <a:p>
            <a:pPr lvl="1"/>
            <a:r>
              <a:rPr lang="ja-JP" altLang="en-US" dirty="0"/>
              <a:t>ファイル名</a:t>
            </a:r>
            <a:endParaRPr lang="en-US" altLang="ja-JP" dirty="0"/>
          </a:p>
          <a:p>
            <a:pPr lvl="1"/>
            <a:r>
              <a:rPr kumimoji="1" lang="ja-JP" altLang="en-US" dirty="0"/>
              <a:t>透過色</a:t>
            </a:r>
            <a:r>
              <a:rPr kumimoji="1" lang="en-US" altLang="ja-JP" dirty="0"/>
              <a:t>(-1</a:t>
            </a:r>
            <a:r>
              <a:rPr kumimoji="1" lang="ja-JP" altLang="en-US" dirty="0"/>
              <a:t>で</a:t>
            </a:r>
            <a:r>
              <a:rPr lang="ja-JP" altLang="en-US" dirty="0"/>
              <a:t>透過色なし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画像最大数</a:t>
            </a:r>
            <a:r>
              <a:rPr lang="en-US" altLang="ja-JP" dirty="0"/>
              <a:t>X</a:t>
            </a:r>
          </a:p>
          <a:p>
            <a:pPr lvl="1"/>
            <a:r>
              <a:rPr lang="ja-JP" altLang="en-US" dirty="0"/>
              <a:t>画像</a:t>
            </a:r>
            <a:r>
              <a:rPr kumimoji="1" lang="ja-JP" altLang="en-US" dirty="0"/>
              <a:t>最大数</a:t>
            </a:r>
            <a:r>
              <a:rPr kumimoji="1" lang="en-US" altLang="ja-JP" dirty="0"/>
              <a:t>Y</a:t>
            </a:r>
          </a:p>
          <a:p>
            <a:r>
              <a:rPr kumimoji="1" lang="ja-JP" altLang="en-US" dirty="0"/>
              <a:t>ファイル名（拡張子無し）がコード名となる</a:t>
            </a:r>
            <a:endParaRPr kumimoji="1" lang="en-US" altLang="ja-JP" dirty="0"/>
          </a:p>
          <a:p>
            <a:r>
              <a:rPr lang="ja-JP" altLang="en-US" dirty="0"/>
              <a:t>画像最大数</a:t>
            </a:r>
            <a:r>
              <a:rPr lang="en-US" altLang="ja-JP" dirty="0"/>
              <a:t>XY</a:t>
            </a:r>
            <a:r>
              <a:rPr lang="ja-JP" altLang="en-US" dirty="0"/>
              <a:t>はｱﾆﾒ用、一枚の画像に四つの横に並んで登録されている場合、画像最大数</a:t>
            </a:r>
            <a:r>
              <a:rPr lang="en-US" altLang="ja-JP" dirty="0"/>
              <a:t>X=4</a:t>
            </a:r>
            <a:r>
              <a:rPr lang="ja-JP" altLang="en-US" dirty="0"/>
              <a:t>画像最大数</a:t>
            </a:r>
            <a:r>
              <a:rPr lang="en-US" altLang="ja-JP" dirty="0"/>
              <a:t>Y=1</a:t>
            </a:r>
            <a:r>
              <a:rPr lang="ja-JP" altLang="en-US" dirty="0"/>
              <a:t>、と指定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835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738</Words>
  <Application>Microsoft Office PowerPoint</Application>
  <PresentationFormat>ワイド画面</PresentationFormat>
  <Paragraphs>104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Clarityエンジン</vt:lpstr>
      <vt:lpstr>Clarityエンジン</vt:lpstr>
      <vt:lpstr>基本方針</vt:lpstr>
      <vt:lpstr>大枠</vt:lpstr>
      <vt:lpstr>クラス図概要</vt:lpstr>
      <vt:lpstr>Polyファイル仕様</vt:lpstr>
      <vt:lpstr>PolyFile例</vt:lpstr>
      <vt:lpstr>Polygon一覧ファイル</vt:lpstr>
      <vt:lpstr>読み込みテクスチャ一覧ファイル</vt:lpstr>
      <vt:lpstr>Shader一覧ファイル</vt:lpstr>
      <vt:lpstr>テクスチャアニメーションファイル仕様</vt:lpstr>
      <vt:lpstr>テクスチャアニメーション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Clarityエンジン</dc:title>
  <dc:creator>alk</dc:creator>
  <cp:lastModifiedBy>alk</cp:lastModifiedBy>
  <cp:revision>40</cp:revision>
  <dcterms:created xsi:type="dcterms:W3CDTF">2020-09-21T05:51:14Z</dcterms:created>
  <dcterms:modified xsi:type="dcterms:W3CDTF">2021-03-13T04:53:22Z</dcterms:modified>
</cp:coreProperties>
</file>