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1E33316-37E1-44B7-ACF6-0A17825DC5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DFDB0EC-5D83-4B86-8664-67F2F9EE4A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F2D20DA-270F-460F-9660-C9CD59267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CAEEB-969E-40A2-99B6-BFCB3CC13052}" type="datetimeFigureOut">
              <a:rPr kumimoji="1" lang="ja-JP" altLang="en-US" smtClean="0"/>
              <a:t>2021/5/8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8884D6C-77D0-4514-BDF9-4BD111E60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BB69C3F-6DC6-4E3A-964F-AC9757DE0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3DEE5-7B21-44FA-8C7E-2EAAD01BDE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0943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F5FB39B-3128-451B-ACF4-1F37D749E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A59E9EF-F78D-46AC-A8A5-43F273F0F7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1A221D1-F412-4E4D-B66D-59C49737B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CAEEB-969E-40A2-99B6-BFCB3CC13052}" type="datetimeFigureOut">
              <a:rPr kumimoji="1" lang="ja-JP" altLang="en-US" smtClean="0"/>
              <a:t>2021/5/8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269192B-92C4-4CFA-98C3-2FE71E007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AF3E511-F4BB-4BD5-A2EB-D4B2F4A17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3DEE5-7B21-44FA-8C7E-2EAAD01BDE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9761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354D76F9-E6C9-4223-AC56-5CFDC5636B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16A4DEF-18B5-48B0-B14B-F27E5BC439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FBF1745-ACA6-448B-9E1E-41BAFB8F4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CAEEB-969E-40A2-99B6-BFCB3CC13052}" type="datetimeFigureOut">
              <a:rPr kumimoji="1" lang="ja-JP" altLang="en-US" smtClean="0"/>
              <a:t>2021/5/8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6D1111A-808C-4C39-90A8-255279AF1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46F20BC-D1E8-4293-8A75-44392119D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3DEE5-7B21-44FA-8C7E-2EAAD01BDE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0075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B439178-8461-439C-8939-C77C50E3A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4DF3C16-644B-4FAB-9232-EAD725E5F8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239DCA4-EE75-44A8-A9B3-3CF482265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CAEEB-969E-40A2-99B6-BFCB3CC13052}" type="datetimeFigureOut">
              <a:rPr kumimoji="1" lang="ja-JP" altLang="en-US" smtClean="0"/>
              <a:t>2021/5/8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F83894B-5533-4519-8C33-0F23C9694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00BA8EF-2951-41DB-A9F8-B6FA2C199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3DEE5-7B21-44FA-8C7E-2EAAD01BDE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3873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04DC821-C6B3-4143-AFCD-2E96A40E7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5EF448E-237A-4CC8-AA63-DDADDCD737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71E5E81-C1FA-45C9-9C7D-72997B6F7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CAEEB-969E-40A2-99B6-BFCB3CC13052}" type="datetimeFigureOut">
              <a:rPr kumimoji="1" lang="ja-JP" altLang="en-US" smtClean="0"/>
              <a:t>2021/5/8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BEA31F4-50C2-4908-9DE9-B2B5F1ED2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9201206-0260-48E7-A885-8EE6F7779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3DEE5-7B21-44FA-8C7E-2EAAD01BDE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2637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D781A5-6A45-4C62-A599-25EE11CD1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7545B97-8479-47AF-804D-54ECA58F7A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3112E9E-D8CC-4D58-96C8-6A59FDDEFD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3FB1322-6EB2-4C9A-B9A6-FFCFE5B6D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CAEEB-969E-40A2-99B6-BFCB3CC13052}" type="datetimeFigureOut">
              <a:rPr kumimoji="1" lang="ja-JP" altLang="en-US" smtClean="0"/>
              <a:t>2021/5/8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5717A2C-25CE-4B23-A0EE-62185450E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F444572-F869-4497-96AD-0B829B195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3DEE5-7B21-44FA-8C7E-2EAAD01BDE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7202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ADD4593-3108-4988-80D0-DADA5A5EA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4BD8951-3CFB-445A-A834-9B8DABA8A5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92D19D8-EDC9-4267-94D8-63AFF91631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46DC3B0-D143-4896-8329-02F5DB939F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E3267049-0CC9-41F1-BF41-73E82DFA35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88752BB7-D38A-40E0-80F6-285AA78A5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CAEEB-969E-40A2-99B6-BFCB3CC13052}" type="datetimeFigureOut">
              <a:rPr kumimoji="1" lang="ja-JP" altLang="en-US" smtClean="0"/>
              <a:t>2021/5/8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1841469A-5F43-4219-86CD-0C0E05B20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69F53487-3512-4D62-AE84-3F2435780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3DEE5-7B21-44FA-8C7E-2EAAD01BDE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8003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2AEC117-13BB-4A6E-8BA6-A5FBDC252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942CC4A-7FE1-4130-849B-EEF2AC304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CAEEB-969E-40A2-99B6-BFCB3CC13052}" type="datetimeFigureOut">
              <a:rPr kumimoji="1" lang="ja-JP" altLang="en-US" smtClean="0"/>
              <a:t>2021/5/8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2D06B7B-F18D-4581-B260-D4C7B5B15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3B32BAE-51B3-45CC-805D-931E57876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3DEE5-7B21-44FA-8C7E-2EAAD01BDE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7972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D57B22EE-E865-4506-AD23-7C2A20468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CAEEB-969E-40A2-99B6-BFCB3CC13052}" type="datetimeFigureOut">
              <a:rPr kumimoji="1" lang="ja-JP" altLang="en-US" smtClean="0"/>
              <a:t>2021/5/8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FCC0AC5-95A5-43A9-87AA-41E073DE3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6AF27F5-DD00-4BE8-BB11-C792C273D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3DEE5-7B21-44FA-8C7E-2EAAD01BDE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5924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960112-821B-4675-8098-28D510AC4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12CD68F-FF9E-4CF0-8C10-50F987B34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4EBE003-BB83-40B0-9BC3-C647F7B672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A7248DB-0B3C-45BA-9307-CE89255FE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CAEEB-969E-40A2-99B6-BFCB3CC13052}" type="datetimeFigureOut">
              <a:rPr kumimoji="1" lang="ja-JP" altLang="en-US" smtClean="0"/>
              <a:t>2021/5/8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8BE14C6-3BC5-4057-81BB-F2FBCEDD5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E733163-ABF4-41D0-8464-BCAD535DF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3DEE5-7B21-44FA-8C7E-2EAAD01BDE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1640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7193FC2-554B-4838-8D06-9C96C10E3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E3131E8A-FE42-4F99-929A-B5DF189B48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25CCF10-0517-4DC9-85C0-DE45550D35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118FDAB-1EE4-4786-82C2-FF133C4A0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CAEEB-969E-40A2-99B6-BFCB3CC13052}" type="datetimeFigureOut">
              <a:rPr kumimoji="1" lang="ja-JP" altLang="en-US" smtClean="0"/>
              <a:t>2021/5/8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0B51D4E-08F6-4A38-A2ED-466C12E95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857ED42-9328-4598-A74A-259599DBD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3DEE5-7B21-44FA-8C7E-2EAAD01BDE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4033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5726C36-1A27-439A-9B2E-58530FD5C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E7C3E99-813F-4EEA-9B9C-04F93B39F5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EF1DE39-4FD6-467C-A8FC-4D8AF43FD4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3CAEEB-969E-40A2-99B6-BFCB3CC13052}" type="datetimeFigureOut">
              <a:rPr kumimoji="1" lang="ja-JP" altLang="en-US" smtClean="0"/>
              <a:t>2021/5/8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2C656D3-2234-4FA2-965A-859985BCBB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CB53BE7-E752-4C00-9F09-0E5E7C9592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83DEE5-7B21-44FA-8C7E-2EAAD01BDE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53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6BA9917-ACE8-4273-8C4F-DC5F66A8BC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/>
              <a:t>Clarity</a:t>
            </a:r>
            <a:r>
              <a:rPr lang="ja-JP" altLang="en-US" dirty="0"/>
              <a:t>エンジン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860BCB0-C83C-40CA-8A7E-035002CF5D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/>
              <a:t>20/9/21</a:t>
            </a:r>
            <a:r>
              <a:rPr kumimoji="1" lang="ja-JP" altLang="en-US" dirty="0"/>
              <a:t>開発開始</a:t>
            </a:r>
          </a:p>
        </p:txBody>
      </p:sp>
    </p:spTree>
    <p:extLst>
      <p:ext uri="{BB962C8B-B14F-4D97-AF65-F5344CB8AC3E}">
        <p14:creationId xmlns:p14="http://schemas.microsoft.com/office/powerpoint/2010/main" val="27773798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76CB7FD-CAAC-4D23-B7EE-10E3E784F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Shader</a:t>
            </a:r>
            <a:r>
              <a:rPr kumimoji="1" lang="ja-JP" altLang="en-US" dirty="0"/>
              <a:t>一覧ファイル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34AD033-32F5-4387-9446-8D502DFA87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使用する</a:t>
            </a:r>
            <a:r>
              <a:rPr lang="en-US" altLang="ja-JP" dirty="0"/>
              <a:t>Shader</a:t>
            </a:r>
            <a:r>
              <a:rPr lang="ja-JP" altLang="en-US" dirty="0"/>
              <a:t>の一式を定義したものである</a:t>
            </a:r>
            <a:endParaRPr lang="en-US" altLang="ja-JP" dirty="0"/>
          </a:p>
          <a:p>
            <a:r>
              <a:rPr kumimoji="1" lang="ja-JP" altLang="en-US" dirty="0"/>
              <a:t>仕様は以下である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ID</a:t>
            </a:r>
          </a:p>
          <a:p>
            <a:pPr lvl="1"/>
            <a:r>
              <a:rPr lang="ja-JP" altLang="en-US" dirty="0"/>
              <a:t>読み込み</a:t>
            </a:r>
            <a:r>
              <a:rPr lang="en-US" altLang="ja-JP" dirty="0"/>
              <a:t>Shader</a:t>
            </a:r>
            <a:r>
              <a:rPr lang="ja-JP" altLang="en-US" dirty="0"/>
              <a:t>ファイルパス</a:t>
            </a:r>
            <a:endParaRPr lang="en-US" altLang="ja-JP" dirty="0"/>
          </a:p>
          <a:p>
            <a:pPr lvl="1"/>
            <a:r>
              <a:rPr lang="en-US" altLang="ja-JP" dirty="0" err="1"/>
              <a:t>VertexShader</a:t>
            </a:r>
            <a:r>
              <a:rPr lang="ja-JP" altLang="en-US" dirty="0"/>
              <a:t>関数名</a:t>
            </a:r>
            <a:endParaRPr lang="en-US" altLang="ja-JP" dirty="0"/>
          </a:p>
          <a:p>
            <a:pPr lvl="1"/>
            <a:r>
              <a:rPr lang="en-US" altLang="ja-JP" dirty="0" err="1"/>
              <a:t>PixelShader</a:t>
            </a:r>
            <a:r>
              <a:rPr lang="ja-JP" altLang="en-US" dirty="0"/>
              <a:t>関数名</a:t>
            </a:r>
            <a:endParaRPr lang="en-US" altLang="ja-JP" dirty="0"/>
          </a:p>
          <a:p>
            <a:pPr lvl="1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768002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0692217-C234-4153-B44C-4DBDB085D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テクスチャアニメーションファイル仕様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B687065-F349-4D8E-8FB6-670DD28D82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kumimoji="1" lang="en-US" altLang="ja-JP" dirty="0"/>
              <a:t>xml</a:t>
            </a:r>
            <a:r>
              <a:rPr kumimoji="1" lang="ja-JP" altLang="en-US" dirty="0"/>
              <a:t>形式でテクスチャアニメーションを管理する</a:t>
            </a:r>
            <a:endParaRPr kumimoji="1" lang="en-US" altLang="ja-JP" dirty="0"/>
          </a:p>
          <a:p>
            <a:r>
              <a:rPr kumimoji="1" lang="en-US" altLang="ja-JP" sz="2800" dirty="0" err="1"/>
              <a:t>ClarityTextureAnime</a:t>
            </a:r>
            <a:endParaRPr lang="en-US" altLang="ja-JP" dirty="0"/>
          </a:p>
          <a:p>
            <a:pPr lvl="1"/>
            <a:r>
              <a:rPr kumimoji="1" lang="ja-JP" altLang="en-US" dirty="0"/>
              <a:t>ルート要素、必須</a:t>
            </a:r>
            <a:endParaRPr kumimoji="1" lang="en-US" altLang="ja-JP" dirty="0"/>
          </a:p>
          <a:p>
            <a:pPr lvl="1"/>
            <a:r>
              <a:rPr kumimoji="1" lang="en-US" altLang="ja-JP" dirty="0" err="1"/>
              <a:t>root_id</a:t>
            </a:r>
            <a:r>
              <a:rPr kumimoji="1" lang="en-US" altLang="ja-JP" dirty="0"/>
              <a:t>:</a:t>
            </a:r>
            <a:r>
              <a:rPr kumimoji="1" lang="ja-JP" altLang="en-US" dirty="0"/>
              <a:t>このファイルのアニメーション</a:t>
            </a:r>
            <a:r>
              <a:rPr kumimoji="1" lang="en-US" altLang="ja-JP" dirty="0"/>
              <a:t>ID</a:t>
            </a:r>
            <a:r>
              <a:rPr kumimoji="1" lang="ja-JP" altLang="en-US" dirty="0"/>
              <a:t>を定義する。この番号から順番に</a:t>
            </a:r>
            <a:r>
              <a:rPr kumimoji="1" lang="en-US" altLang="ja-JP" sz="2400" dirty="0" err="1"/>
              <a:t>TextureAnimeData</a:t>
            </a:r>
            <a:r>
              <a:rPr kumimoji="1" lang="ja-JP" altLang="en-US" sz="2400" dirty="0"/>
              <a:t>の</a:t>
            </a:r>
            <a:r>
              <a:rPr kumimoji="1" lang="en-US" altLang="ja-JP" sz="2400" dirty="0"/>
              <a:t>ID</a:t>
            </a:r>
            <a:r>
              <a:rPr kumimoji="1" lang="ja-JP" altLang="en-US" sz="2400"/>
              <a:t>が降られる</a:t>
            </a:r>
            <a:r>
              <a:rPr lang="ja-JP" altLang="en-US"/>
              <a:t>。</a:t>
            </a:r>
            <a:endParaRPr kumimoji="1" lang="en-US" altLang="ja-JP" sz="2400" dirty="0"/>
          </a:p>
          <a:p>
            <a:pPr lvl="1"/>
            <a:endParaRPr kumimoji="1" lang="en-US" altLang="ja-JP" dirty="0"/>
          </a:p>
          <a:p>
            <a:r>
              <a:rPr kumimoji="1" lang="en-US" altLang="ja-JP" sz="2800" dirty="0" err="1"/>
              <a:t>TextureAnimeData</a:t>
            </a:r>
            <a:r>
              <a:rPr kumimoji="1" lang="ja-JP" altLang="en-US" sz="2800" dirty="0"/>
              <a:t>　</a:t>
            </a:r>
            <a:endParaRPr kumimoji="1" lang="en-US" altLang="ja-JP" sz="2800" dirty="0"/>
          </a:p>
          <a:p>
            <a:pPr lvl="1"/>
            <a:r>
              <a:rPr kumimoji="1" lang="ja-JP" altLang="en-US" dirty="0"/>
              <a:t>一つのアニメーションを表すデータ</a:t>
            </a:r>
            <a:endParaRPr kumimoji="1" lang="en-US" altLang="ja-JP" dirty="0"/>
          </a:p>
          <a:p>
            <a:pPr lvl="1"/>
            <a:r>
              <a:rPr lang="en-US" altLang="ja-JP" dirty="0"/>
              <a:t>code:</a:t>
            </a:r>
            <a:r>
              <a:rPr lang="ja-JP" altLang="en-US" dirty="0"/>
              <a:t>アニメーション識別子、一位であること</a:t>
            </a:r>
            <a:endParaRPr lang="en-US" altLang="ja-JP" dirty="0"/>
          </a:p>
          <a:p>
            <a:pPr lvl="1"/>
            <a:r>
              <a:rPr kumimoji="1" lang="en-US" altLang="ja-JP" sz="2400" dirty="0"/>
              <a:t>loop:</a:t>
            </a:r>
            <a:r>
              <a:rPr kumimoji="1" lang="ja-JP" altLang="en-US" sz="2400" dirty="0"/>
              <a:t>ループ可否 </a:t>
            </a:r>
            <a:r>
              <a:rPr kumimoji="1" lang="en-US" altLang="ja-JP" sz="2400" dirty="0"/>
              <a:t>[</a:t>
            </a:r>
            <a:r>
              <a:rPr kumimoji="1" lang="en-US" altLang="ja-JP" sz="2400" dirty="0" err="1"/>
              <a:t>Loop:Once</a:t>
            </a:r>
            <a:r>
              <a:rPr kumimoji="1" lang="en-US" altLang="ja-JP" sz="2400" dirty="0"/>
              <a:t>]</a:t>
            </a:r>
            <a:r>
              <a:rPr kumimoji="1" lang="ja-JP" altLang="en-US" sz="2400" dirty="0"/>
              <a:t>の二値</a:t>
            </a:r>
            <a:endParaRPr kumimoji="1" lang="en-US" altLang="ja-JP" sz="2400" dirty="0"/>
          </a:p>
          <a:p>
            <a:pPr lvl="1"/>
            <a:r>
              <a:rPr lang="en-US" altLang="ja-JP" dirty="0" err="1"/>
              <a:t>next:loop</a:t>
            </a:r>
            <a:r>
              <a:rPr lang="ja-JP" altLang="en-US" dirty="0"/>
              <a:t>が</a:t>
            </a:r>
            <a:r>
              <a:rPr lang="en-US" altLang="ja-JP" dirty="0"/>
              <a:t>Once</a:t>
            </a:r>
            <a:r>
              <a:rPr lang="ja-JP" altLang="en-US" dirty="0"/>
              <a:t>の時、遷移先アニメーション識別子、空文字でなし</a:t>
            </a:r>
            <a:endParaRPr lang="en-US" altLang="ja-JP" dirty="0"/>
          </a:p>
          <a:p>
            <a:r>
              <a:rPr kumimoji="1" lang="en-US" altLang="ja-JP" dirty="0"/>
              <a:t>Frame</a:t>
            </a:r>
          </a:p>
          <a:p>
            <a:pPr lvl="1"/>
            <a:r>
              <a:rPr kumimoji="1" lang="en-US" altLang="ja-JP" dirty="0"/>
              <a:t>1</a:t>
            </a:r>
            <a:r>
              <a:rPr kumimoji="1" lang="ja-JP" altLang="en-US" dirty="0"/>
              <a:t>つのアニメーションのフレーム情報 </a:t>
            </a:r>
            <a:r>
              <a:rPr kumimoji="1" lang="en-US" altLang="ja-JP" dirty="0"/>
              <a:t>CSV</a:t>
            </a:r>
            <a:r>
              <a:rPr lang="ja-JP" altLang="en-US" dirty="0"/>
              <a:t>形式</a:t>
            </a:r>
            <a:endParaRPr lang="en-US" altLang="ja-JP" dirty="0"/>
          </a:p>
          <a:p>
            <a:pPr lvl="1"/>
            <a:r>
              <a:rPr lang="en-US" altLang="ja-JP" dirty="0"/>
              <a:t>[</a:t>
            </a:r>
            <a:r>
              <a:rPr lang="ja-JP" altLang="en-US" dirty="0"/>
              <a:t>テクスチャコード</a:t>
            </a:r>
            <a:r>
              <a:rPr lang="en-US" altLang="ja-JP" dirty="0"/>
              <a:t>],[</a:t>
            </a:r>
            <a:r>
              <a:rPr lang="ja-JP" altLang="en-US" dirty="0"/>
              <a:t>アニメ</a:t>
            </a:r>
            <a:r>
              <a:rPr lang="en-US" altLang="ja-JP" dirty="0" err="1"/>
              <a:t>indexX</a:t>
            </a:r>
            <a:r>
              <a:rPr lang="en-US" altLang="ja-JP" dirty="0"/>
              <a:t>],[</a:t>
            </a:r>
            <a:r>
              <a:rPr lang="ja-JP" altLang="en-US" dirty="0"/>
              <a:t>アニメ</a:t>
            </a:r>
            <a:r>
              <a:rPr lang="en-US" altLang="ja-JP" dirty="0" err="1"/>
              <a:t>IndexY</a:t>
            </a:r>
            <a:r>
              <a:rPr lang="en-US" altLang="ja-JP" dirty="0"/>
              <a:t>],[</a:t>
            </a:r>
            <a:r>
              <a:rPr lang="ja-JP" altLang="en-US" dirty="0"/>
              <a:t>表示時間</a:t>
            </a:r>
            <a:r>
              <a:rPr lang="en-US" altLang="ja-JP" dirty="0"/>
              <a:t>(</a:t>
            </a:r>
            <a:r>
              <a:rPr lang="en-US" altLang="ja-JP" dirty="0" err="1"/>
              <a:t>ms</a:t>
            </a:r>
            <a:r>
              <a:rPr lang="en-US" altLang="ja-JP" dirty="0"/>
              <a:t>)]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800867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86C9B67-9899-4E91-BDF4-C7A1F0C22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テクスチャアニメーション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28C1D27-C40D-4548-BF37-06654C4562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C35073C-DAA9-4745-BA5C-4DD352F5F92B}"/>
              </a:ext>
            </a:extLst>
          </p:cNvPr>
          <p:cNvSpPr txBox="1"/>
          <p:nvPr/>
        </p:nvSpPr>
        <p:spPr>
          <a:xfrm>
            <a:off x="1434168" y="2641152"/>
            <a:ext cx="932366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&lt;?xml version="1.0"?&gt;</a:t>
            </a:r>
          </a:p>
          <a:p>
            <a:r>
              <a:rPr kumimoji="1" lang="en-US" altLang="ja-JP" sz="1200" dirty="0"/>
              <a:t>&lt;</a:t>
            </a:r>
            <a:r>
              <a:rPr kumimoji="1" lang="en-US" altLang="ja-JP" sz="1200" dirty="0" err="1"/>
              <a:t>ClarityTextureAnime</a:t>
            </a:r>
            <a:r>
              <a:rPr kumimoji="1" lang="en-US" altLang="ja-JP" sz="1200" dirty="0"/>
              <a:t>&gt;</a:t>
            </a:r>
          </a:p>
          <a:p>
            <a:r>
              <a:rPr kumimoji="1" lang="en-US" altLang="ja-JP" sz="1200" dirty="0"/>
              <a:t>  &lt;</a:t>
            </a:r>
            <a:r>
              <a:rPr kumimoji="1" lang="en-US" altLang="ja-JP" sz="1200" dirty="0" err="1"/>
              <a:t>TextureAnimeData</a:t>
            </a:r>
            <a:r>
              <a:rPr kumimoji="1" lang="en-US" altLang="ja-JP" sz="1200" dirty="0"/>
              <a:t> code="</a:t>
            </a:r>
            <a:r>
              <a:rPr kumimoji="1" lang="en-US" altLang="ja-JP" sz="1200" dirty="0" err="1"/>
              <a:t>TestAnimeCode</a:t>
            </a:r>
            <a:r>
              <a:rPr kumimoji="1" lang="en-US" altLang="ja-JP" sz="1200" dirty="0"/>
              <a:t>" loop="Loop" next="none"&gt;</a:t>
            </a:r>
          </a:p>
          <a:p>
            <a:r>
              <a:rPr kumimoji="1" lang="en-US" altLang="ja-JP" sz="1200" dirty="0"/>
              <a:t>    &lt;Frame&gt;TexCode,0,0,100&lt;/Frame&gt;</a:t>
            </a:r>
          </a:p>
          <a:p>
            <a:r>
              <a:rPr kumimoji="1" lang="en-US" altLang="ja-JP" sz="1200" dirty="0"/>
              <a:t>    &lt;Frame&gt;TexCode,1,0,100&lt;/Frame&gt;</a:t>
            </a:r>
          </a:p>
          <a:p>
            <a:r>
              <a:rPr kumimoji="1" lang="en-US" altLang="ja-JP" sz="1200" dirty="0"/>
              <a:t>    &lt;Frame&gt;TexCode,2,0,100&lt;/Frame&gt;</a:t>
            </a:r>
          </a:p>
          <a:p>
            <a:r>
              <a:rPr kumimoji="1" lang="en-US" altLang="ja-JP" sz="1200" dirty="0"/>
              <a:t>    &lt;Frame&gt;TexCode,3,0,100&lt;/Frame&gt;</a:t>
            </a:r>
          </a:p>
          <a:p>
            <a:r>
              <a:rPr kumimoji="1" lang="en-US" altLang="ja-JP" sz="1200" dirty="0"/>
              <a:t>  &lt;/</a:t>
            </a:r>
            <a:r>
              <a:rPr kumimoji="1" lang="en-US" altLang="ja-JP" sz="1200" dirty="0" err="1"/>
              <a:t>TextureAnimeData</a:t>
            </a:r>
            <a:r>
              <a:rPr kumimoji="1" lang="en-US" altLang="ja-JP" sz="1200" dirty="0"/>
              <a:t>&gt;</a:t>
            </a:r>
          </a:p>
          <a:p>
            <a:r>
              <a:rPr kumimoji="1" lang="en-US" altLang="ja-JP" sz="1200" dirty="0"/>
              <a:t>  &lt;</a:t>
            </a:r>
            <a:r>
              <a:rPr kumimoji="1" lang="en-US" altLang="ja-JP" sz="1200" dirty="0" err="1"/>
              <a:t>TextureAnimeData</a:t>
            </a:r>
            <a:r>
              <a:rPr kumimoji="1" lang="en-US" altLang="ja-JP" sz="1200" dirty="0"/>
              <a:t> code="TestAnimeCode_02" loop="Once" next="</a:t>
            </a:r>
            <a:r>
              <a:rPr kumimoji="1" lang="en-US" altLang="ja-JP" sz="1200" dirty="0" err="1"/>
              <a:t>TestAnimeCode</a:t>
            </a:r>
            <a:r>
              <a:rPr kumimoji="1" lang="en-US" altLang="ja-JP" sz="1200" dirty="0"/>
              <a:t>"&gt;</a:t>
            </a:r>
          </a:p>
          <a:p>
            <a:r>
              <a:rPr kumimoji="1" lang="en-US" altLang="ja-JP" sz="1200" dirty="0"/>
              <a:t>    &lt;Frame&gt;TexCode,0,0,100&lt;/Frame&gt;</a:t>
            </a:r>
          </a:p>
          <a:p>
            <a:r>
              <a:rPr kumimoji="1" lang="en-US" altLang="ja-JP" sz="1200" dirty="0"/>
              <a:t>    &lt;Frame&gt;TexCode,1,0,100&lt;/Frame&gt;</a:t>
            </a:r>
          </a:p>
          <a:p>
            <a:r>
              <a:rPr kumimoji="1" lang="en-US" altLang="ja-JP" sz="1200" dirty="0"/>
              <a:t>    &lt;Frame&gt;TexCode,2,0,100&lt;/Frame&gt;</a:t>
            </a:r>
          </a:p>
          <a:p>
            <a:r>
              <a:rPr kumimoji="1" lang="en-US" altLang="ja-JP" sz="1200" dirty="0"/>
              <a:t>    &lt;Frame&gt;TexCode,3,0,100&lt;/Frame&gt;</a:t>
            </a:r>
          </a:p>
          <a:p>
            <a:r>
              <a:rPr kumimoji="1" lang="en-US" altLang="ja-JP" sz="1200" dirty="0"/>
              <a:t>  &lt;/</a:t>
            </a:r>
            <a:r>
              <a:rPr kumimoji="1" lang="en-US" altLang="ja-JP" sz="1200" dirty="0" err="1"/>
              <a:t>TextureAnimeData</a:t>
            </a:r>
            <a:r>
              <a:rPr kumimoji="1" lang="en-US" altLang="ja-JP" sz="1200" dirty="0"/>
              <a:t>&gt;</a:t>
            </a:r>
          </a:p>
          <a:p>
            <a:r>
              <a:rPr kumimoji="1" lang="en-US" altLang="ja-JP" sz="1200" dirty="0"/>
              <a:t>&lt;/</a:t>
            </a:r>
            <a:r>
              <a:rPr kumimoji="1" lang="en-US" altLang="ja-JP" sz="1200" dirty="0" err="1"/>
              <a:t>ClarityTextureAnime</a:t>
            </a:r>
            <a:r>
              <a:rPr kumimoji="1" lang="en-US" altLang="ja-JP" sz="1200" dirty="0"/>
              <a:t>&gt;</a:t>
            </a: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6418873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1A38BEF-E381-4DDC-8D8D-A349F1353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汎用ユーザー設定ファイル仕様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E375118-3DDC-4C20-985C-B53A2121E9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kumimoji="1" lang="ja-JP" altLang="en-US" dirty="0"/>
              <a:t>汎用的に使用できるユーザー設定ファイルを作成し、</a:t>
            </a:r>
            <a:r>
              <a:rPr lang="ja-JP" altLang="en-US" dirty="0"/>
              <a:t>ゲームの設定変更を気がるに行えるようにする</a:t>
            </a:r>
            <a:endParaRPr lang="en-US" altLang="ja-JP" dirty="0"/>
          </a:p>
          <a:p>
            <a:r>
              <a:rPr kumimoji="1" lang="ja-JP" altLang="en-US" dirty="0"/>
              <a:t>ファイル仕様は</a:t>
            </a:r>
            <a:r>
              <a:rPr kumimoji="1" lang="en-US" altLang="ja-JP" dirty="0"/>
              <a:t>csv</a:t>
            </a:r>
            <a:r>
              <a:rPr kumimoji="1" lang="ja-JP" altLang="en-US" dirty="0"/>
              <a:t>形式で以下の予定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コード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データコード</a:t>
            </a:r>
            <a:endParaRPr kumimoji="1" lang="en-US" altLang="ja-JP" dirty="0"/>
          </a:p>
          <a:p>
            <a:pPr lvl="2"/>
            <a:r>
              <a:rPr lang="ja-JP" altLang="en-US" dirty="0"/>
              <a:t>データコードは以下とし、大文字小文字を区別しない</a:t>
            </a:r>
            <a:endParaRPr lang="en-US" altLang="ja-JP" dirty="0"/>
          </a:p>
          <a:p>
            <a:pPr lvl="2"/>
            <a:r>
              <a:rPr lang="en-US" altLang="ja-JP" dirty="0"/>
              <a:t>int</a:t>
            </a:r>
          </a:p>
          <a:p>
            <a:pPr lvl="2"/>
            <a:r>
              <a:rPr kumimoji="1" lang="en-US" altLang="ja-JP" dirty="0"/>
              <a:t>float</a:t>
            </a:r>
          </a:p>
          <a:p>
            <a:pPr lvl="2"/>
            <a:r>
              <a:rPr lang="en-US" altLang="ja-JP" dirty="0"/>
              <a:t>vec2</a:t>
            </a:r>
          </a:p>
          <a:p>
            <a:pPr lvl="2"/>
            <a:r>
              <a:rPr lang="en-US" altLang="ja-JP"/>
              <a:t>vec3</a:t>
            </a:r>
            <a:endParaRPr lang="en-US" altLang="ja-JP" dirty="0"/>
          </a:p>
          <a:p>
            <a:pPr lvl="2"/>
            <a:r>
              <a:rPr kumimoji="1" lang="en-US" altLang="ja-JP" dirty="0"/>
              <a:t>string</a:t>
            </a:r>
          </a:p>
          <a:p>
            <a:pPr lvl="2"/>
            <a:r>
              <a:rPr lang="en-US" altLang="ja-JP" dirty="0"/>
              <a:t>array</a:t>
            </a:r>
          </a:p>
          <a:p>
            <a:pPr lvl="1"/>
            <a:r>
              <a:rPr lang="ja-JP" altLang="en-US" dirty="0"/>
              <a:t>値</a:t>
            </a:r>
            <a:endParaRPr lang="en-US" altLang="ja-JP" dirty="0"/>
          </a:p>
          <a:p>
            <a:r>
              <a:rPr lang="ja-JP" altLang="en-US" dirty="0"/>
              <a:t>データコード</a:t>
            </a:r>
            <a:r>
              <a:rPr lang="en-US" altLang="ja-JP" dirty="0"/>
              <a:t>array</a:t>
            </a:r>
            <a:r>
              <a:rPr lang="ja-JP" altLang="en-US" dirty="0"/>
              <a:t>の場合は値の場所は以下に変化する</a:t>
            </a:r>
            <a:endParaRPr lang="en-US" altLang="ja-JP" dirty="0"/>
          </a:p>
          <a:p>
            <a:pPr lvl="1"/>
            <a:r>
              <a:rPr lang="ja-JP" altLang="en-US" dirty="0"/>
              <a:t>データ数</a:t>
            </a:r>
            <a:endParaRPr lang="en-US" altLang="ja-JP" dirty="0"/>
          </a:p>
          <a:p>
            <a:pPr lvl="1"/>
            <a:r>
              <a:rPr lang="ja-JP" altLang="en-US" dirty="0"/>
              <a:t>データコード</a:t>
            </a:r>
            <a:endParaRPr lang="en-US" altLang="ja-JP" dirty="0"/>
          </a:p>
          <a:p>
            <a:pPr lvl="1"/>
            <a:r>
              <a:rPr lang="ja-JP" altLang="en-US" dirty="0"/>
              <a:t>値</a:t>
            </a:r>
            <a:r>
              <a:rPr lang="en-US" altLang="ja-JP" dirty="0"/>
              <a:t>….</a:t>
            </a:r>
          </a:p>
          <a:p>
            <a:pPr lvl="1"/>
            <a:endParaRPr lang="en-US" altLang="ja-JP" dirty="0"/>
          </a:p>
          <a:p>
            <a:pPr lvl="1"/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823378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18D363B-C1E4-41F4-8C71-6A19E595E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Clarity</a:t>
            </a:r>
            <a:r>
              <a:rPr kumimoji="1" lang="ja-JP" altLang="en-US" dirty="0"/>
              <a:t>エンジン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F3CFBF0-C39C-4190-B0A8-A7D9B982BA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ja-JP" dirty="0"/>
          </a:p>
          <a:p>
            <a:r>
              <a:rPr lang="en-US" altLang="ja-JP" dirty="0"/>
              <a:t>Scholar</a:t>
            </a:r>
            <a:r>
              <a:rPr lang="ja-JP" altLang="en-US" dirty="0"/>
              <a:t>エンジンでの失敗を踏まえ、新しいエンジンを作成する。</a:t>
            </a:r>
            <a:endParaRPr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66604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7D05C88-6429-4D10-B409-AAFAE2336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基本方針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080C301-4707-4605-9A71-417A064450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出来るだけシンプルにする。今まで分けていた敵や自機の区分をなくし、統合機能の一つのオブジェクトとする。</a:t>
            </a:r>
            <a:endParaRPr lang="en-US" altLang="ja-JP" dirty="0"/>
          </a:p>
          <a:p>
            <a:r>
              <a:rPr kumimoji="1" lang="ja-JP" altLang="en-US" dirty="0"/>
              <a:t>描画部分を主にエンジン化し、処理部分を継承できる</a:t>
            </a:r>
            <a:r>
              <a:rPr lang="ja-JP" altLang="en-US" dirty="0"/>
              <a:t>よう</a:t>
            </a:r>
            <a:r>
              <a:rPr kumimoji="1" lang="ja-JP" altLang="en-US" dirty="0"/>
              <a:t>にする。</a:t>
            </a:r>
            <a:endParaRPr kumimoji="1" lang="en-US" altLang="ja-JP" dirty="0"/>
          </a:p>
          <a:p>
            <a:r>
              <a:rPr lang="ja-JP" altLang="en-US" dirty="0"/>
              <a:t>基本可変</a:t>
            </a:r>
            <a:r>
              <a:rPr lang="en-US" altLang="ja-JP" dirty="0"/>
              <a:t>FPS</a:t>
            </a:r>
            <a:r>
              <a:rPr lang="ja-JP" altLang="en-US" dirty="0"/>
              <a:t>、フレームの概念はなくす（オプションで対応も検討だが基本は可変）。</a:t>
            </a:r>
            <a:endParaRPr lang="en-US" altLang="ja-JP" dirty="0"/>
          </a:p>
          <a:p>
            <a:r>
              <a:rPr kumimoji="1" lang="ja-JP" altLang="en-US" dirty="0"/>
              <a:t>あらゆる値は速度等は現実</a:t>
            </a:r>
            <a:r>
              <a:rPr kumimoji="1" lang="en-US" altLang="ja-JP" dirty="0"/>
              <a:t>1</a:t>
            </a:r>
            <a:r>
              <a:rPr kumimoji="1" lang="ja-JP" altLang="en-US" dirty="0"/>
              <a:t>秒の移動距離として設定する。</a:t>
            </a:r>
            <a:endParaRPr kumimoji="1" lang="en-US" altLang="ja-JP" dirty="0"/>
          </a:p>
          <a:p>
            <a:r>
              <a:rPr lang="ja-JP" altLang="en-US" dirty="0"/>
              <a:t>アニメーションもフレームでなく現実での表示時間とする。</a:t>
            </a:r>
            <a:endParaRPr lang="en-US" altLang="ja-JP" dirty="0"/>
          </a:p>
          <a:p>
            <a:r>
              <a:rPr kumimoji="1" lang="ja-JP" altLang="en-US" dirty="0"/>
              <a:t>合わせて、</a:t>
            </a:r>
            <a:r>
              <a:rPr kumimoji="1" lang="en-US" altLang="ja-JP" dirty="0"/>
              <a:t>Clarity</a:t>
            </a:r>
            <a:r>
              <a:rPr kumimoji="1" lang="ja-JP" altLang="en-US" dirty="0"/>
              <a:t>の名の下に</a:t>
            </a:r>
            <a:r>
              <a:rPr kumimoji="1" lang="en-US" altLang="ja-JP" dirty="0"/>
              <a:t>tool</a:t>
            </a:r>
            <a:r>
              <a:rPr lang="ja-JP" altLang="en-US" dirty="0"/>
              <a:t>群も整備する。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00804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5F70E43-DFA7-4A80-A45B-228D73A26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大枠</a:t>
            </a:r>
            <a:endParaRPr kumimoji="1" lang="ja-JP" altLang="en-US" dirty="0"/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78E56815-3C60-4C8C-A5E9-FEA5BAF62DC5}"/>
              </a:ext>
            </a:extLst>
          </p:cNvPr>
          <p:cNvSpPr/>
          <p:nvPr/>
        </p:nvSpPr>
        <p:spPr>
          <a:xfrm>
            <a:off x="838200" y="1795244"/>
            <a:ext cx="3816991" cy="20553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Clarity</a:t>
            </a:r>
          </a:p>
          <a:p>
            <a:pPr algn="ctr"/>
            <a:r>
              <a:rPr kumimoji="1" lang="ja-JP" altLang="en-US" dirty="0"/>
              <a:t>ゲームコアエンジン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描画基本ライブラリ</a:t>
            </a:r>
            <a:endParaRPr kumimoji="1" lang="en-US" altLang="ja-JP" dirty="0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CEFE26D8-45AB-48F4-BDD0-A08B44A8D7A8}"/>
              </a:ext>
            </a:extLst>
          </p:cNvPr>
          <p:cNvSpPr/>
          <p:nvPr/>
        </p:nvSpPr>
        <p:spPr>
          <a:xfrm>
            <a:off x="5913539" y="1895912"/>
            <a:ext cx="3816991" cy="20553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ClarityOrbit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マップ作成ツール</a:t>
            </a:r>
            <a:endParaRPr kumimoji="1" lang="en-US" altLang="ja-JP" dirty="0"/>
          </a:p>
          <a:p>
            <a:pPr algn="ctr"/>
            <a:endParaRPr kumimoji="1" lang="ja-JP" altLang="en-US" dirty="0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4C5049A6-A7F2-4D3A-A450-E6CC36ACB6EB}"/>
              </a:ext>
            </a:extLst>
          </p:cNvPr>
          <p:cNvSpPr/>
          <p:nvPr/>
        </p:nvSpPr>
        <p:spPr>
          <a:xfrm>
            <a:off x="964034" y="4286774"/>
            <a:ext cx="3816991" cy="2055303"/>
          </a:xfrm>
          <a:prstGeom prst="roundRect">
            <a:avLst/>
          </a:prstGeom>
          <a:ln w="22225">
            <a:solidFill>
              <a:schemeClr val="tx1"/>
            </a:solidFill>
            <a:prstDash val="das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Radiant</a:t>
            </a:r>
          </a:p>
          <a:p>
            <a:pPr algn="ctr"/>
            <a:r>
              <a:rPr lang="en-US" altLang="ja-JP" dirty="0"/>
              <a:t>STG </a:t>
            </a:r>
            <a:r>
              <a:rPr lang="ja-JP" altLang="en-US" dirty="0"/>
              <a:t>アクション用ライブラリ</a:t>
            </a:r>
            <a:endParaRPr kumimoji="1" lang="en-US" altLang="ja-JP" dirty="0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66958D24-A769-4A5A-A25B-BDF0083066A1}"/>
              </a:ext>
            </a:extLst>
          </p:cNvPr>
          <p:cNvSpPr/>
          <p:nvPr/>
        </p:nvSpPr>
        <p:spPr>
          <a:xfrm>
            <a:off x="5913538" y="4286773"/>
            <a:ext cx="3816991" cy="2055303"/>
          </a:xfrm>
          <a:prstGeom prst="roundRect">
            <a:avLst/>
          </a:prstGeom>
          <a:ln w="22225">
            <a:solidFill>
              <a:schemeClr val="tx1"/>
            </a:solidFill>
            <a:prstDash val="das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Legible</a:t>
            </a:r>
          </a:p>
          <a:p>
            <a:pPr algn="ctr"/>
            <a:r>
              <a:rPr lang="en-US" altLang="ja-JP" dirty="0"/>
              <a:t>ADV</a:t>
            </a:r>
            <a:r>
              <a:rPr lang="ja-JP" altLang="en-US" dirty="0"/>
              <a:t>用スクリプトライブラリ</a:t>
            </a:r>
            <a:endParaRPr kumimoji="1" lang="en-US" altLang="ja-JP" dirty="0"/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46604B9E-DCA9-4600-ACA7-F7190D187F3B}"/>
              </a:ext>
            </a:extLst>
          </p:cNvPr>
          <p:cNvCxnSpPr>
            <a:stCxn id="6" idx="0"/>
            <a:endCxn id="3" idx="2"/>
          </p:cNvCxnSpPr>
          <p:nvPr/>
        </p:nvCxnSpPr>
        <p:spPr>
          <a:xfrm flipH="1" flipV="1">
            <a:off x="2746696" y="3850547"/>
            <a:ext cx="125834" cy="436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BC5BB806-8CED-46FB-A98E-27067A6F2323}"/>
              </a:ext>
            </a:extLst>
          </p:cNvPr>
          <p:cNvCxnSpPr>
            <a:cxnSpLocks/>
            <a:stCxn id="7" idx="0"/>
            <a:endCxn id="3" idx="2"/>
          </p:cNvCxnSpPr>
          <p:nvPr/>
        </p:nvCxnSpPr>
        <p:spPr>
          <a:xfrm flipH="1" flipV="1">
            <a:off x="2746696" y="3850547"/>
            <a:ext cx="5075338" cy="4362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8466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C31314A-02BB-442B-9673-6DF3639A5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クラス図概要</a:t>
            </a:r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C7250184-9D7F-4A9C-B356-D29290949C8B}"/>
              </a:ext>
            </a:extLst>
          </p:cNvPr>
          <p:cNvSpPr/>
          <p:nvPr/>
        </p:nvSpPr>
        <p:spPr>
          <a:xfrm>
            <a:off x="3453468" y="3202497"/>
            <a:ext cx="2810312" cy="8386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IClarityElement</a:t>
            </a:r>
            <a:endParaRPr kumimoji="1" lang="ja-JP" altLang="en-US" dirty="0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49D3DBE7-1705-42B9-B67B-506AA1715FE7}"/>
              </a:ext>
            </a:extLst>
          </p:cNvPr>
          <p:cNvSpPr/>
          <p:nvPr/>
        </p:nvSpPr>
        <p:spPr>
          <a:xfrm>
            <a:off x="3453468" y="4507041"/>
            <a:ext cx="2810312" cy="8386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ClarityElement</a:t>
            </a:r>
            <a:endParaRPr kumimoji="1" lang="ja-JP" altLang="en-US" dirty="0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8D9A2C69-5FD2-4383-AB25-DA09244F6373}"/>
              </a:ext>
            </a:extLst>
          </p:cNvPr>
          <p:cNvSpPr/>
          <p:nvPr/>
        </p:nvSpPr>
        <p:spPr>
          <a:xfrm>
            <a:off x="903215" y="1784117"/>
            <a:ext cx="2810312" cy="8386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Clarity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97428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016FAB0-2659-46AE-AD5B-6CCB4C4C5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Poly</a:t>
            </a:r>
            <a:r>
              <a:rPr lang="ja-JP" altLang="en-US" dirty="0"/>
              <a:t>ファイル仕様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F8E9429-0454-4943-A578-86644B96BB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ja-JP" altLang="en-US" dirty="0"/>
              <a:t>拡張子は</a:t>
            </a:r>
            <a:r>
              <a:rPr lang="en-US" altLang="ja-JP" dirty="0"/>
              <a:t>*.</a:t>
            </a:r>
            <a:r>
              <a:rPr lang="en-US" altLang="ja-JP" dirty="0" err="1"/>
              <a:t>cpo</a:t>
            </a:r>
            <a:r>
              <a:rPr lang="ja-JP" altLang="en-US" dirty="0"/>
              <a:t>を奨励</a:t>
            </a:r>
            <a:r>
              <a:rPr lang="en-US" altLang="ja-JP" dirty="0"/>
              <a:t>(Clarity Polygon Object)</a:t>
            </a:r>
          </a:p>
          <a:p>
            <a:r>
              <a:rPr lang="ja-JP" altLang="en-US" dirty="0"/>
              <a:t>一行目に</a:t>
            </a:r>
            <a:r>
              <a:rPr lang="en-US" altLang="ja-JP" dirty="0"/>
              <a:t>Polygon</a:t>
            </a:r>
            <a:r>
              <a:rPr lang="ja-JP" altLang="en-US" dirty="0"/>
              <a:t>ファイル頂点の形式</a:t>
            </a:r>
            <a:r>
              <a:rPr lang="en-US" altLang="ja-JP" dirty="0"/>
              <a:t>(</a:t>
            </a:r>
            <a:r>
              <a:rPr lang="ja-JP" altLang="en-US"/>
              <a:t>順不同</a:t>
            </a:r>
            <a:r>
              <a:rPr lang="en-US" altLang="ja-JP"/>
              <a:t>)</a:t>
            </a:r>
            <a:endParaRPr lang="en-US" altLang="ja-JP" dirty="0"/>
          </a:p>
          <a:p>
            <a:pPr lvl="1"/>
            <a:r>
              <a:rPr kumimoji="1" lang="en-US" altLang="ja-JP" dirty="0"/>
              <a:t>V:</a:t>
            </a:r>
            <a:r>
              <a:rPr lang="ja-JP" altLang="en-US" dirty="0"/>
              <a:t>頂点</a:t>
            </a:r>
            <a:endParaRPr lang="en-US" altLang="ja-JP" dirty="0"/>
          </a:p>
          <a:p>
            <a:pPr lvl="2"/>
            <a:r>
              <a:rPr kumimoji="1" lang="en-US" altLang="ja-JP" dirty="0"/>
              <a:t>V2=</a:t>
            </a:r>
            <a:r>
              <a:rPr lang="en-US" altLang="ja-JP" dirty="0"/>
              <a:t>Vector2</a:t>
            </a:r>
          </a:p>
          <a:p>
            <a:pPr lvl="2"/>
            <a:r>
              <a:rPr kumimoji="1" lang="en-US" altLang="ja-JP" dirty="0"/>
              <a:t>V3=Vector3</a:t>
            </a:r>
          </a:p>
          <a:p>
            <a:pPr lvl="2"/>
            <a:r>
              <a:rPr lang="en-US" altLang="ja-JP" dirty="0"/>
              <a:t>V4=Vector4</a:t>
            </a:r>
          </a:p>
          <a:p>
            <a:pPr lvl="1"/>
            <a:r>
              <a:rPr kumimoji="1" lang="en-US" altLang="ja-JP" dirty="0"/>
              <a:t>C:</a:t>
            </a:r>
            <a:r>
              <a:rPr kumimoji="1" lang="ja-JP" altLang="en-US" dirty="0"/>
              <a:t>頂点色</a:t>
            </a:r>
            <a:endParaRPr kumimoji="1" lang="en-US" altLang="ja-JP" dirty="0"/>
          </a:p>
          <a:p>
            <a:pPr lvl="2"/>
            <a:r>
              <a:rPr lang="en-US" altLang="ja-JP" dirty="0"/>
              <a:t>C3=RGB</a:t>
            </a:r>
          </a:p>
          <a:p>
            <a:pPr lvl="2"/>
            <a:r>
              <a:rPr lang="en-US" altLang="ja-JP" dirty="0"/>
              <a:t>C4=RGBA</a:t>
            </a:r>
          </a:p>
          <a:p>
            <a:pPr lvl="1"/>
            <a:r>
              <a:rPr lang="en-US" altLang="ja-JP" dirty="0"/>
              <a:t>T=</a:t>
            </a:r>
            <a:r>
              <a:rPr lang="ja-JP" altLang="en-US" dirty="0"/>
              <a:t>テクスチャ座標</a:t>
            </a:r>
            <a:endParaRPr lang="en-US" altLang="ja-JP" dirty="0"/>
          </a:p>
          <a:p>
            <a:pPr lvl="2"/>
            <a:r>
              <a:rPr lang="en-US" altLang="ja-JP" dirty="0"/>
              <a:t>T2=</a:t>
            </a:r>
            <a:r>
              <a:rPr lang="en-US" altLang="ja-JP" dirty="0" err="1"/>
              <a:t>uv</a:t>
            </a:r>
            <a:endParaRPr lang="en-US" altLang="ja-JP" dirty="0"/>
          </a:p>
          <a:p>
            <a:r>
              <a:rPr lang="en-US" altLang="ja-JP" dirty="0"/>
              <a:t>2</a:t>
            </a:r>
            <a:r>
              <a:rPr lang="ja-JP" altLang="en-US" dirty="0"/>
              <a:t>行目頂点数</a:t>
            </a:r>
            <a:endParaRPr lang="en-US" altLang="ja-JP" dirty="0"/>
          </a:p>
          <a:p>
            <a:r>
              <a:rPr lang="ja-JP" altLang="en-US" dirty="0"/>
              <a:t>以下、頂点数分のデータが頂点形式で並んでいる</a:t>
            </a:r>
            <a:endParaRPr lang="en-US" altLang="ja-JP" dirty="0"/>
          </a:p>
          <a:p>
            <a:r>
              <a:rPr lang="ja-JP" altLang="en-US" dirty="0"/>
              <a:t>頂点分データ後、</a:t>
            </a:r>
            <a:r>
              <a:rPr lang="en-US" altLang="ja-JP" dirty="0"/>
              <a:t>Index</a:t>
            </a:r>
            <a:r>
              <a:rPr lang="ja-JP" altLang="en-US" dirty="0"/>
              <a:t>情報が並んでいる、一行目は</a:t>
            </a:r>
            <a:r>
              <a:rPr lang="en-US" altLang="ja-JP" dirty="0"/>
              <a:t>Polygon</a:t>
            </a:r>
            <a:r>
              <a:rPr lang="ja-JP" altLang="en-US" dirty="0"/>
              <a:t>数</a:t>
            </a:r>
            <a:endParaRPr lang="en-US" altLang="ja-JP" dirty="0"/>
          </a:p>
          <a:p>
            <a:r>
              <a:rPr lang="ja-JP" altLang="en-US" dirty="0"/>
              <a:t>その後、</a:t>
            </a:r>
            <a:r>
              <a:rPr lang="en-US" altLang="ja-JP" dirty="0"/>
              <a:t>index</a:t>
            </a:r>
            <a:r>
              <a:rPr lang="ja-JP" altLang="en-US" dirty="0"/>
              <a:t>情報が</a:t>
            </a:r>
            <a:r>
              <a:rPr lang="en-US" altLang="ja-JP" dirty="0"/>
              <a:t>3</a:t>
            </a:r>
            <a:r>
              <a:rPr lang="ja-JP" altLang="en-US" dirty="0"/>
              <a:t>つセットで並ぶ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247422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DEE0766-596B-448B-A5E2-F16659AF3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PolyFile</a:t>
            </a:r>
            <a:r>
              <a:rPr kumimoji="1" lang="ja-JP" altLang="en-US" dirty="0"/>
              <a:t>例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C45F90E-86AF-4A1B-B618-9827A708D5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C4FF53F-C36D-4B6A-A3D2-0FD0808F67EE}"/>
              </a:ext>
            </a:extLst>
          </p:cNvPr>
          <p:cNvSpPr txBox="1"/>
          <p:nvPr/>
        </p:nvSpPr>
        <p:spPr>
          <a:xfrm>
            <a:off x="1308550" y="2476467"/>
            <a:ext cx="985126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V3C3T2</a:t>
            </a:r>
          </a:p>
          <a:p>
            <a:r>
              <a:rPr lang="en-US" altLang="ja-JP" dirty="0"/>
              <a:t>4</a:t>
            </a:r>
          </a:p>
          <a:p>
            <a:r>
              <a:rPr lang="en-US" altLang="ja-JP" dirty="0"/>
              <a:t>-0.5,	0.5,	0.0,	1.0,	1.0,	1.0,	0.0,	0.0</a:t>
            </a:r>
          </a:p>
          <a:p>
            <a:r>
              <a:rPr lang="en-US" altLang="ja-JP" dirty="0"/>
              <a:t>0.5,	0.5,	0.0,	1.0,	1.0,	1.0,	1.0,	0.0</a:t>
            </a:r>
          </a:p>
          <a:p>
            <a:r>
              <a:rPr lang="en-US" altLang="ja-JP" dirty="0"/>
              <a:t>0.5,	-0.5,	0.0,	1.0,	1.0,	1.0,	1.0,	1.0</a:t>
            </a:r>
          </a:p>
          <a:p>
            <a:r>
              <a:rPr lang="en-US" altLang="ja-JP" dirty="0"/>
              <a:t>-0.5,	-0.5,	0.0,	1.0,	1.0,	1.0,	0.0,	1.0</a:t>
            </a:r>
          </a:p>
          <a:p>
            <a:r>
              <a:rPr lang="en-US" altLang="ja-JP" dirty="0"/>
              <a:t>2</a:t>
            </a:r>
          </a:p>
          <a:p>
            <a:r>
              <a:rPr lang="en-US" altLang="ja-JP" dirty="0"/>
              <a:t>2,1,0</a:t>
            </a:r>
          </a:p>
          <a:p>
            <a:r>
              <a:rPr lang="en-US" altLang="ja-JP" dirty="0"/>
              <a:t>3,2,0</a:t>
            </a:r>
          </a:p>
          <a:p>
            <a:endParaRPr kumimoji="1" lang="ja-JP" altLang="en-US" dirty="0"/>
          </a:p>
        </p:txBody>
      </p:sp>
      <p:sp>
        <p:nvSpPr>
          <p:cNvPr id="5" name="右中かっこ 4">
            <a:extLst>
              <a:ext uri="{FF2B5EF4-FFF2-40B4-BE49-F238E27FC236}">
                <a16:creationId xmlns:a16="http://schemas.microsoft.com/office/drawing/2014/main" id="{38D47B61-9962-479B-B36C-06CBF5C4FD5B}"/>
              </a:ext>
            </a:extLst>
          </p:cNvPr>
          <p:cNvSpPr/>
          <p:nvPr/>
        </p:nvSpPr>
        <p:spPr>
          <a:xfrm rot="16200000">
            <a:off x="2251758" y="1874636"/>
            <a:ext cx="369331" cy="2255748"/>
          </a:xfrm>
          <a:prstGeom prst="rightBrace">
            <a:avLst>
              <a:gd name="adj1" fmla="val 8333"/>
              <a:gd name="adj2" fmla="val 61270"/>
            </a:avLst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右中かっこ 5">
            <a:extLst>
              <a:ext uri="{FF2B5EF4-FFF2-40B4-BE49-F238E27FC236}">
                <a16:creationId xmlns:a16="http://schemas.microsoft.com/office/drawing/2014/main" id="{BCE1186B-F7A3-4B81-8717-0C48F0BF2D54}"/>
              </a:ext>
            </a:extLst>
          </p:cNvPr>
          <p:cNvSpPr/>
          <p:nvPr/>
        </p:nvSpPr>
        <p:spPr>
          <a:xfrm rot="16200000">
            <a:off x="4977855" y="1874634"/>
            <a:ext cx="369331" cy="2255749"/>
          </a:xfrm>
          <a:prstGeom prst="rightBrace">
            <a:avLst>
              <a:gd name="adj1" fmla="val 8333"/>
              <a:gd name="adj2" fmla="val 61270"/>
            </a:avLst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右中かっこ 6">
            <a:extLst>
              <a:ext uri="{FF2B5EF4-FFF2-40B4-BE49-F238E27FC236}">
                <a16:creationId xmlns:a16="http://schemas.microsoft.com/office/drawing/2014/main" id="{B061720C-4558-4FD0-8FB9-3061F2F48DAB}"/>
              </a:ext>
            </a:extLst>
          </p:cNvPr>
          <p:cNvSpPr/>
          <p:nvPr/>
        </p:nvSpPr>
        <p:spPr>
          <a:xfrm rot="16200000">
            <a:off x="7190097" y="2250309"/>
            <a:ext cx="369332" cy="1504400"/>
          </a:xfrm>
          <a:prstGeom prst="rightBrace">
            <a:avLst>
              <a:gd name="adj1" fmla="val 8333"/>
              <a:gd name="adj2" fmla="val 61270"/>
            </a:avLst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右中かっこ 7">
            <a:extLst>
              <a:ext uri="{FF2B5EF4-FFF2-40B4-BE49-F238E27FC236}">
                <a16:creationId xmlns:a16="http://schemas.microsoft.com/office/drawing/2014/main" id="{984711AC-B275-43BA-8F30-6CCFADDEE8AC}"/>
              </a:ext>
            </a:extLst>
          </p:cNvPr>
          <p:cNvSpPr/>
          <p:nvPr/>
        </p:nvSpPr>
        <p:spPr>
          <a:xfrm>
            <a:off x="8265014" y="3090807"/>
            <a:ext cx="545930" cy="1173283"/>
          </a:xfrm>
          <a:prstGeom prst="rightBrace">
            <a:avLst>
              <a:gd name="adj1" fmla="val 8333"/>
              <a:gd name="adj2" fmla="val 61270"/>
            </a:avLst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DA09B23-7215-4FE6-9E28-E4C5BDF540E1}"/>
              </a:ext>
            </a:extLst>
          </p:cNvPr>
          <p:cNvSpPr txBox="1"/>
          <p:nvPr/>
        </p:nvSpPr>
        <p:spPr>
          <a:xfrm>
            <a:off x="2417718" y="2433739"/>
            <a:ext cx="1608911" cy="36933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dirty="0"/>
              <a:t>頂点</a:t>
            </a:r>
            <a:r>
              <a:rPr lang="en-US" altLang="ja-JP" dirty="0"/>
              <a:t>(XYZ)</a:t>
            </a:r>
            <a:endParaRPr kumimoji="1" lang="ja-JP" altLang="en-US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44CA0271-B6A6-40B0-9D0F-4A8A1C4D7B10}"/>
              </a:ext>
            </a:extLst>
          </p:cNvPr>
          <p:cNvSpPr txBox="1"/>
          <p:nvPr/>
        </p:nvSpPr>
        <p:spPr>
          <a:xfrm>
            <a:off x="5049194" y="2433739"/>
            <a:ext cx="1184988" cy="36933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色</a:t>
            </a:r>
            <a:r>
              <a:rPr kumimoji="1" lang="en-US" altLang="ja-JP" dirty="0"/>
              <a:t>(RGB)</a:t>
            </a:r>
            <a:endParaRPr kumimoji="1"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7716A627-DE0A-4E5F-AE81-FA341CB41396}"/>
              </a:ext>
            </a:extLst>
          </p:cNvPr>
          <p:cNvSpPr txBox="1"/>
          <p:nvPr/>
        </p:nvSpPr>
        <p:spPr>
          <a:xfrm>
            <a:off x="7213426" y="2433739"/>
            <a:ext cx="2182501" cy="36933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Texture</a:t>
            </a:r>
            <a:r>
              <a:rPr kumimoji="1" lang="ja-JP" altLang="en-US" dirty="0"/>
              <a:t>座標</a:t>
            </a:r>
            <a:r>
              <a:rPr kumimoji="1" lang="en-US" altLang="ja-JP" dirty="0"/>
              <a:t>(U</a:t>
            </a:r>
            <a:r>
              <a:rPr lang="en-US" altLang="ja-JP" dirty="0"/>
              <a:t>V)</a:t>
            </a:r>
            <a:endParaRPr kumimoji="1" lang="ja-JP" altLang="en-US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6B1FE41D-DEE0-49FA-B5D8-F32C6C331223}"/>
              </a:ext>
            </a:extLst>
          </p:cNvPr>
          <p:cNvSpPr txBox="1"/>
          <p:nvPr/>
        </p:nvSpPr>
        <p:spPr>
          <a:xfrm>
            <a:off x="8977138" y="3600066"/>
            <a:ext cx="2182501" cy="36933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dirty="0"/>
              <a:t>頂点</a:t>
            </a:r>
            <a:endParaRPr kumimoji="1" lang="ja-JP" altLang="en-US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40D5ECD9-DF86-44F8-9238-41DB7C6FE6CA}"/>
              </a:ext>
            </a:extLst>
          </p:cNvPr>
          <p:cNvSpPr txBox="1"/>
          <p:nvPr/>
        </p:nvSpPr>
        <p:spPr>
          <a:xfrm>
            <a:off x="2091146" y="4514466"/>
            <a:ext cx="3544544" cy="646331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polygon</a:t>
            </a:r>
            <a:r>
              <a:rPr kumimoji="1" lang="ja-JP" altLang="en-US" dirty="0"/>
              <a:t>情報、頂点並び順からの</a:t>
            </a:r>
            <a:r>
              <a:rPr kumimoji="1" lang="en-US" altLang="ja-JP" dirty="0"/>
              <a:t>index</a:t>
            </a:r>
            <a:r>
              <a:rPr kumimoji="1" lang="ja-JP" altLang="en-US" dirty="0"/>
              <a:t>番号</a:t>
            </a:r>
          </a:p>
        </p:txBody>
      </p:sp>
    </p:spTree>
    <p:extLst>
      <p:ext uri="{BB962C8B-B14F-4D97-AF65-F5344CB8AC3E}">
        <p14:creationId xmlns:p14="http://schemas.microsoft.com/office/powerpoint/2010/main" val="19249148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E46DF81-54E4-4784-91E3-F22A5FEA5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Polygon</a:t>
            </a:r>
            <a:r>
              <a:rPr kumimoji="1" lang="ja-JP" altLang="en-US" dirty="0"/>
              <a:t>一覧ファイル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9F2D395-4499-4816-BCE5-7CE0FD3CAB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読み込む</a:t>
            </a:r>
            <a:r>
              <a:rPr lang="en-US" altLang="ja-JP" dirty="0"/>
              <a:t>Polygon</a:t>
            </a:r>
            <a:r>
              <a:rPr lang="ja-JP" altLang="en-US" dirty="0"/>
              <a:t>ファイル情報を定義する</a:t>
            </a:r>
            <a:endParaRPr lang="en-US" altLang="ja-JP" dirty="0"/>
          </a:p>
          <a:p>
            <a:r>
              <a:rPr kumimoji="1" lang="ja-JP" altLang="en-US" dirty="0"/>
              <a:t>仕様は</a:t>
            </a:r>
            <a:r>
              <a:rPr lang="ja-JP" altLang="en-US" dirty="0"/>
              <a:t>一行目にルート</a:t>
            </a:r>
            <a:r>
              <a:rPr lang="en-US" altLang="ja-JP" dirty="0"/>
              <a:t>ID</a:t>
            </a:r>
          </a:p>
          <a:p>
            <a:r>
              <a:rPr lang="ja-JP" altLang="en-US" dirty="0"/>
              <a:t>以後は読み込み</a:t>
            </a:r>
            <a:r>
              <a:rPr kumimoji="1" lang="ja-JP" altLang="en-US" dirty="0"/>
              <a:t>ファイルパスが並ぶだけである。</a:t>
            </a:r>
          </a:p>
        </p:txBody>
      </p:sp>
    </p:spTree>
    <p:extLst>
      <p:ext uri="{BB962C8B-B14F-4D97-AF65-F5344CB8AC3E}">
        <p14:creationId xmlns:p14="http://schemas.microsoft.com/office/powerpoint/2010/main" val="8234954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AC4FE54-35CE-47DE-B50C-7A8AF6800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読み込みテクスチャ一覧ファイル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85C1475-D7E7-41CC-A499-AA440D9D9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ja-JP" altLang="en-US" dirty="0"/>
              <a:t>読み込みを行うテクスチャ画像一覧が記されている。</a:t>
            </a:r>
            <a:endParaRPr kumimoji="1" lang="en-US" altLang="ja-JP" dirty="0"/>
          </a:p>
          <a:p>
            <a:r>
              <a:rPr lang="ja-JP" altLang="en-US" dirty="0"/>
              <a:t>仕様は以下である。</a:t>
            </a:r>
            <a:endParaRPr lang="en-US" altLang="ja-JP" dirty="0"/>
          </a:p>
          <a:p>
            <a:pPr lvl="1"/>
            <a:r>
              <a:rPr lang="ja-JP" altLang="en-US" dirty="0"/>
              <a:t>一行目は</a:t>
            </a:r>
            <a:r>
              <a:rPr lang="en-US" altLang="ja-JP" dirty="0" err="1"/>
              <a:t>RootID</a:t>
            </a:r>
            <a:r>
              <a:rPr lang="en-US" altLang="ja-JP" dirty="0"/>
              <a:t> </a:t>
            </a:r>
            <a:r>
              <a:rPr lang="ja-JP" altLang="en-US" dirty="0"/>
              <a:t>以後</a:t>
            </a:r>
            <a:endParaRPr lang="en-US" altLang="ja-JP" dirty="0"/>
          </a:p>
          <a:p>
            <a:pPr lvl="1"/>
            <a:r>
              <a:rPr lang="ja-JP" altLang="en-US"/>
              <a:t>ファイルパス</a:t>
            </a:r>
            <a:endParaRPr lang="en-US" altLang="ja-JP" dirty="0"/>
          </a:p>
          <a:p>
            <a:pPr lvl="1"/>
            <a:r>
              <a:rPr kumimoji="1" lang="ja-JP" altLang="en-US" dirty="0"/>
              <a:t>透過色</a:t>
            </a:r>
            <a:r>
              <a:rPr kumimoji="1" lang="en-US" altLang="ja-JP" dirty="0"/>
              <a:t>(-1</a:t>
            </a:r>
            <a:r>
              <a:rPr kumimoji="1" lang="ja-JP" altLang="en-US" dirty="0"/>
              <a:t>で</a:t>
            </a:r>
            <a:r>
              <a:rPr lang="ja-JP" altLang="en-US" dirty="0"/>
              <a:t>透過色なし</a:t>
            </a:r>
            <a:r>
              <a:rPr kumimoji="1" lang="en-US" altLang="ja-JP" dirty="0"/>
              <a:t>)</a:t>
            </a:r>
          </a:p>
          <a:p>
            <a:pPr lvl="1"/>
            <a:r>
              <a:rPr lang="ja-JP" altLang="en-US" dirty="0"/>
              <a:t>画像最大数</a:t>
            </a:r>
            <a:r>
              <a:rPr lang="en-US" altLang="ja-JP" dirty="0"/>
              <a:t>X</a:t>
            </a:r>
          </a:p>
          <a:p>
            <a:pPr lvl="1"/>
            <a:r>
              <a:rPr lang="ja-JP" altLang="en-US" dirty="0"/>
              <a:t>画像</a:t>
            </a:r>
            <a:r>
              <a:rPr kumimoji="1" lang="ja-JP" altLang="en-US" dirty="0"/>
              <a:t>最大数</a:t>
            </a:r>
            <a:r>
              <a:rPr kumimoji="1" lang="en-US" altLang="ja-JP" dirty="0"/>
              <a:t>Y</a:t>
            </a:r>
          </a:p>
          <a:p>
            <a:r>
              <a:rPr kumimoji="1" lang="ja-JP" altLang="en-US" dirty="0"/>
              <a:t>ファイル名（拡張子無し）がコード名となる</a:t>
            </a:r>
            <a:endParaRPr kumimoji="1" lang="en-US" altLang="ja-JP" dirty="0"/>
          </a:p>
          <a:p>
            <a:r>
              <a:rPr lang="ja-JP" altLang="en-US" dirty="0"/>
              <a:t>画像最大数</a:t>
            </a:r>
            <a:r>
              <a:rPr lang="en-US" altLang="ja-JP" dirty="0"/>
              <a:t>XY</a:t>
            </a:r>
            <a:r>
              <a:rPr lang="ja-JP" altLang="en-US" dirty="0"/>
              <a:t>はｱﾆﾒ用、一枚の画像に四つの横に並んで登録されている場合、画像最大数</a:t>
            </a:r>
            <a:r>
              <a:rPr lang="en-US" altLang="ja-JP" dirty="0"/>
              <a:t>X=4</a:t>
            </a:r>
            <a:r>
              <a:rPr lang="ja-JP" altLang="en-US" dirty="0"/>
              <a:t>画像最大数</a:t>
            </a:r>
            <a:r>
              <a:rPr lang="en-US" altLang="ja-JP" dirty="0"/>
              <a:t>Y=1</a:t>
            </a:r>
            <a:r>
              <a:rPr lang="ja-JP" altLang="en-US" dirty="0"/>
              <a:t>、と指定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5383567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645</TotalTime>
  <Words>819</Words>
  <Application>Microsoft Office PowerPoint</Application>
  <PresentationFormat>ワイド画面</PresentationFormat>
  <Paragraphs>125</Paragraphs>
  <Slides>13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17" baseType="lpstr">
      <vt:lpstr>游ゴシック</vt:lpstr>
      <vt:lpstr>游ゴシック Light</vt:lpstr>
      <vt:lpstr>Arial</vt:lpstr>
      <vt:lpstr>Office テーマ</vt:lpstr>
      <vt:lpstr>Clarityエンジン</vt:lpstr>
      <vt:lpstr>Clarityエンジン</vt:lpstr>
      <vt:lpstr>基本方針</vt:lpstr>
      <vt:lpstr>大枠</vt:lpstr>
      <vt:lpstr>クラス図概要</vt:lpstr>
      <vt:lpstr>Polyファイル仕様</vt:lpstr>
      <vt:lpstr>PolyFile例</vt:lpstr>
      <vt:lpstr>Polygon一覧ファイル</vt:lpstr>
      <vt:lpstr>読み込みテクスチャ一覧ファイル</vt:lpstr>
      <vt:lpstr>Shader一覧ファイル</vt:lpstr>
      <vt:lpstr>テクスチャアニメーションファイル仕様</vt:lpstr>
      <vt:lpstr>テクスチャアニメーション</vt:lpstr>
      <vt:lpstr>汎用ユーザー設定ファイル仕様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Clarityエンジン</dc:title>
  <dc:creator>alk</dc:creator>
  <cp:lastModifiedBy>alk</cp:lastModifiedBy>
  <cp:revision>47</cp:revision>
  <dcterms:created xsi:type="dcterms:W3CDTF">2020-09-21T05:51:14Z</dcterms:created>
  <dcterms:modified xsi:type="dcterms:W3CDTF">2021-05-08T16:18:06Z</dcterms:modified>
</cp:coreProperties>
</file>