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0" r:id="rId4"/>
    <p:sldId id="264" r:id="rId5"/>
    <p:sldId id="273" r:id="rId6"/>
    <p:sldId id="262" r:id="rId7"/>
    <p:sldId id="256" r:id="rId8"/>
    <p:sldId id="257" r:id="rId9"/>
    <p:sldId id="25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03A1A4"/>
    <a:srgbClr val="EF3078"/>
    <a:srgbClr val="D9D9D9"/>
    <a:srgbClr val="3B5998"/>
    <a:srgbClr val="EE9524"/>
    <a:srgbClr val="26A6D1"/>
    <a:srgbClr val="D42428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31/5/2020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303651" y="988500"/>
            <a:ext cx="8871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CÔNG CỤ &amp; MÔI TRƯỜNG PHÁT TRIỂN PHẦN MỀM</a:t>
            </a:r>
            <a:endParaRPr lang="en-US" sz="54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4394712" y="5281591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2456403" y="3257862"/>
            <a:ext cx="72789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ĐỀ TÀI: DJANGO – GITHUB - PYCHARM</a:t>
            </a:r>
            <a:endParaRPr lang="en-US" sz="41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F83E4-1978-462D-82E9-2028E8170B29}"/>
              </a:ext>
            </a:extLst>
          </p:cNvPr>
          <p:cNvSpPr txBox="1"/>
          <p:nvPr/>
        </p:nvSpPr>
        <p:spPr>
          <a:xfrm>
            <a:off x="2456402" y="4525615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GIẢNG VIÊN: NGUYỄN ĐÌNH ÁNH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2659559"/>
            <a:ext cx="8992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S  F O R  W A T C H I N 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6145070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55" y="1203543"/>
            <a:ext cx="1244104" cy="124410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4E84231-EE18-4449-8B62-3522518AED8F}"/>
              </a:ext>
            </a:extLst>
          </p:cNvPr>
          <p:cNvGrpSpPr/>
          <p:nvPr/>
        </p:nvGrpSpPr>
        <p:grpSpPr>
          <a:xfrm>
            <a:off x="870389" y="4440352"/>
            <a:ext cx="3504527" cy="587348"/>
            <a:chOff x="870389" y="4440352"/>
            <a:chExt cx="3504527" cy="5873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315B02-1728-46A5-BFC8-872FCA12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389" y="4440352"/>
              <a:ext cx="587350" cy="5873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1DA5F-6C0C-4BC9-9BBC-4763A7A72827}"/>
                </a:ext>
              </a:extLst>
            </p:cNvPr>
            <p:cNvSpPr txBox="1"/>
            <p:nvPr/>
          </p:nvSpPr>
          <p:spPr>
            <a:xfrm>
              <a:off x="1164064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BA08C8-2816-4D90-8F51-13DDE57D9B02}"/>
              </a:ext>
            </a:extLst>
          </p:cNvPr>
          <p:cNvGrpSpPr/>
          <p:nvPr/>
        </p:nvGrpSpPr>
        <p:grpSpPr>
          <a:xfrm>
            <a:off x="4514321" y="4440352"/>
            <a:ext cx="3552352" cy="587348"/>
            <a:chOff x="4514321" y="4440352"/>
            <a:chExt cx="3552352" cy="5873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AD75AC-7B33-4856-AEEB-43C097932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321" y="4440352"/>
              <a:ext cx="587348" cy="5873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6D7D2D-B60E-493F-9C97-225632E1B707}"/>
                </a:ext>
              </a:extLst>
            </p:cNvPr>
            <p:cNvSpPr txBox="1"/>
            <p:nvPr/>
          </p:nvSpPr>
          <p:spPr>
            <a:xfrm>
              <a:off x="4855821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6A6D1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B44055-3D62-4EF1-891B-9428230CAA01}"/>
              </a:ext>
            </a:extLst>
          </p:cNvPr>
          <p:cNvGrpSpPr/>
          <p:nvPr/>
        </p:nvGrpSpPr>
        <p:grpSpPr>
          <a:xfrm>
            <a:off x="8188463" y="4438751"/>
            <a:ext cx="3519379" cy="590550"/>
            <a:chOff x="8188463" y="4438751"/>
            <a:chExt cx="3519379" cy="590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274BB74-70D9-4C3E-B33D-220257EB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463" y="4438751"/>
              <a:ext cx="590550" cy="5905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769D03-CC08-43A8-AC4A-9DACB2111EBC}"/>
                </a:ext>
              </a:extLst>
            </p:cNvPr>
            <p:cNvSpPr txBox="1"/>
            <p:nvPr/>
          </p:nvSpPr>
          <p:spPr>
            <a:xfrm>
              <a:off x="8496990" y="4533971"/>
              <a:ext cx="32108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D42428"/>
                  </a:solidFill>
                  <a:latin typeface="Tw Cen MT" panose="020B0602020104020603" pitchFamily="34" charset="0"/>
                </a:rPr>
                <a:t>POWERPOINTSCHOOL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46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E L C O M 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A81CDB-32D0-44DE-8C97-ED9715A26794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38F0A-8248-4C7F-A630-F8BFCE52D3AA}"/>
              </a:ext>
            </a:extLst>
          </p:cNvPr>
          <p:cNvGrpSpPr/>
          <p:nvPr/>
        </p:nvGrpSpPr>
        <p:grpSpPr>
          <a:xfrm>
            <a:off x="4073224" y="1443988"/>
            <a:ext cx="4045435" cy="4383234"/>
            <a:chOff x="4073224" y="1443988"/>
            <a:chExt cx="4045435" cy="2540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2A5AAB-A3CF-4918-97C8-8B57985F7526}"/>
                </a:ext>
              </a:extLst>
            </p:cNvPr>
            <p:cNvSpPr txBox="1"/>
            <p:nvPr/>
          </p:nvSpPr>
          <p:spPr>
            <a:xfrm>
              <a:off x="4073224" y="144398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MESSAGE FROM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F4BCEC-0127-47F1-895D-949414E51E68}"/>
                </a:ext>
              </a:extLst>
            </p:cNvPr>
            <p:cNvSpPr txBox="1"/>
            <p:nvPr/>
          </p:nvSpPr>
          <p:spPr>
            <a:xfrm>
              <a:off x="4498122" y="2045846"/>
              <a:ext cx="31956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Trương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Phước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Nghĩa</a:t>
              </a:r>
              <a:endPara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Phan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Khắc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Duy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Bằng</a:t>
              </a:r>
            </a:p>
            <a:p>
              <a:pPr algn="ctr"/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Trần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Lê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Gia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Huy</a:t>
              </a:r>
              <a:endPara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Phạm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Minh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Đức</a:t>
              </a:r>
              <a:endParaRPr lang="en-US" sz="24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  <a:p>
              <a:pPr algn="ctr"/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Lý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Nguyễn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Thanh</a:t>
              </a:r>
              <a:r>
                <a:rPr lang="en-US" sz="2400" dirty="0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sz="2400" dirty="0" err="1" smtClean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Tuấn</a:t>
              </a:r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65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TỔNG QUAN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BF5B7B4-845C-44D3-BFB2-349033654D72}"/>
              </a:ext>
            </a:extLst>
          </p:cNvPr>
          <p:cNvGrpSpPr/>
          <p:nvPr/>
        </p:nvGrpSpPr>
        <p:grpSpPr>
          <a:xfrm>
            <a:off x="148972" y="2050574"/>
            <a:ext cx="3578202" cy="3648438"/>
            <a:chOff x="4253833" y="2037467"/>
            <a:chExt cx="3578202" cy="35782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FD16315-FEAF-46FC-9675-CB642BB1A557}"/>
                </a:ext>
              </a:extLst>
            </p:cNvPr>
            <p:cNvSpPr/>
            <p:nvPr/>
          </p:nvSpPr>
          <p:spPr>
            <a:xfrm>
              <a:off x="4253833" y="2037467"/>
              <a:ext cx="3578202" cy="3578202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2039DE-9574-4646-B9B7-80C5A08E5B31}"/>
                </a:ext>
              </a:extLst>
            </p:cNvPr>
            <p:cNvSpPr txBox="1"/>
            <p:nvPr/>
          </p:nvSpPr>
          <p:spPr>
            <a:xfrm>
              <a:off x="4717716" y="2941848"/>
              <a:ext cx="2756452" cy="1649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Project</a:t>
              </a:r>
            </a:p>
            <a:p>
              <a:pPr algn="ctr"/>
              <a:r>
                <a:rPr lang="en-US" sz="5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Team</a:t>
              </a:r>
              <a:endParaRPr lang="en-US" sz="5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0B379-7D01-4994-B486-01ECD5DDDA6C}"/>
              </a:ext>
            </a:extLst>
          </p:cNvPr>
          <p:cNvGrpSpPr/>
          <p:nvPr/>
        </p:nvGrpSpPr>
        <p:grpSpPr>
          <a:xfrm>
            <a:off x="5039138" y="1566943"/>
            <a:ext cx="7152861" cy="734533"/>
            <a:chOff x="9188820" y="1588909"/>
            <a:chExt cx="2349552" cy="73453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E23A45-0798-4770-821D-672E4AE16918}"/>
                </a:ext>
              </a:extLst>
            </p:cNvPr>
            <p:cNvSpPr txBox="1"/>
            <p:nvPr/>
          </p:nvSpPr>
          <p:spPr>
            <a:xfrm>
              <a:off x="9188820" y="1588909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Django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139624-BD62-40CF-9363-3B955653003A}"/>
                </a:ext>
              </a:extLst>
            </p:cNvPr>
            <p:cNvSpPr txBox="1"/>
            <p:nvPr/>
          </p:nvSpPr>
          <p:spPr>
            <a:xfrm>
              <a:off x="9188820" y="195411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Là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một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frameword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miễn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phí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được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viết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bằng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Python.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F1DCAD0-F1ED-4D16-91B2-64B6CB692D03}"/>
              </a:ext>
            </a:extLst>
          </p:cNvPr>
          <p:cNvGrpSpPr/>
          <p:nvPr/>
        </p:nvGrpSpPr>
        <p:grpSpPr>
          <a:xfrm>
            <a:off x="6000692" y="3321232"/>
            <a:ext cx="6813243" cy="771277"/>
            <a:chOff x="9781697" y="3291725"/>
            <a:chExt cx="2349552" cy="77127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FCE95A-F863-4CD1-8199-35E399BCEE43}"/>
                </a:ext>
              </a:extLst>
            </p:cNvPr>
            <p:cNvSpPr txBox="1"/>
            <p:nvPr/>
          </p:nvSpPr>
          <p:spPr>
            <a:xfrm>
              <a:off x="9781697" y="3291725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Pycharm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322A51-37BB-4C47-BFE8-80B2F91F015D}"/>
                </a:ext>
              </a:extLst>
            </p:cNvPr>
            <p:cNvSpPr txBox="1"/>
            <p:nvPr/>
          </p:nvSpPr>
          <p:spPr>
            <a:xfrm>
              <a:off x="9781697" y="3693670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Là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1 IDE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cung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cấp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nhiều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tính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năng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thông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minh.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546D18-AA19-49ED-A024-882F8913425D}"/>
              </a:ext>
            </a:extLst>
          </p:cNvPr>
          <p:cNvGrpSpPr/>
          <p:nvPr/>
        </p:nvGrpSpPr>
        <p:grpSpPr>
          <a:xfrm>
            <a:off x="6987796" y="5083008"/>
            <a:ext cx="7261603" cy="734533"/>
            <a:chOff x="9188820" y="5060922"/>
            <a:chExt cx="2349552" cy="7345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66A8CA-19F4-4F4A-935B-4004FECE0B0A}"/>
                </a:ext>
              </a:extLst>
            </p:cNvPr>
            <p:cNvSpPr txBox="1"/>
            <p:nvPr/>
          </p:nvSpPr>
          <p:spPr>
            <a:xfrm>
              <a:off x="9188820" y="5060922"/>
              <a:ext cx="1767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Github</a:t>
              </a:r>
              <a:endParaRPr lang="en-US" sz="24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C26577-6532-4757-8E5F-67D360BDA6FE}"/>
                </a:ext>
              </a:extLst>
            </p:cNvPr>
            <p:cNvSpPr txBox="1"/>
            <p:nvPr/>
          </p:nvSpPr>
          <p:spPr>
            <a:xfrm>
              <a:off x="9188820" y="5426123"/>
              <a:ext cx="2349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Là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hệ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thống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lý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dự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án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</a:t>
              </a:r>
              <a:r>
                <a:rPr lang="en-US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và</a:t>
              </a:r>
              <a:r>
                <a:rPr lang="en-US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code.</a:t>
              </a:r>
              <a:endParaRPr lang="en-US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30" y="1346969"/>
            <a:ext cx="1407209" cy="1407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689" y="3119379"/>
            <a:ext cx="1298467" cy="1298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06" y="4815190"/>
            <a:ext cx="1298467" cy="1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8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B1D66C-A675-4E89-AF22-1BE0E407A08D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590353" y="4108888"/>
            <a:ext cx="1909942" cy="107699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8037850" y="4192713"/>
            <a:ext cx="1917435" cy="78004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10511497" y="3641840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CACAA9-3503-46C8-A54E-799F4E9E55B9}"/>
              </a:ext>
            </a:extLst>
          </p:cNvPr>
          <p:cNvSpPr/>
          <p:nvPr/>
        </p:nvSpPr>
        <p:spPr>
          <a:xfrm>
            <a:off x="7482791" y="3752869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7550-521F-446A-9A97-DDE94285DD11}"/>
              </a:ext>
            </a:extLst>
          </p:cNvPr>
          <p:cNvSpPr txBox="1"/>
          <p:nvPr/>
        </p:nvSpPr>
        <p:spPr>
          <a:xfrm>
            <a:off x="7580785" y="372394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0C0D5-51C5-4820-AB34-E16D404339B2}"/>
              </a:ext>
            </a:extLst>
          </p:cNvPr>
          <p:cNvSpPr/>
          <p:nvPr/>
        </p:nvSpPr>
        <p:spPr>
          <a:xfrm>
            <a:off x="9958352" y="46299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DCDBB-2F71-487A-93F9-6F048B528A22}"/>
              </a:ext>
            </a:extLst>
          </p:cNvPr>
          <p:cNvSpPr txBox="1"/>
          <p:nvPr/>
        </p:nvSpPr>
        <p:spPr>
          <a:xfrm>
            <a:off x="10060940" y="4631993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01416C-01EF-4102-89B3-73D5308BF43E}"/>
              </a:ext>
            </a:extLst>
          </p:cNvPr>
          <p:cNvSpPr txBox="1"/>
          <p:nvPr/>
        </p:nvSpPr>
        <p:spPr>
          <a:xfrm>
            <a:off x="377192" y="4286697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EF3078"/>
                </a:solidFill>
                <a:latin typeface="Tw Cen MT" panose="020B0602020104020603" pitchFamily="34" charset="0"/>
              </a:rPr>
              <a:t>Học</a:t>
            </a:r>
            <a:r>
              <a:rPr lang="en-US" sz="20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rgbClr val="EF3078"/>
                </a:solidFill>
                <a:latin typeface="Tw Cen MT" panose="020B0602020104020603" pitchFamily="34" charset="0"/>
              </a:rPr>
              <a:t>tập</a:t>
            </a:r>
            <a:r>
              <a:rPr lang="en-US" sz="20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rgbClr val="EF3078"/>
                </a:solidFill>
                <a:latin typeface="Tw Cen MT" panose="020B0602020104020603" pitchFamily="34" charset="0"/>
              </a:rPr>
              <a:t>nhanh</a:t>
            </a:r>
            <a:endParaRPr lang="en-US" sz="2000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9F1B1-6182-47AB-BECE-2A542878E26D}"/>
              </a:ext>
            </a:extLst>
          </p:cNvPr>
          <p:cNvSpPr txBox="1"/>
          <p:nvPr/>
        </p:nvSpPr>
        <p:spPr>
          <a:xfrm>
            <a:off x="2266783" y="3200631"/>
            <a:ext cx="2126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Tự</a:t>
            </a:r>
            <a:r>
              <a:rPr lang="en-US" sz="20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động</a:t>
            </a:r>
            <a:r>
              <a:rPr lang="en-US" sz="20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rgbClr val="03A1A4"/>
                </a:solidFill>
                <a:latin typeface="Tw Cen MT" panose="020B0602020104020603" pitchFamily="34" charset="0"/>
              </a:rPr>
              <a:t>tạo</a:t>
            </a:r>
            <a:r>
              <a:rPr lang="en-US" sz="20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 SQL table</a:t>
            </a:r>
            <a:endParaRPr lang="en-US" sz="2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728CB8-974E-4196-8D1D-89BBEFF54DC9}"/>
              </a:ext>
            </a:extLst>
          </p:cNvPr>
          <p:cNvSpPr txBox="1"/>
          <p:nvPr/>
        </p:nvSpPr>
        <p:spPr>
          <a:xfrm>
            <a:off x="4211563" y="4277013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EE9524"/>
                </a:solidFill>
                <a:latin typeface="Tw Cen MT" panose="020B0602020104020603" pitchFamily="34" charset="0"/>
              </a:rPr>
              <a:t>Tạo</a:t>
            </a:r>
            <a:r>
              <a:rPr lang="en-US" sz="2000" b="1" dirty="0" smtClean="0">
                <a:solidFill>
                  <a:srgbClr val="EE9524"/>
                </a:solidFill>
                <a:latin typeface="Tw Cen MT" panose="020B0602020104020603" pitchFamily="34" charset="0"/>
              </a:rPr>
              <a:t> form</a:t>
            </a:r>
            <a:endParaRPr lang="en-US" sz="2000" b="1" dirty="0">
              <a:solidFill>
                <a:srgbClr val="EE9524"/>
              </a:solidFill>
              <a:latin typeface="Tw Cen MT" panose="020B06020201040206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7F5442-F4B4-4585-AA2E-C0438857AE3B}"/>
              </a:ext>
            </a:extLst>
          </p:cNvPr>
          <p:cNvSpPr txBox="1"/>
          <p:nvPr/>
        </p:nvSpPr>
        <p:spPr>
          <a:xfrm>
            <a:off x="6725163" y="3223806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385723"/>
                </a:solidFill>
                <a:latin typeface="Tw Cen MT" panose="020B0602020104020603" pitchFamily="34" charset="0"/>
              </a:rPr>
              <a:t>Admin interface</a:t>
            </a:r>
            <a:endParaRPr lang="en-US" sz="2000" b="1" dirty="0">
              <a:solidFill>
                <a:srgbClr val="385723"/>
              </a:solidFill>
              <a:latin typeface="Tw Cen MT" panose="020B06020201040206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5F379D-720A-4873-BF25-F62D2ED92709}"/>
              </a:ext>
            </a:extLst>
          </p:cNvPr>
          <p:cNvSpPr txBox="1"/>
          <p:nvPr/>
        </p:nvSpPr>
        <p:spPr>
          <a:xfrm>
            <a:off x="9189337" y="3992658"/>
            <a:ext cx="2126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F0"/>
                </a:solidFill>
                <a:latin typeface="Tw Cen MT" panose="020B0602020104020603" pitchFamily="34" charset="0"/>
              </a:rPr>
              <a:t>Django Shell</a:t>
            </a:r>
            <a:endParaRPr lang="en-US" sz="2000" b="1" dirty="0">
              <a:solidFill>
                <a:srgbClr val="00B0F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026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DJANGO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209800"/>
            <a:ext cx="1805441" cy="1866900"/>
            <a:chOff x="1387588" y="2209800"/>
            <a:chExt cx="1805441" cy="1866900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209800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PYCHARM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502683" y="3182849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978" y="5185249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5188052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5182446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652" y="5156094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54618" y="3665665"/>
            <a:ext cx="1631482" cy="1021319"/>
            <a:chOff x="1448949" y="3837442"/>
            <a:chExt cx="1631482" cy="76145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48949" y="4162912"/>
              <a:ext cx="1591582" cy="435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CÓ THỂ TỰ ĐỘNG THỤT LỀ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96863" y="3550426"/>
            <a:ext cx="1591582" cy="1386603"/>
            <a:chOff x="3977674" y="3837442"/>
            <a:chExt cx="1591582" cy="138660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PHÁT TRIỂN VĂN BẢN TRÙNG LẶP VÀ KIỂM TRA LỖI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60830" y="3796647"/>
            <a:ext cx="1591582" cy="1140382"/>
            <a:chOff x="6488272" y="3837442"/>
            <a:chExt cx="1591582" cy="114038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TÌM RA MÃ NGUỒN THÔNG MINH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64636" y="3796647"/>
            <a:ext cx="1591582" cy="1140382"/>
            <a:chOff x="9087242" y="3837442"/>
            <a:chExt cx="1591582" cy="114038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CÓ CHẾ ĐỘ LENS VÀ HIGHLIGHT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GITHUB</a:t>
            </a:r>
            <a:endParaRPr lang="en-US" sz="40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E22B37A-CCC7-4E5B-82F9-79A278CAA082}"/>
              </a:ext>
            </a:extLst>
          </p:cNvPr>
          <p:cNvSpPr/>
          <p:nvPr/>
        </p:nvSpPr>
        <p:spPr>
          <a:xfrm>
            <a:off x="2694182" y="3268409"/>
            <a:ext cx="728158" cy="728158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8C3841-127A-479B-94BD-220B2EDCAB6E}"/>
              </a:ext>
            </a:extLst>
          </p:cNvPr>
          <p:cNvSpPr/>
          <p:nvPr/>
        </p:nvSpPr>
        <p:spPr>
          <a:xfrm>
            <a:off x="4365128" y="2895528"/>
            <a:ext cx="1221014" cy="1221014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59DA09-2750-4F0C-898C-08F0F54C4ACB}"/>
              </a:ext>
            </a:extLst>
          </p:cNvPr>
          <p:cNvSpPr/>
          <p:nvPr/>
        </p:nvSpPr>
        <p:spPr>
          <a:xfrm>
            <a:off x="6528930" y="2786292"/>
            <a:ext cx="1843314" cy="1843314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F6674A-9F6A-4ECF-8B1A-B5CD331C63F8}"/>
              </a:ext>
            </a:extLst>
          </p:cNvPr>
          <p:cNvSpPr/>
          <p:nvPr/>
        </p:nvSpPr>
        <p:spPr>
          <a:xfrm>
            <a:off x="9133221" y="3260446"/>
            <a:ext cx="935542" cy="935542"/>
          </a:xfrm>
          <a:prstGeom prst="ellipse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2124830" y="2625972"/>
            <a:ext cx="988771" cy="707135"/>
            <a:chOff x="1666080" y="3059827"/>
            <a:chExt cx="988771" cy="70713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 flipH="1">
            <a:off x="7632723" y="2079157"/>
            <a:ext cx="891534" cy="707135"/>
            <a:chOff x="4432701" y="2054542"/>
            <a:chExt cx="988771" cy="70713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4002693" y="4116542"/>
            <a:ext cx="988771" cy="707135"/>
            <a:chOff x="1666080" y="3059827"/>
            <a:chExt cx="988771" cy="707135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rot="10800000">
            <a:off x="9600992" y="4116542"/>
            <a:ext cx="978330" cy="1297213"/>
            <a:chOff x="1976797" y="2950736"/>
            <a:chExt cx="459234" cy="694309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6"/>
              <a:ext cx="191360" cy="694309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6797" y="2950736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1013924" y="2191450"/>
            <a:ext cx="1666472" cy="1409784"/>
            <a:chOff x="66260" y="2411599"/>
            <a:chExt cx="1666472" cy="18000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117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QUẢN LÝ SOURCE DỂ DÀNG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2870299" y="4412343"/>
            <a:ext cx="1666472" cy="920965"/>
            <a:chOff x="1161927" y="5072730"/>
            <a:chExt cx="1666472" cy="126745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AA698D6-61E6-47B4-977C-84FC3F7A291F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CẢI THIỆN KỸ NĂNG CODE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 flipH="1">
            <a:off x="8098324" y="1645683"/>
            <a:ext cx="2069794" cy="1130873"/>
            <a:chOff x="2766229" y="1552263"/>
            <a:chExt cx="1666472" cy="14496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59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509C4E9-4A75-455E-A51D-C315238BC112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828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KHO TÀI NGUYÊN TUYỆT VỜI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10008656" y="4957091"/>
            <a:ext cx="1666472" cy="1355030"/>
            <a:chOff x="7840984" y="2085925"/>
            <a:chExt cx="1666472" cy="15444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989F52C-1D2B-46E2-A985-77707A7510FC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MẠNG XÃ HỘI DÀNH RIÊNG CHO DEV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19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9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T E A M  C R E 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576B56-D183-486B-A58B-6A3F45976C6E}"/>
              </a:ext>
            </a:extLst>
          </p:cNvPr>
          <p:cNvGrpSpPr/>
          <p:nvPr/>
        </p:nvGrpSpPr>
        <p:grpSpPr>
          <a:xfrm>
            <a:off x="592446" y="1813027"/>
            <a:ext cx="2362200" cy="2362200"/>
            <a:chOff x="1466851" y="1754971"/>
            <a:chExt cx="2362200" cy="23622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CA921D-B9AA-4886-9A92-1FA7DF4F6B4C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FF6072-9009-49B0-9541-DD3A0C18C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DB4DDB-2384-41CE-B69F-697D8498B550}"/>
              </a:ext>
            </a:extLst>
          </p:cNvPr>
          <p:cNvGrpSpPr/>
          <p:nvPr/>
        </p:nvGrpSpPr>
        <p:grpSpPr>
          <a:xfrm>
            <a:off x="3481330" y="1813027"/>
            <a:ext cx="2362200" cy="236220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E73BA8-A848-48A0-86A6-513A02B9E65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DF5F52-7DB0-43D8-B60A-AC6174D65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1ECA722-1D52-4E62-A2B4-8D2417CAE5E0}"/>
              </a:ext>
            </a:extLst>
          </p:cNvPr>
          <p:cNvGrpSpPr/>
          <p:nvPr/>
        </p:nvGrpSpPr>
        <p:grpSpPr>
          <a:xfrm>
            <a:off x="6370214" y="1813027"/>
            <a:ext cx="2362200" cy="2362200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952EFE-8A85-4A1A-BE4C-7F5FAA5E0D4C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0DD15D-2D1C-4460-8BF9-7AAE476A0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D0BAF7-4A86-4CD9-A3B6-0558076C3D0D}"/>
              </a:ext>
            </a:extLst>
          </p:cNvPr>
          <p:cNvGrpSpPr/>
          <p:nvPr/>
        </p:nvGrpSpPr>
        <p:grpSpPr>
          <a:xfrm>
            <a:off x="9259098" y="1813027"/>
            <a:ext cx="2362200" cy="2362200"/>
            <a:chOff x="9299151" y="1754971"/>
            <a:chExt cx="2362200" cy="23622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444E1F2-1A40-4AC3-B65F-C377F6D8E9D4}"/>
                </a:ext>
              </a:extLst>
            </p:cNvPr>
            <p:cNvSpPr/>
            <p:nvPr/>
          </p:nvSpPr>
          <p:spPr>
            <a:xfrm>
              <a:off x="9299151" y="1754971"/>
              <a:ext cx="2362200" cy="2362200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1C82EE-8B56-4166-AAE8-E478EDCAE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41" t="2911" r="2543" b="2911"/>
            <a:stretch/>
          </p:blipFill>
          <p:spPr>
            <a:xfrm>
              <a:off x="9444777" y="1900597"/>
              <a:ext cx="2070948" cy="2070948"/>
            </a:xfrm>
            <a:prstGeom prst="ellipse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5D651D-5285-469C-B481-35FD5F9B5482}"/>
              </a:ext>
            </a:extLst>
          </p:cNvPr>
          <p:cNvGrpSpPr/>
          <p:nvPr/>
        </p:nvGrpSpPr>
        <p:grpSpPr>
          <a:xfrm>
            <a:off x="570702" y="1881607"/>
            <a:ext cx="662608" cy="662608"/>
            <a:chOff x="662610" y="2054088"/>
            <a:chExt cx="662608" cy="66260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A9EC0C-AA18-4154-A3C0-3A0631C299B9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42CAC0-16C2-4BBB-B4C7-CEAEB4786BE7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AAF5A1-22F9-49D1-8D1C-733592CC5FF7}"/>
              </a:ext>
            </a:extLst>
          </p:cNvPr>
          <p:cNvGrpSpPr/>
          <p:nvPr/>
        </p:nvGrpSpPr>
        <p:grpSpPr>
          <a:xfrm>
            <a:off x="3481330" y="1881607"/>
            <a:ext cx="662608" cy="662608"/>
            <a:chOff x="662610" y="2054088"/>
            <a:chExt cx="662608" cy="66260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79208F9-04C2-4CE8-9F09-D54CFD2E68BB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6B9264-56FA-4D9E-A749-220D6BB34FE8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530715-386F-4009-A8EF-D30D61CC1B17}"/>
              </a:ext>
            </a:extLst>
          </p:cNvPr>
          <p:cNvGrpSpPr/>
          <p:nvPr/>
        </p:nvGrpSpPr>
        <p:grpSpPr>
          <a:xfrm>
            <a:off x="6348472" y="1881607"/>
            <a:ext cx="662608" cy="662608"/>
            <a:chOff x="662610" y="2054088"/>
            <a:chExt cx="662608" cy="66260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91C092-0076-4123-8BD2-B64B25967B0F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B32B29-67A3-4CFF-B2CA-D911D4A1728A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259098" y="1881607"/>
            <a:ext cx="662608" cy="662608"/>
            <a:chOff x="662610" y="2054088"/>
            <a:chExt cx="662608" cy="66260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3B5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264581" y="4474192"/>
            <a:ext cx="3048141" cy="1452554"/>
            <a:chOff x="264581" y="4416136"/>
            <a:chExt cx="3048141" cy="14525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3078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143051" y="4474192"/>
            <a:ext cx="3048141" cy="1452554"/>
            <a:chOff x="3143051" y="4416136"/>
            <a:chExt cx="3048141" cy="14525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50374C-CA10-467C-A87C-594A010E1D96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191192" y="4474192"/>
            <a:ext cx="3048141" cy="1452554"/>
            <a:chOff x="6191192" y="4416136"/>
            <a:chExt cx="3048141" cy="14525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E9524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636DC9-05DB-4ABD-AD61-9C16EBF3949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069662" y="4474192"/>
            <a:ext cx="3048141" cy="1452554"/>
            <a:chOff x="9069662" y="4416136"/>
            <a:chExt cx="3048141" cy="145255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B5998"/>
                  </a:solidFill>
                  <a:latin typeface="Tw Cen MT" panose="020B0602020104020603" pitchFamily="34" charset="0"/>
                </a:rPr>
                <a:t>WALTER WHITE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3741A8-F01E-4F5B-81D0-1F06C160FE9C}"/>
                </a:ext>
              </a:extLst>
            </p:cNvPr>
            <p:cNvSpPr txBox="1"/>
            <p:nvPr/>
          </p:nvSpPr>
          <p:spPr>
            <a:xfrm>
              <a:off x="906966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777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3A1A4"/>
                </a:solidFill>
                <a:latin typeface="Tw Cen MT" panose="020B0602020104020603" pitchFamily="34" charset="0"/>
              </a:rPr>
              <a:t>2008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E9524"/>
                </a:solidFill>
                <a:latin typeface="Tw Cen MT" panose="020B0602020104020603" pitchFamily="34" charset="0"/>
              </a:rPr>
              <a:t>2009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F3078"/>
                </a:solidFill>
                <a:latin typeface="Tw Cen MT" panose="020B0602020104020603" pitchFamily="34" charset="0"/>
              </a:rPr>
              <a:t>2010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C7CBB"/>
                </a:solidFill>
                <a:latin typeface="Tw Cen MT" panose="020B0602020104020603" pitchFamily="34" charset="0"/>
              </a:rPr>
              <a:t>2011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2012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3A1A4"/>
                </a:solidFill>
                <a:latin typeface="Century Gothic" panose="020B0502020202020204" pitchFamily="34" charset="0"/>
              </a:rPr>
              <a:t>2013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E9524"/>
                </a:solidFill>
                <a:latin typeface="Century Gothic" panose="020B0502020202020204" pitchFamily="34" charset="0"/>
              </a:rPr>
              <a:t>2014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F3078"/>
                </a:solidFill>
                <a:latin typeface="Century Gothic" panose="020B0502020202020204" pitchFamily="34" charset="0"/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1C7CBB"/>
                </a:solidFill>
                <a:latin typeface="Century Gothic" panose="020B0502020202020204" pitchFamily="34" charset="0"/>
              </a:rPr>
              <a:t>2016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2017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212376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212376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212376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  S L I D 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49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12597</TotalTime>
  <Words>367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Tw Cen MT</vt:lpstr>
      <vt:lpstr>Office Theme</vt:lpstr>
      <vt:lpstr>PowerPoint Presentation</vt:lpstr>
      <vt:lpstr>PowerPoint Presentation</vt:lpstr>
      <vt:lpstr>PowerPoint Presentation</vt:lpstr>
      <vt:lpstr>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Bằng Phan</cp:lastModifiedBy>
  <cp:revision>137</cp:revision>
  <dcterms:created xsi:type="dcterms:W3CDTF">2017-10-30T13:02:30Z</dcterms:created>
  <dcterms:modified xsi:type="dcterms:W3CDTF">2020-05-31T05:41:48Z</dcterms:modified>
</cp:coreProperties>
</file>