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9EFC-CD85-48B8-88C1-A67EA15591C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F67A-FDDC-400C-B358-F017F0EF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Informal Report</a:t>
            </a:r>
            <a:r>
              <a:rPr lang="en-US" b="1" dirty="0"/>
              <a:t> on Research into Predicting Credit Card Default </a:t>
            </a:r>
            <a:r>
              <a:rPr lang="en-US" b="1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Prepared by Dave Sullivan, Ph.D.</a:t>
            </a:r>
            <a:endParaRPr lang="en-US" dirty="0"/>
          </a:p>
          <a:p>
            <a:r>
              <a:rPr lang="en-US" b="1" dirty="0"/>
              <a:t>Credit One Data Science </a:t>
            </a:r>
            <a:r>
              <a:rPr lang="en-US" b="1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goal: a tool to predict </a:t>
            </a:r>
            <a:r>
              <a:rPr lang="en-US" u="sng" dirty="0" smtClean="0"/>
              <a:t>default probability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</a:t>
            </a:r>
            <a:r>
              <a:rPr lang="en-US" dirty="0"/>
              <a:t>goal </a:t>
            </a:r>
            <a:r>
              <a:rPr lang="en-US" dirty="0" smtClean="0"/>
              <a:t>is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a 30,000 record dataset </a:t>
            </a:r>
            <a:r>
              <a:rPr lang="en-US" dirty="0" smtClean="0"/>
              <a:t>with </a:t>
            </a:r>
            <a:r>
              <a:rPr lang="en-US" dirty="0"/>
              <a:t>recorded outcomes for </a:t>
            </a:r>
            <a:r>
              <a:rPr lang="en-US" dirty="0" smtClean="0"/>
              <a:t>defaulting/not </a:t>
            </a:r>
            <a:r>
              <a:rPr lang="en-US" dirty="0"/>
              <a:t>defaulting on payments with </a:t>
            </a:r>
            <a:r>
              <a:rPr lang="en-US" dirty="0" smtClean="0"/>
              <a:t>associated </a:t>
            </a:r>
            <a:r>
              <a:rPr lang="en-US" dirty="0"/>
              <a:t>features </a:t>
            </a:r>
            <a:r>
              <a:rPr lang="en-US" dirty="0" smtClean="0"/>
              <a:t>of credit </a:t>
            </a:r>
            <a:r>
              <a:rPr lang="en-US" dirty="0"/>
              <a:t>debt </a:t>
            </a:r>
            <a:r>
              <a:rPr lang="en-US" dirty="0" smtClean="0"/>
              <a:t>&amp; payment</a:t>
            </a:r>
            <a:r>
              <a:rPr lang="en-US" dirty="0"/>
              <a:t>, </a:t>
            </a:r>
            <a:r>
              <a:rPr lang="en-US" dirty="0" smtClean="0"/>
              <a:t>+ some </a:t>
            </a:r>
            <a:r>
              <a:rPr lang="en-US" dirty="0"/>
              <a:t>demographic information, </a:t>
            </a:r>
            <a:r>
              <a:rPr lang="en-US" dirty="0" smtClean="0"/>
              <a:t>to </a:t>
            </a:r>
            <a:r>
              <a:rPr lang="en-US" dirty="0"/>
              <a:t>develop a </a:t>
            </a:r>
            <a:r>
              <a:rPr lang="en-US" dirty="0" smtClean="0"/>
              <a:t>math </a:t>
            </a:r>
            <a:r>
              <a:rPr lang="en-US" dirty="0"/>
              <a:t>decision model </a:t>
            </a:r>
            <a:r>
              <a:rPr lang="en-US" dirty="0" smtClean="0"/>
              <a:t>to predict probability </a:t>
            </a:r>
            <a:r>
              <a:rPr lang="en-US" dirty="0"/>
              <a:t>of defaulting for future customers.  </a:t>
            </a:r>
          </a:p>
          <a:p>
            <a:r>
              <a:rPr lang="en-US" dirty="0"/>
              <a:t>We have a model from </a:t>
            </a:r>
            <a:r>
              <a:rPr lang="en-US" dirty="0" smtClean="0"/>
              <a:t>an earlier </a:t>
            </a:r>
            <a:r>
              <a:rPr lang="en-US" dirty="0"/>
              <a:t>researched problem in this area by Dr. I-Cheng </a:t>
            </a:r>
            <a:r>
              <a:rPr lang="en-US" dirty="0" err="1"/>
              <a:t>Yeh</a:t>
            </a:r>
            <a:r>
              <a:rPr lang="en-US" dirty="0"/>
              <a:t> from Chung Hua University, </a:t>
            </a:r>
            <a:r>
              <a:rPr lang="en-US" dirty="0" smtClean="0"/>
              <a:t>Taiwan (</a:t>
            </a:r>
            <a:r>
              <a:rPr lang="en-US" sz="2200" dirty="0" err="1" smtClean="0"/>
              <a:t>Yeh</a:t>
            </a:r>
            <a:r>
              <a:rPr lang="en-US" sz="2200" dirty="0" smtClean="0"/>
              <a:t>, I. C., &amp; Lien, C. H. (2009). The comparisons of data mining techniques for the predictive accuracy of probability of default of credit card clients. Expert Systems with Applications, 36(2), 2473-2480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Preliminary </a:t>
            </a:r>
            <a:r>
              <a:rPr lang="en-US" dirty="0"/>
              <a:t>examination of the data in MS Excel shows some </a:t>
            </a:r>
            <a:r>
              <a:rPr lang="en-US" dirty="0" smtClean="0"/>
              <a:t>practically &amp; statistically </a:t>
            </a:r>
            <a:r>
              <a:rPr lang="en-US" dirty="0"/>
              <a:t>significant differences in </a:t>
            </a:r>
            <a:r>
              <a:rPr lang="en-US" dirty="0" smtClean="0"/>
              <a:t>mean </a:t>
            </a:r>
            <a:r>
              <a:rPr lang="en-US" dirty="0"/>
              <a:t>levels of several related parameters, suggesting </a:t>
            </a:r>
            <a:r>
              <a:rPr lang="en-US" dirty="0" smtClean="0"/>
              <a:t>differences </a:t>
            </a:r>
            <a:r>
              <a:rPr lang="en-US" dirty="0"/>
              <a:t>are </a:t>
            </a:r>
            <a:r>
              <a:rPr lang="en-US" dirty="0" smtClean="0"/>
              <a:t>systematic, not </a:t>
            </a:r>
            <a:r>
              <a:rPr lang="en-US" dirty="0"/>
              <a:t>random. </a:t>
            </a:r>
          </a:p>
        </p:txBody>
      </p:sp>
    </p:spTree>
    <p:extLst>
      <p:ext uri="{BB962C8B-B14F-4D97-AF65-F5344CB8AC3E}">
        <p14:creationId xmlns:p14="http://schemas.microsoft.com/office/powerpoint/2010/main" val="391736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744" y="3476453"/>
            <a:ext cx="3391939" cy="3268980"/>
          </a:xfrm>
        </p:spPr>
        <p:txBody>
          <a:bodyPr>
            <a:normAutofit/>
          </a:bodyPr>
          <a:lstStyle/>
          <a:p>
            <a:r>
              <a:rPr lang="en-US" dirty="0" smtClean="0"/>
              <a:t>MS Excel mean </a:t>
            </a:r>
            <a:r>
              <a:rPr lang="en-US" dirty="0" smtClean="0"/>
              <a:t>values from initial 30K record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5" y="176647"/>
            <a:ext cx="4524375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55" y="176647"/>
            <a:ext cx="4572000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331" y="3201612"/>
            <a:ext cx="4572000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964849" y="3589020"/>
            <a:ext cx="3991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practical differences seen based on gender or education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is important that persons not be discriminated against based on gender, race, income, or religion, and that objective means only be used.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070601" y="337678"/>
            <a:ext cx="2110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similarities in the outcomes for these graphs suggest we may be able to have a relatively small decision tree.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15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our experience with R, we will randomly select a small (25%) subset of the “default of credit card clients” 30K record dataset to be a testing set, with the 75% balance as the training set.</a:t>
            </a:r>
          </a:p>
          <a:p>
            <a:r>
              <a:rPr lang="en-US" dirty="0" smtClean="0"/>
              <a:t>The dependent variable </a:t>
            </a:r>
            <a:r>
              <a:rPr lang="en-US" dirty="0"/>
              <a:t>is the “default payment next </a:t>
            </a:r>
            <a:r>
              <a:rPr lang="en-US" dirty="0" smtClean="0"/>
              <a:t>month” 0/1 variable (0= no default, 1 = yes default).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i="1" dirty="0" err="1" smtClean="0"/>
              <a:t>Sklearn</a:t>
            </a:r>
            <a:r>
              <a:rPr lang="en-US" dirty="0" smtClean="0"/>
              <a:t> package will be imported and put to use.</a:t>
            </a:r>
          </a:p>
          <a:p>
            <a:r>
              <a:rPr lang="en-US" dirty="0" smtClean="0"/>
              <a:t>The quality of the model will be estimated by a confusion matrix when the model is applied to the test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6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348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Informal Report on Research into Predicting Credit Card Default Probability</vt:lpstr>
      <vt:lpstr>Our goal: a tool to predict default probability</vt:lpstr>
      <vt:lpstr>MS Excel mean values from initial 30K record dataset</vt:lpstr>
      <vt:lpstr>Work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Informal Report on Research into Predicting Credit Card Default Probability</dc:title>
  <dc:creator>Dave Sullivan</dc:creator>
  <cp:lastModifiedBy>Dave Sullivan</cp:lastModifiedBy>
  <cp:revision>6</cp:revision>
  <dcterms:created xsi:type="dcterms:W3CDTF">2020-04-15T16:35:35Z</dcterms:created>
  <dcterms:modified xsi:type="dcterms:W3CDTF">2020-04-16T03:40:02Z</dcterms:modified>
</cp:coreProperties>
</file>