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5" r:id="rId5"/>
    <p:sldId id="259" r:id="rId6"/>
    <p:sldId id="258" r:id="rId7"/>
    <p:sldId id="260" r:id="rId8"/>
    <p:sldId id="264" r:id="rId9"/>
    <p:sldId id="262"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95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33670-E3AF-4FC0-AB05-868EDD27FE8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E973468-5E93-4A25-BDCC-8884AE0FF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CC2B427-3F5B-4492-A42A-06A466968B5D}"/>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5" name="Espace réservé du pied de page 4">
            <a:extLst>
              <a:ext uri="{FF2B5EF4-FFF2-40B4-BE49-F238E27FC236}">
                <a16:creationId xmlns:a16="http://schemas.microsoft.com/office/drawing/2014/main" id="{B0FA3860-A0EC-4968-82F9-CE49085712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F58A69-2D12-42B9-8AA7-07BAE877FBFB}"/>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58916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4C93C7-4711-43DF-958E-1DD24BF31C2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2C160D1-3DF3-4CEE-BE75-60F49335172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1E7BD6-B5B6-42CB-8A1C-B550888C293D}"/>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5" name="Espace réservé du pied de page 4">
            <a:extLst>
              <a:ext uri="{FF2B5EF4-FFF2-40B4-BE49-F238E27FC236}">
                <a16:creationId xmlns:a16="http://schemas.microsoft.com/office/drawing/2014/main" id="{B44FA36C-CC7E-4838-A54C-8F1364B46B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590E77-12B1-4650-BDD5-7123B1409B1B}"/>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356512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96E8FFC-BA47-46A4-9BC3-9AD3E258EFF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31AD218-DBA9-452E-8E0C-B7D4387633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190717-16AD-4CB3-B555-B9F669D5D96E}"/>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5" name="Espace réservé du pied de page 4">
            <a:extLst>
              <a:ext uri="{FF2B5EF4-FFF2-40B4-BE49-F238E27FC236}">
                <a16:creationId xmlns:a16="http://schemas.microsoft.com/office/drawing/2014/main" id="{E9A79CFF-8E17-4641-AD4F-9725465623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F49CB7-3226-48E2-A59B-B5D9ADFC3843}"/>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191335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0E53E-B278-4D45-B63A-8D4059CF061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2AE525-00DB-4FDE-B8C6-C71615B3C9F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974DA0-BC5B-4E63-8D32-BF94AB399519}"/>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5" name="Espace réservé du pied de page 4">
            <a:extLst>
              <a:ext uri="{FF2B5EF4-FFF2-40B4-BE49-F238E27FC236}">
                <a16:creationId xmlns:a16="http://schemas.microsoft.com/office/drawing/2014/main" id="{69A2252B-A620-432F-ACC9-E0795A6C36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AAD0420-8B20-469D-BD2C-1FD11710DABF}"/>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412214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A4013F-548F-4D50-9DBA-27C4EDCFE01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BEC3B33-C27A-4B1D-BFFC-B5B46FA34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5B7C93A-249A-497F-94A6-E1AD6B0F26E3}"/>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5" name="Espace réservé du pied de page 4">
            <a:extLst>
              <a:ext uri="{FF2B5EF4-FFF2-40B4-BE49-F238E27FC236}">
                <a16:creationId xmlns:a16="http://schemas.microsoft.com/office/drawing/2014/main" id="{1D8B7F08-DA2E-4D0E-B739-B566BCB895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6242A6-AD1A-4C66-9011-7520C220D473}"/>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293662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A6955A-531D-41DD-8290-18A0ADB889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8D19F81-B775-40E0-8462-D22B9665C9F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5C931E2-D5C2-4FC1-8D47-A1D990B9F33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75DFCAA-71F2-4A32-ADA4-ECC6C6BE7772}"/>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6" name="Espace réservé du pied de page 5">
            <a:extLst>
              <a:ext uri="{FF2B5EF4-FFF2-40B4-BE49-F238E27FC236}">
                <a16:creationId xmlns:a16="http://schemas.microsoft.com/office/drawing/2014/main" id="{577586E8-4C19-4565-921F-9BEDD9A70B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99C7F7F-2286-48D5-98FA-37A8CBCA3C94}"/>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98918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57EED-046E-4369-A5D2-2B9699B71EB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BBA6ECB-9788-4837-92E3-B7B8FE765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CF5C49A-80DD-4C5B-B820-AF6E409598C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65672C0-23FF-40E8-9BA2-DD49606FD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1229FF8-D48B-44D8-9520-567B98E12B5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DD0C598-F681-4F6C-9B8E-DE63843A99DC}"/>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8" name="Espace réservé du pied de page 7">
            <a:extLst>
              <a:ext uri="{FF2B5EF4-FFF2-40B4-BE49-F238E27FC236}">
                <a16:creationId xmlns:a16="http://schemas.microsoft.com/office/drawing/2014/main" id="{3A3AFE82-FEA7-4636-AD2A-6BFC112B92D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93A6FAA-F64F-4741-93A0-BB4D676DBE7B}"/>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112167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32428-0357-4385-B702-B21FE3C09B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553A745-20EA-422D-8CED-036ED41690E8}"/>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4" name="Espace réservé du pied de page 3">
            <a:extLst>
              <a:ext uri="{FF2B5EF4-FFF2-40B4-BE49-F238E27FC236}">
                <a16:creationId xmlns:a16="http://schemas.microsoft.com/office/drawing/2014/main" id="{0C607458-A0C8-4685-BA03-03C0B79375E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611051B-A87B-4790-AC03-604D99A1E781}"/>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76110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24DA2DD-4180-459D-92EA-9894D4D299E2}"/>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3" name="Espace réservé du pied de page 2">
            <a:extLst>
              <a:ext uri="{FF2B5EF4-FFF2-40B4-BE49-F238E27FC236}">
                <a16:creationId xmlns:a16="http://schemas.microsoft.com/office/drawing/2014/main" id="{0EBFFDED-9D10-4336-8430-366F71F4299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DAB98C2-F968-429D-93A7-89F7C0902937}"/>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9238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8D0A00-339D-4E20-8157-67F6EF1A7A1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B74F3D6-73E2-4C1F-BFEA-7337F2B66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E5A842E-C851-4733-90D4-21053D9E1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68B892-AD63-4C32-BF07-83F36B99A147}"/>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6" name="Espace réservé du pied de page 5">
            <a:extLst>
              <a:ext uri="{FF2B5EF4-FFF2-40B4-BE49-F238E27FC236}">
                <a16:creationId xmlns:a16="http://schemas.microsoft.com/office/drawing/2014/main" id="{2689E331-5B24-41C9-9D1E-862566C69C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5741E8-2979-466B-AAF1-18D91C77EE4A}"/>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1038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A2109-27D3-4479-BBA2-DFF87DB17A1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8B7FAF9-7E00-4920-B602-496276EE4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C8FBCF7-5341-4DC6-9992-39F554C45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BB8B52-21C1-4C72-BCCD-7B2ABB797EDD}"/>
              </a:ext>
            </a:extLst>
          </p:cNvPr>
          <p:cNvSpPr>
            <a:spLocks noGrp="1"/>
          </p:cNvSpPr>
          <p:nvPr>
            <p:ph type="dt" sz="half" idx="10"/>
          </p:nvPr>
        </p:nvSpPr>
        <p:spPr/>
        <p:txBody>
          <a:bodyPr/>
          <a:lstStyle/>
          <a:p>
            <a:fld id="{50E85CF1-6E18-45E3-BE24-10A9FF92D9B9}" type="datetimeFigureOut">
              <a:rPr lang="fr-FR" smtClean="0"/>
              <a:t>20/10/2020</a:t>
            </a:fld>
            <a:endParaRPr lang="fr-FR"/>
          </a:p>
        </p:txBody>
      </p:sp>
      <p:sp>
        <p:nvSpPr>
          <p:cNvPr id="6" name="Espace réservé du pied de page 5">
            <a:extLst>
              <a:ext uri="{FF2B5EF4-FFF2-40B4-BE49-F238E27FC236}">
                <a16:creationId xmlns:a16="http://schemas.microsoft.com/office/drawing/2014/main" id="{35753738-C1CC-4912-B971-035875CBCD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11CD5C-0314-436D-A48D-CA53E6E1C2E1}"/>
              </a:ext>
            </a:extLst>
          </p:cNvPr>
          <p:cNvSpPr>
            <a:spLocks noGrp="1"/>
          </p:cNvSpPr>
          <p:nvPr>
            <p:ph type="sldNum" sz="quarter" idx="12"/>
          </p:nvPr>
        </p:nvSpPr>
        <p:spPr/>
        <p:txBody>
          <a:bodyPr/>
          <a:lstStyle/>
          <a:p>
            <a:fld id="{F997148E-010A-4570-9113-13E4EB6EA5FA}" type="slidenum">
              <a:rPr lang="fr-FR" smtClean="0"/>
              <a:t>‹N°›</a:t>
            </a:fld>
            <a:endParaRPr lang="fr-FR"/>
          </a:p>
        </p:txBody>
      </p:sp>
    </p:spTree>
    <p:extLst>
      <p:ext uri="{BB962C8B-B14F-4D97-AF65-F5344CB8AC3E}">
        <p14:creationId xmlns:p14="http://schemas.microsoft.com/office/powerpoint/2010/main" val="254433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02AEE7-31AE-4D7E-98D2-038002CBF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7732D72-2372-46F8-9494-88C85854F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C12848-7E24-4DEC-AB24-88A7C245F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85CF1-6E18-45E3-BE24-10A9FF92D9B9}" type="datetimeFigureOut">
              <a:rPr lang="fr-FR" smtClean="0"/>
              <a:t>20/10/2020</a:t>
            </a:fld>
            <a:endParaRPr lang="fr-FR"/>
          </a:p>
        </p:txBody>
      </p:sp>
      <p:sp>
        <p:nvSpPr>
          <p:cNvPr id="5" name="Espace réservé du pied de page 4">
            <a:extLst>
              <a:ext uri="{FF2B5EF4-FFF2-40B4-BE49-F238E27FC236}">
                <a16:creationId xmlns:a16="http://schemas.microsoft.com/office/drawing/2014/main" id="{1CB6A0F5-F6BF-4BD2-AC98-72386020A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C36B0CA-2558-42BA-9EDD-42CD53450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7148E-010A-4570-9113-13E4EB6EA5FA}" type="slidenum">
              <a:rPr lang="fr-FR" smtClean="0"/>
              <a:t>‹N°›</a:t>
            </a:fld>
            <a:endParaRPr lang="fr-FR"/>
          </a:p>
        </p:txBody>
      </p:sp>
    </p:spTree>
    <p:extLst>
      <p:ext uri="{BB962C8B-B14F-4D97-AF65-F5344CB8AC3E}">
        <p14:creationId xmlns:p14="http://schemas.microsoft.com/office/powerpoint/2010/main" val="2352978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ablet-symbol-icon-ipad-ipad-air-157623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ablet-symbol-icon-ipad-ipad-air-1576230/"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svgsilh.com/image/147414.html" TargetMode="External"/><Relationship Id="rId3" Type="http://schemas.openxmlformats.org/officeDocument/2006/relationships/hyperlink" Target="https://pixabay.com/en/tablet-symbol-icon-ipad-ipad-air-1576230/" TargetMode="External"/><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commons.wikimedia.org/wiki/File:High-contrast-system-search.svg" TargetMode="External"/><Relationship Id="rId10" Type="http://schemas.openxmlformats.org/officeDocument/2006/relationships/hyperlink" Target="https://pixabay.com/pt/lixo-lata-de-lixo-excluir-2091534/" TargetMode="External"/><Relationship Id="rId4" Type="http://schemas.openxmlformats.org/officeDocument/2006/relationships/image" Target="../media/image3.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s://svgsilh.com/image/147414.html" TargetMode="External"/><Relationship Id="rId3" Type="http://schemas.openxmlformats.org/officeDocument/2006/relationships/hyperlink" Target="https://pixabay.com/en/tablet-symbol-icon-ipad-ipad-air-1576230/" TargetMode="External"/><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commons.wikimedia.org/wiki/File:High-contrast-system-search.svg" TargetMode="External"/><Relationship Id="rId10" Type="http://schemas.openxmlformats.org/officeDocument/2006/relationships/hyperlink" Target="https://pixabay.com/pt/lixo-lata-de-lixo-excluir-2091534/" TargetMode="External"/><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tablet-symbol-icon-ipad-ipad-air-1576230/"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commons.wikimedia.org/wiki/File:Plus_font_awesome.svg"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ablet-symbol-icon-ipad-ipad-air-1576230/"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commons.wikimedia.org/wiki/File:Plus_font_awesome.svg"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tablet-symbol-icon-ipad-ipad-air-157623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pixabay.com/en/tablet-symbol-icon-ipad-ipad-air-1576230/" TargetMode="External"/><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commons.wikimedia.org/wiki/File:White_check_mark_in_dark_green_rounded_square.svg"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tablet-symbol-icon-ipad-ipad-air-1576230/"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commons.wikimedia.org/wiki/File:Plus_font_awesome.svg"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9164A785-843E-4806-915D-9DA912C0D740}"/>
              </a:ext>
            </a:extLst>
          </p:cNvPr>
          <p:cNvSpPr/>
          <p:nvPr/>
        </p:nvSpPr>
        <p:spPr>
          <a:xfrm>
            <a:off x="3762373" y="2197223"/>
            <a:ext cx="1521042" cy="29695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B003EF24-42E4-4C1A-A4C2-A0398FFF31F6}"/>
              </a:ext>
            </a:extLst>
          </p:cNvPr>
          <p:cNvSpPr/>
          <p:nvPr/>
        </p:nvSpPr>
        <p:spPr>
          <a:xfrm>
            <a:off x="5183242" y="2213704"/>
            <a:ext cx="84933" cy="29327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C485BAB-A89B-46B6-BDF1-A5A893CB747C}"/>
              </a:ext>
            </a:extLst>
          </p:cNvPr>
          <p:cNvSpPr/>
          <p:nvPr/>
        </p:nvSpPr>
        <p:spPr>
          <a:xfrm>
            <a:off x="5183242" y="2961640"/>
            <a:ext cx="84933" cy="46736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1D51BA6F-0CB5-4A3F-B509-087D2029EFA5}"/>
              </a:ext>
            </a:extLst>
          </p:cNvPr>
          <p:cNvSpPr/>
          <p:nvPr/>
        </p:nvSpPr>
        <p:spPr>
          <a:xfrm>
            <a:off x="3780974" y="2347703"/>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Rupert Grint</a:t>
            </a:r>
          </a:p>
        </p:txBody>
      </p:sp>
      <p:sp>
        <p:nvSpPr>
          <p:cNvPr id="30" name="Rectangle 29">
            <a:extLst>
              <a:ext uri="{FF2B5EF4-FFF2-40B4-BE49-F238E27FC236}">
                <a16:creationId xmlns:a16="http://schemas.microsoft.com/office/drawing/2014/main" id="{0D87F3BC-69A9-4DA1-9070-D2D455C1AA69}"/>
              </a:ext>
            </a:extLst>
          </p:cNvPr>
          <p:cNvSpPr/>
          <p:nvPr/>
        </p:nvSpPr>
        <p:spPr>
          <a:xfrm>
            <a:off x="3780973" y="2606772"/>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Emma Watson</a:t>
            </a:r>
          </a:p>
        </p:txBody>
      </p:sp>
      <p:sp>
        <p:nvSpPr>
          <p:cNvPr id="32" name="Rectangle 31">
            <a:extLst>
              <a:ext uri="{FF2B5EF4-FFF2-40B4-BE49-F238E27FC236}">
                <a16:creationId xmlns:a16="http://schemas.microsoft.com/office/drawing/2014/main" id="{28F0EADD-C812-46F1-859D-E356C96F555F}"/>
              </a:ext>
            </a:extLst>
          </p:cNvPr>
          <p:cNvSpPr/>
          <p:nvPr/>
        </p:nvSpPr>
        <p:spPr>
          <a:xfrm>
            <a:off x="3780972" y="2865109"/>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Daniel Radcliffe</a:t>
            </a:r>
          </a:p>
        </p:txBody>
      </p:sp>
      <p:sp>
        <p:nvSpPr>
          <p:cNvPr id="34" name="Rectangle 33">
            <a:extLst>
              <a:ext uri="{FF2B5EF4-FFF2-40B4-BE49-F238E27FC236}">
                <a16:creationId xmlns:a16="http://schemas.microsoft.com/office/drawing/2014/main" id="{342A1BAE-EB5A-4D55-B008-B9CF5F87F60D}"/>
              </a:ext>
            </a:extLst>
          </p:cNvPr>
          <p:cNvSpPr/>
          <p:nvPr/>
        </p:nvSpPr>
        <p:spPr>
          <a:xfrm>
            <a:off x="3780971" y="3123446"/>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Tom Felton</a:t>
            </a:r>
          </a:p>
        </p:txBody>
      </p:sp>
      <p:sp>
        <p:nvSpPr>
          <p:cNvPr id="36" name="Rectangle 35">
            <a:extLst>
              <a:ext uri="{FF2B5EF4-FFF2-40B4-BE49-F238E27FC236}">
                <a16:creationId xmlns:a16="http://schemas.microsoft.com/office/drawing/2014/main" id="{1A49EE32-804A-4F80-859E-5C93A1EEF91F}"/>
              </a:ext>
            </a:extLst>
          </p:cNvPr>
          <p:cNvSpPr/>
          <p:nvPr/>
        </p:nvSpPr>
        <p:spPr>
          <a:xfrm>
            <a:off x="3780970" y="3381783"/>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Maggie Smith</a:t>
            </a:r>
          </a:p>
        </p:txBody>
      </p:sp>
      <p:sp>
        <p:nvSpPr>
          <p:cNvPr id="38" name="Rectangle 37">
            <a:extLst>
              <a:ext uri="{FF2B5EF4-FFF2-40B4-BE49-F238E27FC236}">
                <a16:creationId xmlns:a16="http://schemas.microsoft.com/office/drawing/2014/main" id="{899204F4-B81E-42F0-8F52-055BBD81FA28}"/>
              </a:ext>
            </a:extLst>
          </p:cNvPr>
          <p:cNvSpPr/>
          <p:nvPr/>
        </p:nvSpPr>
        <p:spPr>
          <a:xfrm>
            <a:off x="3779432" y="3640120"/>
            <a:ext cx="1385206"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David Yates</a:t>
            </a:r>
          </a:p>
        </p:txBody>
      </p:sp>
      <p:sp>
        <p:nvSpPr>
          <p:cNvPr id="40" name="Rectangle 39">
            <a:extLst>
              <a:ext uri="{FF2B5EF4-FFF2-40B4-BE49-F238E27FC236}">
                <a16:creationId xmlns:a16="http://schemas.microsoft.com/office/drawing/2014/main" id="{94E1AF17-BA3A-4CE4-B5A2-17E0FD97C65D}"/>
              </a:ext>
            </a:extLst>
          </p:cNvPr>
          <p:cNvSpPr/>
          <p:nvPr/>
        </p:nvSpPr>
        <p:spPr>
          <a:xfrm>
            <a:off x="3781972" y="3898457"/>
            <a:ext cx="1379409" cy="25833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Christopher Nolan</a:t>
            </a:r>
          </a:p>
        </p:txBody>
      </p:sp>
      <p:sp>
        <p:nvSpPr>
          <p:cNvPr id="42" name="Rectangle 41">
            <a:extLst>
              <a:ext uri="{FF2B5EF4-FFF2-40B4-BE49-F238E27FC236}">
                <a16:creationId xmlns:a16="http://schemas.microsoft.com/office/drawing/2014/main" id="{2E2997C0-8671-4C32-9B97-6F7DA725BF50}"/>
              </a:ext>
            </a:extLst>
          </p:cNvPr>
          <p:cNvSpPr/>
          <p:nvPr/>
        </p:nvSpPr>
        <p:spPr>
          <a:xfrm>
            <a:off x="3782478" y="4153188"/>
            <a:ext cx="1378904"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Hanz Zimmer</a:t>
            </a:r>
          </a:p>
        </p:txBody>
      </p:sp>
      <p:sp>
        <p:nvSpPr>
          <p:cNvPr id="44" name="Rectangle 43">
            <a:extLst>
              <a:ext uri="{FF2B5EF4-FFF2-40B4-BE49-F238E27FC236}">
                <a16:creationId xmlns:a16="http://schemas.microsoft.com/office/drawing/2014/main" id="{6674ACEC-5431-4C44-AE7C-B615104268A8}"/>
              </a:ext>
            </a:extLst>
          </p:cNvPr>
          <p:cNvSpPr/>
          <p:nvPr/>
        </p:nvSpPr>
        <p:spPr>
          <a:xfrm>
            <a:off x="3779432" y="4403462"/>
            <a:ext cx="1385206"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Johnny Depp</a:t>
            </a:r>
          </a:p>
        </p:txBody>
      </p:sp>
      <p:sp>
        <p:nvSpPr>
          <p:cNvPr id="46" name="Rectangle 45">
            <a:extLst>
              <a:ext uri="{FF2B5EF4-FFF2-40B4-BE49-F238E27FC236}">
                <a16:creationId xmlns:a16="http://schemas.microsoft.com/office/drawing/2014/main" id="{6A179205-0611-4A74-A096-FF71A250A786}"/>
              </a:ext>
            </a:extLst>
          </p:cNvPr>
          <p:cNvSpPr/>
          <p:nvPr/>
        </p:nvSpPr>
        <p:spPr>
          <a:xfrm>
            <a:off x="3781972" y="4661799"/>
            <a:ext cx="1378904"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Tom Hanks</a:t>
            </a:r>
          </a:p>
        </p:txBody>
      </p:sp>
      <p:sp>
        <p:nvSpPr>
          <p:cNvPr id="48" name="Rectangle 47">
            <a:extLst>
              <a:ext uri="{FF2B5EF4-FFF2-40B4-BE49-F238E27FC236}">
                <a16:creationId xmlns:a16="http://schemas.microsoft.com/office/drawing/2014/main" id="{804BDB9C-090E-448E-94C3-0904B729C1A5}"/>
              </a:ext>
            </a:extLst>
          </p:cNvPr>
          <p:cNvSpPr/>
          <p:nvPr/>
        </p:nvSpPr>
        <p:spPr>
          <a:xfrm>
            <a:off x="3782477" y="4916531"/>
            <a:ext cx="1378399" cy="2299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Leonardo DiCaprio</a:t>
            </a:r>
          </a:p>
        </p:txBody>
      </p:sp>
      <p:sp>
        <p:nvSpPr>
          <p:cNvPr id="49" name="Rectangle : coins arrondis 48">
            <a:extLst>
              <a:ext uri="{FF2B5EF4-FFF2-40B4-BE49-F238E27FC236}">
                <a16:creationId xmlns:a16="http://schemas.microsoft.com/office/drawing/2014/main" id="{9484B550-E460-46A6-AB6C-5FAF0E15DDCD}"/>
              </a:ext>
            </a:extLst>
          </p:cNvPr>
          <p:cNvSpPr/>
          <p:nvPr/>
        </p:nvSpPr>
        <p:spPr>
          <a:xfrm>
            <a:off x="6269826" y="2311778"/>
            <a:ext cx="1173390"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Nouveau client</a:t>
            </a:r>
          </a:p>
        </p:txBody>
      </p:sp>
      <p:sp>
        <p:nvSpPr>
          <p:cNvPr id="51" name="Rectangle : coins arrondis 50">
            <a:extLst>
              <a:ext uri="{FF2B5EF4-FFF2-40B4-BE49-F238E27FC236}">
                <a16:creationId xmlns:a16="http://schemas.microsoft.com/office/drawing/2014/main" id="{BEBC63D9-76AB-4537-8D45-E03E54CBA14B}"/>
              </a:ext>
            </a:extLst>
          </p:cNvPr>
          <p:cNvSpPr/>
          <p:nvPr/>
        </p:nvSpPr>
        <p:spPr>
          <a:xfrm>
            <a:off x="7443216" y="4870780"/>
            <a:ext cx="889402"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Enregistrer</a:t>
            </a:r>
          </a:p>
        </p:txBody>
      </p:sp>
      <p:sp>
        <p:nvSpPr>
          <p:cNvPr id="52" name="Rectangle 51">
            <a:extLst>
              <a:ext uri="{FF2B5EF4-FFF2-40B4-BE49-F238E27FC236}">
                <a16:creationId xmlns:a16="http://schemas.microsoft.com/office/drawing/2014/main" id="{99169436-520E-4DBB-BA1D-2AAEA371F6D2}"/>
              </a:ext>
            </a:extLst>
          </p:cNvPr>
          <p:cNvSpPr/>
          <p:nvPr/>
        </p:nvSpPr>
        <p:spPr>
          <a:xfrm>
            <a:off x="6393225" y="2655384"/>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Nolan</a:t>
            </a:r>
          </a:p>
        </p:txBody>
      </p:sp>
      <p:sp>
        <p:nvSpPr>
          <p:cNvPr id="54" name="Rectangle 53">
            <a:extLst>
              <a:ext uri="{FF2B5EF4-FFF2-40B4-BE49-F238E27FC236}">
                <a16:creationId xmlns:a16="http://schemas.microsoft.com/office/drawing/2014/main" id="{62312B0B-FDC0-45A7-8777-1B52AB3170A7}"/>
              </a:ext>
            </a:extLst>
          </p:cNvPr>
          <p:cNvSpPr/>
          <p:nvPr/>
        </p:nvSpPr>
        <p:spPr>
          <a:xfrm>
            <a:off x="5332370" y="2622746"/>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a:t>
            </a:r>
          </a:p>
        </p:txBody>
      </p:sp>
      <p:sp>
        <p:nvSpPr>
          <p:cNvPr id="56" name="Rectangle 55">
            <a:extLst>
              <a:ext uri="{FF2B5EF4-FFF2-40B4-BE49-F238E27FC236}">
                <a16:creationId xmlns:a16="http://schemas.microsoft.com/office/drawing/2014/main" id="{BA466AC4-3B2E-4BEC-B83B-AE66C47D9BD5}"/>
              </a:ext>
            </a:extLst>
          </p:cNvPr>
          <p:cNvSpPr/>
          <p:nvPr/>
        </p:nvSpPr>
        <p:spPr>
          <a:xfrm>
            <a:off x="6393225" y="2914024"/>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Christopher</a:t>
            </a:r>
          </a:p>
        </p:txBody>
      </p:sp>
      <p:sp>
        <p:nvSpPr>
          <p:cNvPr id="58" name="Rectangle 57">
            <a:extLst>
              <a:ext uri="{FF2B5EF4-FFF2-40B4-BE49-F238E27FC236}">
                <a16:creationId xmlns:a16="http://schemas.microsoft.com/office/drawing/2014/main" id="{E1E37007-B9D8-40A9-AD7C-A7672E3BEE3B}"/>
              </a:ext>
            </a:extLst>
          </p:cNvPr>
          <p:cNvSpPr/>
          <p:nvPr/>
        </p:nvSpPr>
        <p:spPr>
          <a:xfrm>
            <a:off x="5332370" y="2881386"/>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Prénom</a:t>
            </a:r>
          </a:p>
        </p:txBody>
      </p:sp>
      <p:sp>
        <p:nvSpPr>
          <p:cNvPr id="60" name="Rectangle 59">
            <a:extLst>
              <a:ext uri="{FF2B5EF4-FFF2-40B4-BE49-F238E27FC236}">
                <a16:creationId xmlns:a16="http://schemas.microsoft.com/office/drawing/2014/main" id="{C03A7DD1-1332-4547-A5D5-E9FB5D243249}"/>
              </a:ext>
            </a:extLst>
          </p:cNvPr>
          <p:cNvSpPr/>
          <p:nvPr/>
        </p:nvSpPr>
        <p:spPr>
          <a:xfrm>
            <a:off x="6393225" y="3166942"/>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nolan@gmail.com</a:t>
            </a:r>
          </a:p>
        </p:txBody>
      </p:sp>
      <p:sp>
        <p:nvSpPr>
          <p:cNvPr id="62" name="Rectangle 61">
            <a:extLst>
              <a:ext uri="{FF2B5EF4-FFF2-40B4-BE49-F238E27FC236}">
                <a16:creationId xmlns:a16="http://schemas.microsoft.com/office/drawing/2014/main" id="{1808BBB2-CA0D-4478-B29E-713916483B40}"/>
              </a:ext>
            </a:extLst>
          </p:cNvPr>
          <p:cNvSpPr/>
          <p:nvPr/>
        </p:nvSpPr>
        <p:spPr>
          <a:xfrm>
            <a:off x="5332370" y="3134304"/>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Email</a:t>
            </a:r>
          </a:p>
        </p:txBody>
      </p:sp>
      <p:sp>
        <p:nvSpPr>
          <p:cNvPr id="64" name="Rectangle 63">
            <a:extLst>
              <a:ext uri="{FF2B5EF4-FFF2-40B4-BE49-F238E27FC236}">
                <a16:creationId xmlns:a16="http://schemas.microsoft.com/office/drawing/2014/main" id="{B3EBD0ED-BE9C-4DBA-8946-24F93CD852D7}"/>
              </a:ext>
            </a:extLst>
          </p:cNvPr>
          <p:cNvSpPr/>
          <p:nvPr/>
        </p:nvSpPr>
        <p:spPr>
          <a:xfrm>
            <a:off x="6393225" y="3434379"/>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5 rue du Nord 56 000 VANNES</a:t>
            </a:r>
          </a:p>
        </p:txBody>
      </p:sp>
      <p:sp>
        <p:nvSpPr>
          <p:cNvPr id="66" name="Rectangle 65">
            <a:extLst>
              <a:ext uri="{FF2B5EF4-FFF2-40B4-BE49-F238E27FC236}">
                <a16:creationId xmlns:a16="http://schemas.microsoft.com/office/drawing/2014/main" id="{50FAB796-0B7C-4F33-B080-A3B48D6CE729}"/>
              </a:ext>
            </a:extLst>
          </p:cNvPr>
          <p:cNvSpPr/>
          <p:nvPr/>
        </p:nvSpPr>
        <p:spPr>
          <a:xfrm>
            <a:off x="5332370" y="3401741"/>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Adresse</a:t>
            </a:r>
          </a:p>
        </p:txBody>
      </p:sp>
      <p:sp>
        <p:nvSpPr>
          <p:cNvPr id="70" name="Rectangle 69">
            <a:extLst>
              <a:ext uri="{FF2B5EF4-FFF2-40B4-BE49-F238E27FC236}">
                <a16:creationId xmlns:a16="http://schemas.microsoft.com/office/drawing/2014/main" id="{50428FE6-4ACB-43EC-AFC0-9F30A0900385}"/>
              </a:ext>
            </a:extLst>
          </p:cNvPr>
          <p:cNvSpPr/>
          <p:nvPr/>
        </p:nvSpPr>
        <p:spPr>
          <a:xfrm>
            <a:off x="6393225" y="3694687"/>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07 07 07 07 07</a:t>
            </a:r>
          </a:p>
        </p:txBody>
      </p:sp>
      <p:sp>
        <p:nvSpPr>
          <p:cNvPr id="72" name="Rectangle 71">
            <a:extLst>
              <a:ext uri="{FF2B5EF4-FFF2-40B4-BE49-F238E27FC236}">
                <a16:creationId xmlns:a16="http://schemas.microsoft.com/office/drawing/2014/main" id="{29FEBB0C-2F6A-4CCB-8273-749D35B8170E}"/>
              </a:ext>
            </a:extLst>
          </p:cNvPr>
          <p:cNvSpPr/>
          <p:nvPr/>
        </p:nvSpPr>
        <p:spPr>
          <a:xfrm>
            <a:off x="5332370" y="3662049"/>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Téléphone</a:t>
            </a:r>
          </a:p>
        </p:txBody>
      </p:sp>
      <p:sp>
        <p:nvSpPr>
          <p:cNvPr id="74" name="Rectangle 73">
            <a:extLst>
              <a:ext uri="{FF2B5EF4-FFF2-40B4-BE49-F238E27FC236}">
                <a16:creationId xmlns:a16="http://schemas.microsoft.com/office/drawing/2014/main" id="{E8EFE003-ECFD-497D-B37D-9AD7F3F15E21}"/>
              </a:ext>
            </a:extLst>
          </p:cNvPr>
          <p:cNvSpPr/>
          <p:nvPr/>
        </p:nvSpPr>
        <p:spPr>
          <a:xfrm>
            <a:off x="3770094" y="2203473"/>
            <a:ext cx="1394544" cy="25833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i="1" dirty="0">
                <a:solidFill>
                  <a:schemeClr val="bg1">
                    <a:lumMod val="75000"/>
                  </a:schemeClr>
                </a:solidFill>
              </a:rPr>
              <a:t>Rechercher</a:t>
            </a:r>
          </a:p>
        </p:txBody>
      </p:sp>
      <p:sp>
        <p:nvSpPr>
          <p:cNvPr id="80" name="Rectangle 79">
            <a:extLst>
              <a:ext uri="{FF2B5EF4-FFF2-40B4-BE49-F238E27FC236}">
                <a16:creationId xmlns:a16="http://schemas.microsoft.com/office/drawing/2014/main" id="{8A060ABA-6F9B-48E9-8FE8-71CAB205D85B}"/>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Client</a:t>
            </a:r>
          </a:p>
        </p:txBody>
      </p:sp>
      <p:sp>
        <p:nvSpPr>
          <p:cNvPr id="82" name="Bulle narrative : rectangle à coins arrondis 81">
            <a:extLst>
              <a:ext uri="{FF2B5EF4-FFF2-40B4-BE49-F238E27FC236}">
                <a16:creationId xmlns:a16="http://schemas.microsoft.com/office/drawing/2014/main" id="{79F0CD86-9B2B-45A3-A2A6-E69E9ACDA3E9}"/>
              </a:ext>
            </a:extLst>
          </p:cNvPr>
          <p:cNvSpPr/>
          <p:nvPr/>
        </p:nvSpPr>
        <p:spPr>
          <a:xfrm>
            <a:off x="711359" y="3166612"/>
            <a:ext cx="1954635" cy="2420334"/>
          </a:xfrm>
          <a:prstGeom prst="wedgeRoundRectCallout">
            <a:avLst>
              <a:gd name="adj1" fmla="val 97621"/>
              <a:gd name="adj2" fmla="val -17167"/>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fois le client sélectionné, le formulaire à droite se remplit avec les informations qui lui sont propres. </a:t>
            </a:r>
          </a:p>
          <a:p>
            <a:pPr algn="just"/>
            <a:endParaRPr lang="fr-FR" sz="1100" dirty="0">
              <a:solidFill>
                <a:schemeClr val="tx1"/>
              </a:solidFill>
            </a:endParaRPr>
          </a:p>
          <a:p>
            <a:pPr algn="just"/>
            <a:r>
              <a:rPr lang="fr-FR" sz="1100" dirty="0">
                <a:solidFill>
                  <a:schemeClr val="tx1"/>
                </a:solidFill>
              </a:rPr>
              <a:t>Ainsi, les données du client peuvent être modifiées et enregistrées.</a:t>
            </a:r>
          </a:p>
          <a:p>
            <a:pPr algn="just"/>
            <a:endParaRPr lang="fr-FR" sz="1100" dirty="0">
              <a:solidFill>
                <a:schemeClr val="tx1"/>
              </a:solidFill>
            </a:endParaRPr>
          </a:p>
          <a:p>
            <a:pPr algn="just"/>
            <a:r>
              <a:rPr lang="fr-FR" sz="1100" dirty="0">
                <a:solidFill>
                  <a:schemeClr val="tx1"/>
                </a:solidFill>
              </a:rPr>
              <a:t>Le client sélectionné peut également être supprimé de la liste via le bouton </a:t>
            </a:r>
            <a:r>
              <a:rPr lang="fr-FR" sz="1100" b="1" dirty="0">
                <a:solidFill>
                  <a:schemeClr val="tx1"/>
                </a:solidFill>
              </a:rPr>
              <a:t>Supprimer</a:t>
            </a:r>
            <a:r>
              <a:rPr lang="fr-FR" sz="1100" dirty="0">
                <a:solidFill>
                  <a:schemeClr val="tx1"/>
                </a:solidFill>
              </a:rPr>
              <a:t>.</a:t>
            </a:r>
          </a:p>
        </p:txBody>
      </p:sp>
      <p:sp>
        <p:nvSpPr>
          <p:cNvPr id="84" name="Bulle narrative : rectangle à coins arrondis 83">
            <a:extLst>
              <a:ext uri="{FF2B5EF4-FFF2-40B4-BE49-F238E27FC236}">
                <a16:creationId xmlns:a16="http://schemas.microsoft.com/office/drawing/2014/main" id="{83162710-96EC-410C-9BE2-740721109217}"/>
              </a:ext>
            </a:extLst>
          </p:cNvPr>
          <p:cNvSpPr/>
          <p:nvPr/>
        </p:nvSpPr>
        <p:spPr>
          <a:xfrm>
            <a:off x="9393927" y="2019141"/>
            <a:ext cx="1954635" cy="900578"/>
          </a:xfrm>
          <a:prstGeom prst="wedgeRoundRectCallout">
            <a:avLst>
              <a:gd name="adj1" fmla="val -93054"/>
              <a:gd name="adj2" fmla="val 8414"/>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 nouveau client peut être créé en remplissant le formulaire, il fera ainsi partie de la liste, une fois le bouton </a:t>
            </a:r>
            <a:r>
              <a:rPr lang="fr-FR" sz="1100" b="1" dirty="0">
                <a:solidFill>
                  <a:schemeClr val="tx1"/>
                </a:solidFill>
              </a:rPr>
              <a:t>Enregistrer</a:t>
            </a:r>
            <a:r>
              <a:rPr lang="fr-FR" sz="1100" dirty="0">
                <a:solidFill>
                  <a:schemeClr val="tx1"/>
                </a:solidFill>
              </a:rPr>
              <a:t> pressé.</a:t>
            </a:r>
          </a:p>
        </p:txBody>
      </p:sp>
      <p:sp>
        <p:nvSpPr>
          <p:cNvPr id="88" name="Rectangle 87">
            <a:extLst>
              <a:ext uri="{FF2B5EF4-FFF2-40B4-BE49-F238E27FC236}">
                <a16:creationId xmlns:a16="http://schemas.microsoft.com/office/drawing/2014/main" id="{690ACA61-6E0A-412D-8EFC-290330506220}"/>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100" dirty="0">
                <a:solidFill>
                  <a:schemeClr val="tx1"/>
                </a:solidFill>
              </a:rPr>
              <a:t>Dans cette fenêtre, on peut paramétrer la liste des clients. Modifier les données d’un client, le supprimer de la liste ou en rajouter un nouveau est tout à fait possible. Lorsque l’application sera ouverte, cette fenêtre sera la première affichée, afin d’être directement sur la création d’un nouveau client s’il n’est déjà pas enregistré.</a:t>
            </a:r>
          </a:p>
        </p:txBody>
      </p:sp>
      <p:sp>
        <p:nvSpPr>
          <p:cNvPr id="90" name="Bulle narrative : rectangle à coins arrondis 89">
            <a:extLst>
              <a:ext uri="{FF2B5EF4-FFF2-40B4-BE49-F238E27FC236}">
                <a16:creationId xmlns:a16="http://schemas.microsoft.com/office/drawing/2014/main" id="{114A8673-C1E9-4F6A-BF60-99C439AADACC}"/>
              </a:ext>
            </a:extLst>
          </p:cNvPr>
          <p:cNvSpPr/>
          <p:nvPr/>
        </p:nvSpPr>
        <p:spPr>
          <a:xfrm>
            <a:off x="646325" y="1781516"/>
            <a:ext cx="1954635" cy="665814"/>
          </a:xfrm>
          <a:prstGeom prst="wedgeRoundRectCallout">
            <a:avLst>
              <a:gd name="adj1" fmla="val 102772"/>
              <a:gd name="adj2" fmla="val 33133"/>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barre de recherche est accessible afin de faciliter la saisie d’un client.</a:t>
            </a:r>
          </a:p>
        </p:txBody>
      </p:sp>
      <p:sp>
        <p:nvSpPr>
          <p:cNvPr id="92" name="Rectangle 91">
            <a:extLst>
              <a:ext uri="{FF2B5EF4-FFF2-40B4-BE49-F238E27FC236}">
                <a16:creationId xmlns:a16="http://schemas.microsoft.com/office/drawing/2014/main" id="{F0799B0D-607C-4EC1-9E27-ABC510FBCF67}"/>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4" name="Rectangle 93">
            <a:extLst>
              <a:ext uri="{FF2B5EF4-FFF2-40B4-BE49-F238E27FC236}">
                <a16:creationId xmlns:a16="http://schemas.microsoft.com/office/drawing/2014/main" id="{4FB317FA-69DF-4E76-8A23-84C1E71B0CC6}"/>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(Page principale)</a:t>
            </a:r>
          </a:p>
        </p:txBody>
      </p:sp>
      <p:sp>
        <p:nvSpPr>
          <p:cNvPr id="2" name="Rectangle 1">
            <a:extLst>
              <a:ext uri="{FF2B5EF4-FFF2-40B4-BE49-F238E27FC236}">
                <a16:creationId xmlns:a16="http://schemas.microsoft.com/office/drawing/2014/main" id="{B47C232C-64EC-458F-9A4E-28F0E11EAD3E}"/>
              </a:ext>
            </a:extLst>
          </p:cNvPr>
          <p:cNvSpPr/>
          <p:nvPr/>
        </p:nvSpPr>
        <p:spPr>
          <a:xfrm>
            <a:off x="5359613" y="3992305"/>
            <a:ext cx="3010688" cy="7795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FE2FE008-FD6D-4322-9C1F-1B63F4E50918}"/>
              </a:ext>
            </a:extLst>
          </p:cNvPr>
          <p:cNvSpPr/>
          <p:nvPr/>
        </p:nvSpPr>
        <p:spPr>
          <a:xfrm>
            <a:off x="5359613" y="4009562"/>
            <a:ext cx="2998815"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 du devis 1</a:t>
            </a:r>
          </a:p>
        </p:txBody>
      </p:sp>
      <p:sp>
        <p:nvSpPr>
          <p:cNvPr id="3" name="Rectangle 2">
            <a:extLst>
              <a:ext uri="{FF2B5EF4-FFF2-40B4-BE49-F238E27FC236}">
                <a16:creationId xmlns:a16="http://schemas.microsoft.com/office/drawing/2014/main" id="{8B4DA5B5-2365-4D82-A651-5379E1C80EB3}"/>
              </a:ext>
            </a:extLst>
          </p:cNvPr>
          <p:cNvSpPr/>
          <p:nvPr/>
        </p:nvSpPr>
        <p:spPr>
          <a:xfrm>
            <a:off x="8284451" y="4012458"/>
            <a:ext cx="73977" cy="74247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375A4299-765C-40EC-BDC2-28A1DDD1E755}"/>
              </a:ext>
            </a:extLst>
          </p:cNvPr>
          <p:cNvSpPr/>
          <p:nvPr/>
        </p:nvSpPr>
        <p:spPr>
          <a:xfrm>
            <a:off x="8295803" y="4080675"/>
            <a:ext cx="62625" cy="58112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3" name="Connecteur droit 52">
            <a:extLst>
              <a:ext uri="{FF2B5EF4-FFF2-40B4-BE49-F238E27FC236}">
                <a16:creationId xmlns:a16="http://schemas.microsoft.com/office/drawing/2014/main" id="{7C7EADEC-D764-43F1-9A1E-DA40BDB40A78}"/>
              </a:ext>
            </a:extLst>
          </p:cNvPr>
          <p:cNvCxnSpPr>
            <a:cxnSpLocks/>
          </p:cNvCxnSpPr>
          <p:nvPr/>
        </p:nvCxnSpPr>
        <p:spPr>
          <a:xfrm>
            <a:off x="7443216" y="4009562"/>
            <a:ext cx="0" cy="25833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2800FFC-91F3-4B66-A12D-2BAF12B82BA4}"/>
              </a:ext>
            </a:extLst>
          </p:cNvPr>
          <p:cNvSpPr txBox="1"/>
          <p:nvPr/>
        </p:nvSpPr>
        <p:spPr>
          <a:xfrm>
            <a:off x="7443216" y="4007929"/>
            <a:ext cx="841235" cy="261610"/>
          </a:xfrm>
          <a:prstGeom prst="rect">
            <a:avLst/>
          </a:prstGeom>
          <a:noFill/>
        </p:spPr>
        <p:txBody>
          <a:bodyPr wrap="square" rtlCol="0">
            <a:spAutoFit/>
          </a:bodyPr>
          <a:lstStyle/>
          <a:p>
            <a:pPr algn="ctr"/>
            <a:r>
              <a:rPr lang="fr-FR" sz="1100" dirty="0"/>
              <a:t>21-09-2020</a:t>
            </a:r>
          </a:p>
        </p:txBody>
      </p:sp>
      <p:sp>
        <p:nvSpPr>
          <p:cNvPr id="14" name="Bulle narrative : rectangle à coins arrondis 13">
            <a:extLst>
              <a:ext uri="{FF2B5EF4-FFF2-40B4-BE49-F238E27FC236}">
                <a16:creationId xmlns:a16="http://schemas.microsoft.com/office/drawing/2014/main" id="{585D3A42-1483-4B10-99CE-C9928F230E35}"/>
              </a:ext>
            </a:extLst>
          </p:cNvPr>
          <p:cNvSpPr/>
          <p:nvPr/>
        </p:nvSpPr>
        <p:spPr>
          <a:xfrm>
            <a:off x="9393927" y="3574173"/>
            <a:ext cx="1954635" cy="1425666"/>
          </a:xfrm>
          <a:prstGeom prst="wedgeRoundRectCallout">
            <a:avLst>
              <a:gd name="adj1" fmla="val -93054"/>
              <a:gd name="adj2" fmla="val 8414"/>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Liste des devis réalisés avec le client (sélectionné). Un devis peut être visualiser ou peut être supprimé de sa liste en le sélectionnant puis en appuyant sur le bouton </a:t>
            </a:r>
            <a:r>
              <a:rPr lang="fr-FR" sz="1100" b="1" dirty="0">
                <a:solidFill>
                  <a:schemeClr val="tx1"/>
                </a:solidFill>
              </a:rPr>
              <a:t>voir </a:t>
            </a:r>
            <a:r>
              <a:rPr lang="fr-FR" sz="1100" dirty="0">
                <a:solidFill>
                  <a:schemeClr val="tx1"/>
                </a:solidFill>
              </a:rPr>
              <a:t>ou</a:t>
            </a:r>
            <a:r>
              <a:rPr lang="fr-FR" sz="1100" b="1" dirty="0">
                <a:solidFill>
                  <a:schemeClr val="tx1"/>
                </a:solidFill>
              </a:rPr>
              <a:t> supprimer</a:t>
            </a:r>
            <a:r>
              <a:rPr lang="fr-FR" sz="1100" dirty="0">
                <a:solidFill>
                  <a:schemeClr val="tx1"/>
                </a:solidFill>
              </a:rPr>
              <a:t>. </a:t>
            </a:r>
          </a:p>
        </p:txBody>
      </p:sp>
      <p:sp>
        <p:nvSpPr>
          <p:cNvPr id="15" name="Rectangle 14">
            <a:extLst>
              <a:ext uri="{FF2B5EF4-FFF2-40B4-BE49-F238E27FC236}">
                <a16:creationId xmlns:a16="http://schemas.microsoft.com/office/drawing/2014/main" id="{69AC6E82-1115-4A96-B1FB-D44B874487D6}"/>
              </a:ext>
            </a:extLst>
          </p:cNvPr>
          <p:cNvSpPr/>
          <p:nvPr/>
        </p:nvSpPr>
        <p:spPr>
          <a:xfrm>
            <a:off x="6856521" y="1740023"/>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16" name="Rectangle 15">
            <a:extLst>
              <a:ext uri="{FF2B5EF4-FFF2-40B4-BE49-F238E27FC236}">
                <a16:creationId xmlns:a16="http://schemas.microsoft.com/office/drawing/2014/main" id="{E4E8327D-480B-4A43-BC58-C5233752BF35}"/>
              </a:ext>
            </a:extLst>
          </p:cNvPr>
          <p:cNvSpPr/>
          <p:nvPr/>
        </p:nvSpPr>
        <p:spPr>
          <a:xfrm>
            <a:off x="5335479" y="1740023"/>
            <a:ext cx="1521042"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17" name="Rectangle 16">
            <a:extLst>
              <a:ext uri="{FF2B5EF4-FFF2-40B4-BE49-F238E27FC236}">
                <a16:creationId xmlns:a16="http://schemas.microsoft.com/office/drawing/2014/main" id="{6ADA929B-E31C-4C4D-B2F6-EFFCEF7BA31F}"/>
              </a:ext>
            </a:extLst>
          </p:cNvPr>
          <p:cNvSpPr/>
          <p:nvPr/>
        </p:nvSpPr>
        <p:spPr>
          <a:xfrm>
            <a:off x="3759264" y="1739910"/>
            <a:ext cx="1573106"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19" name="Rectangle : coins arrondis 18">
            <a:extLst>
              <a:ext uri="{FF2B5EF4-FFF2-40B4-BE49-F238E27FC236}">
                <a16:creationId xmlns:a16="http://schemas.microsoft.com/office/drawing/2014/main" id="{5CFA8EB1-7CEF-4220-8BBF-D5E91A265EA4}"/>
              </a:ext>
            </a:extLst>
          </p:cNvPr>
          <p:cNvSpPr/>
          <p:nvPr/>
        </p:nvSpPr>
        <p:spPr>
          <a:xfrm>
            <a:off x="6411820" y="4877001"/>
            <a:ext cx="889402"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Supprimer</a:t>
            </a:r>
          </a:p>
        </p:txBody>
      </p:sp>
      <p:sp>
        <p:nvSpPr>
          <p:cNvPr id="24" name="Rectangle : coins arrondis 23">
            <a:extLst>
              <a:ext uri="{FF2B5EF4-FFF2-40B4-BE49-F238E27FC236}">
                <a16:creationId xmlns:a16="http://schemas.microsoft.com/office/drawing/2014/main" id="{EEC86D92-84E2-417C-854C-8BFD5C3E6B48}"/>
              </a:ext>
            </a:extLst>
          </p:cNvPr>
          <p:cNvSpPr/>
          <p:nvPr/>
        </p:nvSpPr>
        <p:spPr>
          <a:xfrm>
            <a:off x="5380424" y="4874836"/>
            <a:ext cx="889402"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Voir</a:t>
            </a:r>
          </a:p>
        </p:txBody>
      </p:sp>
    </p:spTree>
    <p:extLst>
      <p:ext uri="{BB962C8B-B14F-4D97-AF65-F5344CB8AC3E}">
        <p14:creationId xmlns:p14="http://schemas.microsoft.com/office/powerpoint/2010/main" val="208051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9164A785-843E-4806-915D-9DA912C0D740}"/>
              </a:ext>
            </a:extLst>
          </p:cNvPr>
          <p:cNvSpPr/>
          <p:nvPr/>
        </p:nvSpPr>
        <p:spPr>
          <a:xfrm>
            <a:off x="3762373" y="2197223"/>
            <a:ext cx="1521042" cy="29695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B003EF24-42E4-4C1A-A4C2-A0398FFF31F6}"/>
              </a:ext>
            </a:extLst>
          </p:cNvPr>
          <p:cNvSpPr/>
          <p:nvPr/>
        </p:nvSpPr>
        <p:spPr>
          <a:xfrm>
            <a:off x="5183242" y="2213704"/>
            <a:ext cx="84933" cy="29327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C485BAB-A89B-46B6-BDF1-A5A893CB747C}"/>
              </a:ext>
            </a:extLst>
          </p:cNvPr>
          <p:cNvSpPr/>
          <p:nvPr/>
        </p:nvSpPr>
        <p:spPr>
          <a:xfrm>
            <a:off x="5183242" y="2961640"/>
            <a:ext cx="84933" cy="46736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1D51BA6F-0CB5-4A3F-B509-087D2029EFA5}"/>
              </a:ext>
            </a:extLst>
          </p:cNvPr>
          <p:cNvSpPr/>
          <p:nvPr/>
        </p:nvSpPr>
        <p:spPr>
          <a:xfrm>
            <a:off x="3780974" y="2347703"/>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Rupert Grint</a:t>
            </a:r>
          </a:p>
        </p:txBody>
      </p:sp>
      <p:sp>
        <p:nvSpPr>
          <p:cNvPr id="30" name="Rectangle 29">
            <a:extLst>
              <a:ext uri="{FF2B5EF4-FFF2-40B4-BE49-F238E27FC236}">
                <a16:creationId xmlns:a16="http://schemas.microsoft.com/office/drawing/2014/main" id="{0D87F3BC-69A9-4DA1-9070-D2D455C1AA69}"/>
              </a:ext>
            </a:extLst>
          </p:cNvPr>
          <p:cNvSpPr/>
          <p:nvPr/>
        </p:nvSpPr>
        <p:spPr>
          <a:xfrm>
            <a:off x="3780973" y="2606772"/>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Emma Watson</a:t>
            </a:r>
          </a:p>
        </p:txBody>
      </p:sp>
      <p:sp>
        <p:nvSpPr>
          <p:cNvPr id="32" name="Rectangle 31">
            <a:extLst>
              <a:ext uri="{FF2B5EF4-FFF2-40B4-BE49-F238E27FC236}">
                <a16:creationId xmlns:a16="http://schemas.microsoft.com/office/drawing/2014/main" id="{28F0EADD-C812-46F1-859D-E356C96F555F}"/>
              </a:ext>
            </a:extLst>
          </p:cNvPr>
          <p:cNvSpPr/>
          <p:nvPr/>
        </p:nvSpPr>
        <p:spPr>
          <a:xfrm>
            <a:off x="3780972" y="2865109"/>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Daniel Radcliffe</a:t>
            </a:r>
          </a:p>
        </p:txBody>
      </p:sp>
      <p:sp>
        <p:nvSpPr>
          <p:cNvPr id="34" name="Rectangle 33">
            <a:extLst>
              <a:ext uri="{FF2B5EF4-FFF2-40B4-BE49-F238E27FC236}">
                <a16:creationId xmlns:a16="http://schemas.microsoft.com/office/drawing/2014/main" id="{342A1BAE-EB5A-4D55-B008-B9CF5F87F60D}"/>
              </a:ext>
            </a:extLst>
          </p:cNvPr>
          <p:cNvSpPr/>
          <p:nvPr/>
        </p:nvSpPr>
        <p:spPr>
          <a:xfrm>
            <a:off x="3780971" y="3123446"/>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Tom Felton</a:t>
            </a:r>
          </a:p>
        </p:txBody>
      </p:sp>
      <p:sp>
        <p:nvSpPr>
          <p:cNvPr id="36" name="Rectangle 35">
            <a:extLst>
              <a:ext uri="{FF2B5EF4-FFF2-40B4-BE49-F238E27FC236}">
                <a16:creationId xmlns:a16="http://schemas.microsoft.com/office/drawing/2014/main" id="{1A49EE32-804A-4F80-859E-5C93A1EEF91F}"/>
              </a:ext>
            </a:extLst>
          </p:cNvPr>
          <p:cNvSpPr/>
          <p:nvPr/>
        </p:nvSpPr>
        <p:spPr>
          <a:xfrm>
            <a:off x="3780970" y="3381783"/>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Maggie Smith</a:t>
            </a:r>
          </a:p>
        </p:txBody>
      </p:sp>
      <p:sp>
        <p:nvSpPr>
          <p:cNvPr id="38" name="Rectangle 37">
            <a:extLst>
              <a:ext uri="{FF2B5EF4-FFF2-40B4-BE49-F238E27FC236}">
                <a16:creationId xmlns:a16="http://schemas.microsoft.com/office/drawing/2014/main" id="{899204F4-B81E-42F0-8F52-055BBD81FA28}"/>
              </a:ext>
            </a:extLst>
          </p:cNvPr>
          <p:cNvSpPr/>
          <p:nvPr/>
        </p:nvSpPr>
        <p:spPr>
          <a:xfrm>
            <a:off x="3779432" y="3640120"/>
            <a:ext cx="1385206"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David Yates</a:t>
            </a:r>
          </a:p>
        </p:txBody>
      </p:sp>
      <p:sp>
        <p:nvSpPr>
          <p:cNvPr id="40" name="Rectangle 39">
            <a:extLst>
              <a:ext uri="{FF2B5EF4-FFF2-40B4-BE49-F238E27FC236}">
                <a16:creationId xmlns:a16="http://schemas.microsoft.com/office/drawing/2014/main" id="{94E1AF17-BA3A-4CE4-B5A2-17E0FD97C65D}"/>
              </a:ext>
            </a:extLst>
          </p:cNvPr>
          <p:cNvSpPr/>
          <p:nvPr/>
        </p:nvSpPr>
        <p:spPr>
          <a:xfrm>
            <a:off x="3781972" y="3898457"/>
            <a:ext cx="1379409" cy="25833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Christopher Nolan</a:t>
            </a:r>
          </a:p>
        </p:txBody>
      </p:sp>
      <p:sp>
        <p:nvSpPr>
          <p:cNvPr id="42" name="Rectangle 41">
            <a:extLst>
              <a:ext uri="{FF2B5EF4-FFF2-40B4-BE49-F238E27FC236}">
                <a16:creationId xmlns:a16="http://schemas.microsoft.com/office/drawing/2014/main" id="{2E2997C0-8671-4C32-9B97-6F7DA725BF50}"/>
              </a:ext>
            </a:extLst>
          </p:cNvPr>
          <p:cNvSpPr/>
          <p:nvPr/>
        </p:nvSpPr>
        <p:spPr>
          <a:xfrm>
            <a:off x="3782478" y="4153188"/>
            <a:ext cx="1378904"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Hanz Zimmer</a:t>
            </a:r>
          </a:p>
        </p:txBody>
      </p:sp>
      <p:sp>
        <p:nvSpPr>
          <p:cNvPr id="44" name="Rectangle 43">
            <a:extLst>
              <a:ext uri="{FF2B5EF4-FFF2-40B4-BE49-F238E27FC236}">
                <a16:creationId xmlns:a16="http://schemas.microsoft.com/office/drawing/2014/main" id="{6674ACEC-5431-4C44-AE7C-B615104268A8}"/>
              </a:ext>
            </a:extLst>
          </p:cNvPr>
          <p:cNvSpPr/>
          <p:nvPr/>
        </p:nvSpPr>
        <p:spPr>
          <a:xfrm>
            <a:off x="3779432" y="4403462"/>
            <a:ext cx="1385206"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Johnny Depp</a:t>
            </a:r>
          </a:p>
        </p:txBody>
      </p:sp>
      <p:sp>
        <p:nvSpPr>
          <p:cNvPr id="46" name="Rectangle 45">
            <a:extLst>
              <a:ext uri="{FF2B5EF4-FFF2-40B4-BE49-F238E27FC236}">
                <a16:creationId xmlns:a16="http://schemas.microsoft.com/office/drawing/2014/main" id="{6A179205-0611-4A74-A096-FF71A250A786}"/>
              </a:ext>
            </a:extLst>
          </p:cNvPr>
          <p:cNvSpPr/>
          <p:nvPr/>
        </p:nvSpPr>
        <p:spPr>
          <a:xfrm>
            <a:off x="3781972" y="4661799"/>
            <a:ext cx="1378904"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Tom Hanks</a:t>
            </a:r>
          </a:p>
        </p:txBody>
      </p:sp>
      <p:sp>
        <p:nvSpPr>
          <p:cNvPr id="48" name="Rectangle 47">
            <a:extLst>
              <a:ext uri="{FF2B5EF4-FFF2-40B4-BE49-F238E27FC236}">
                <a16:creationId xmlns:a16="http://schemas.microsoft.com/office/drawing/2014/main" id="{804BDB9C-090E-448E-94C3-0904B729C1A5}"/>
              </a:ext>
            </a:extLst>
          </p:cNvPr>
          <p:cNvSpPr/>
          <p:nvPr/>
        </p:nvSpPr>
        <p:spPr>
          <a:xfrm>
            <a:off x="3782477" y="4916531"/>
            <a:ext cx="1378399" cy="2299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Leonardo DiCaprio</a:t>
            </a:r>
          </a:p>
        </p:txBody>
      </p:sp>
      <p:sp>
        <p:nvSpPr>
          <p:cNvPr id="49" name="Rectangle : coins arrondis 48">
            <a:extLst>
              <a:ext uri="{FF2B5EF4-FFF2-40B4-BE49-F238E27FC236}">
                <a16:creationId xmlns:a16="http://schemas.microsoft.com/office/drawing/2014/main" id="{9484B550-E460-46A6-AB6C-5FAF0E15DDCD}"/>
              </a:ext>
            </a:extLst>
          </p:cNvPr>
          <p:cNvSpPr/>
          <p:nvPr/>
        </p:nvSpPr>
        <p:spPr>
          <a:xfrm>
            <a:off x="6269826" y="2311778"/>
            <a:ext cx="1173390"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Nouveau client</a:t>
            </a:r>
          </a:p>
        </p:txBody>
      </p:sp>
      <p:sp>
        <p:nvSpPr>
          <p:cNvPr id="51" name="Rectangle : coins arrondis 50">
            <a:extLst>
              <a:ext uri="{FF2B5EF4-FFF2-40B4-BE49-F238E27FC236}">
                <a16:creationId xmlns:a16="http://schemas.microsoft.com/office/drawing/2014/main" id="{BEBC63D9-76AB-4537-8D45-E03E54CBA14B}"/>
              </a:ext>
            </a:extLst>
          </p:cNvPr>
          <p:cNvSpPr/>
          <p:nvPr/>
        </p:nvSpPr>
        <p:spPr>
          <a:xfrm>
            <a:off x="7443216" y="4870780"/>
            <a:ext cx="889402"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Enregistrer</a:t>
            </a:r>
          </a:p>
        </p:txBody>
      </p:sp>
      <p:sp>
        <p:nvSpPr>
          <p:cNvPr id="52" name="Rectangle 51">
            <a:extLst>
              <a:ext uri="{FF2B5EF4-FFF2-40B4-BE49-F238E27FC236}">
                <a16:creationId xmlns:a16="http://schemas.microsoft.com/office/drawing/2014/main" id="{99169436-520E-4DBB-BA1D-2AAEA371F6D2}"/>
              </a:ext>
            </a:extLst>
          </p:cNvPr>
          <p:cNvSpPr/>
          <p:nvPr/>
        </p:nvSpPr>
        <p:spPr>
          <a:xfrm>
            <a:off x="6393225" y="2655384"/>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Nolan</a:t>
            </a:r>
          </a:p>
        </p:txBody>
      </p:sp>
      <p:sp>
        <p:nvSpPr>
          <p:cNvPr id="54" name="Rectangle 53">
            <a:extLst>
              <a:ext uri="{FF2B5EF4-FFF2-40B4-BE49-F238E27FC236}">
                <a16:creationId xmlns:a16="http://schemas.microsoft.com/office/drawing/2014/main" id="{62312B0B-FDC0-45A7-8777-1B52AB3170A7}"/>
              </a:ext>
            </a:extLst>
          </p:cNvPr>
          <p:cNvSpPr/>
          <p:nvPr/>
        </p:nvSpPr>
        <p:spPr>
          <a:xfrm>
            <a:off x="5332370" y="2622746"/>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a:t>
            </a:r>
          </a:p>
        </p:txBody>
      </p:sp>
      <p:sp>
        <p:nvSpPr>
          <p:cNvPr id="56" name="Rectangle 55">
            <a:extLst>
              <a:ext uri="{FF2B5EF4-FFF2-40B4-BE49-F238E27FC236}">
                <a16:creationId xmlns:a16="http://schemas.microsoft.com/office/drawing/2014/main" id="{BA466AC4-3B2E-4BEC-B83B-AE66C47D9BD5}"/>
              </a:ext>
            </a:extLst>
          </p:cNvPr>
          <p:cNvSpPr/>
          <p:nvPr/>
        </p:nvSpPr>
        <p:spPr>
          <a:xfrm>
            <a:off x="6393225" y="2914024"/>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Christopher</a:t>
            </a:r>
          </a:p>
        </p:txBody>
      </p:sp>
      <p:sp>
        <p:nvSpPr>
          <p:cNvPr id="58" name="Rectangle 57">
            <a:extLst>
              <a:ext uri="{FF2B5EF4-FFF2-40B4-BE49-F238E27FC236}">
                <a16:creationId xmlns:a16="http://schemas.microsoft.com/office/drawing/2014/main" id="{E1E37007-B9D8-40A9-AD7C-A7672E3BEE3B}"/>
              </a:ext>
            </a:extLst>
          </p:cNvPr>
          <p:cNvSpPr/>
          <p:nvPr/>
        </p:nvSpPr>
        <p:spPr>
          <a:xfrm>
            <a:off x="5332370" y="2881386"/>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Prénom</a:t>
            </a:r>
          </a:p>
        </p:txBody>
      </p:sp>
      <p:sp>
        <p:nvSpPr>
          <p:cNvPr id="60" name="Rectangle 59">
            <a:extLst>
              <a:ext uri="{FF2B5EF4-FFF2-40B4-BE49-F238E27FC236}">
                <a16:creationId xmlns:a16="http://schemas.microsoft.com/office/drawing/2014/main" id="{C03A7DD1-1332-4547-A5D5-E9FB5D243249}"/>
              </a:ext>
            </a:extLst>
          </p:cNvPr>
          <p:cNvSpPr/>
          <p:nvPr/>
        </p:nvSpPr>
        <p:spPr>
          <a:xfrm>
            <a:off x="6393225" y="3166942"/>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nolan@gmail.com</a:t>
            </a:r>
          </a:p>
        </p:txBody>
      </p:sp>
      <p:sp>
        <p:nvSpPr>
          <p:cNvPr id="62" name="Rectangle 61">
            <a:extLst>
              <a:ext uri="{FF2B5EF4-FFF2-40B4-BE49-F238E27FC236}">
                <a16:creationId xmlns:a16="http://schemas.microsoft.com/office/drawing/2014/main" id="{1808BBB2-CA0D-4478-B29E-713916483B40}"/>
              </a:ext>
            </a:extLst>
          </p:cNvPr>
          <p:cNvSpPr/>
          <p:nvPr/>
        </p:nvSpPr>
        <p:spPr>
          <a:xfrm>
            <a:off x="5332370" y="3134304"/>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Email</a:t>
            </a:r>
          </a:p>
        </p:txBody>
      </p:sp>
      <p:sp>
        <p:nvSpPr>
          <p:cNvPr id="64" name="Rectangle 63">
            <a:extLst>
              <a:ext uri="{FF2B5EF4-FFF2-40B4-BE49-F238E27FC236}">
                <a16:creationId xmlns:a16="http://schemas.microsoft.com/office/drawing/2014/main" id="{B3EBD0ED-BE9C-4DBA-8946-24F93CD852D7}"/>
              </a:ext>
            </a:extLst>
          </p:cNvPr>
          <p:cNvSpPr/>
          <p:nvPr/>
        </p:nvSpPr>
        <p:spPr>
          <a:xfrm>
            <a:off x="6393225" y="3434379"/>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5 rue du Nord 56 000 VANNES</a:t>
            </a:r>
          </a:p>
        </p:txBody>
      </p:sp>
      <p:sp>
        <p:nvSpPr>
          <p:cNvPr id="66" name="Rectangle 65">
            <a:extLst>
              <a:ext uri="{FF2B5EF4-FFF2-40B4-BE49-F238E27FC236}">
                <a16:creationId xmlns:a16="http://schemas.microsoft.com/office/drawing/2014/main" id="{50FAB796-0B7C-4F33-B080-A3B48D6CE729}"/>
              </a:ext>
            </a:extLst>
          </p:cNvPr>
          <p:cNvSpPr/>
          <p:nvPr/>
        </p:nvSpPr>
        <p:spPr>
          <a:xfrm>
            <a:off x="5332370" y="3401741"/>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Adresse</a:t>
            </a:r>
          </a:p>
        </p:txBody>
      </p:sp>
      <p:sp>
        <p:nvSpPr>
          <p:cNvPr id="70" name="Rectangle 69">
            <a:extLst>
              <a:ext uri="{FF2B5EF4-FFF2-40B4-BE49-F238E27FC236}">
                <a16:creationId xmlns:a16="http://schemas.microsoft.com/office/drawing/2014/main" id="{50428FE6-4ACB-43EC-AFC0-9F30A0900385}"/>
              </a:ext>
            </a:extLst>
          </p:cNvPr>
          <p:cNvSpPr/>
          <p:nvPr/>
        </p:nvSpPr>
        <p:spPr>
          <a:xfrm>
            <a:off x="6393225" y="3694687"/>
            <a:ext cx="1981200" cy="210312"/>
          </a:xfrm>
          <a:prstGeom prst="rect">
            <a:avLst/>
          </a:prstGeom>
          <a:solidFill>
            <a:schemeClr val="bg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07 07 07 07 07</a:t>
            </a:r>
          </a:p>
        </p:txBody>
      </p:sp>
      <p:sp>
        <p:nvSpPr>
          <p:cNvPr id="72" name="Rectangle 71">
            <a:extLst>
              <a:ext uri="{FF2B5EF4-FFF2-40B4-BE49-F238E27FC236}">
                <a16:creationId xmlns:a16="http://schemas.microsoft.com/office/drawing/2014/main" id="{29FEBB0C-2F6A-4CCB-8273-749D35B8170E}"/>
              </a:ext>
            </a:extLst>
          </p:cNvPr>
          <p:cNvSpPr/>
          <p:nvPr/>
        </p:nvSpPr>
        <p:spPr>
          <a:xfrm>
            <a:off x="5332370" y="3662049"/>
            <a:ext cx="1044046"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Téléphone</a:t>
            </a:r>
          </a:p>
        </p:txBody>
      </p:sp>
      <p:sp>
        <p:nvSpPr>
          <p:cNvPr id="74" name="Rectangle 73">
            <a:extLst>
              <a:ext uri="{FF2B5EF4-FFF2-40B4-BE49-F238E27FC236}">
                <a16:creationId xmlns:a16="http://schemas.microsoft.com/office/drawing/2014/main" id="{E8EFE003-ECFD-497D-B37D-9AD7F3F15E21}"/>
              </a:ext>
            </a:extLst>
          </p:cNvPr>
          <p:cNvSpPr/>
          <p:nvPr/>
        </p:nvSpPr>
        <p:spPr>
          <a:xfrm>
            <a:off x="3770094" y="2203473"/>
            <a:ext cx="1394544" cy="25833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i="1" dirty="0">
                <a:solidFill>
                  <a:schemeClr val="bg1">
                    <a:lumMod val="75000"/>
                  </a:schemeClr>
                </a:solidFill>
              </a:rPr>
              <a:t>Rechercher</a:t>
            </a:r>
          </a:p>
        </p:txBody>
      </p:sp>
      <p:sp>
        <p:nvSpPr>
          <p:cNvPr id="80" name="Rectangle 79">
            <a:extLst>
              <a:ext uri="{FF2B5EF4-FFF2-40B4-BE49-F238E27FC236}">
                <a16:creationId xmlns:a16="http://schemas.microsoft.com/office/drawing/2014/main" id="{8A060ABA-6F9B-48E9-8FE8-71CAB205D85B}"/>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Client</a:t>
            </a:r>
          </a:p>
        </p:txBody>
      </p:sp>
      <p:sp>
        <p:nvSpPr>
          <p:cNvPr id="88" name="Rectangle 87">
            <a:extLst>
              <a:ext uri="{FF2B5EF4-FFF2-40B4-BE49-F238E27FC236}">
                <a16:creationId xmlns:a16="http://schemas.microsoft.com/office/drawing/2014/main" id="{690ACA61-6E0A-412D-8EFC-290330506220}"/>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Une petite fenêtre affiche le devis sélectionné. Les composants et prix y sont affichés.</a:t>
            </a:r>
          </a:p>
        </p:txBody>
      </p:sp>
      <p:sp>
        <p:nvSpPr>
          <p:cNvPr id="92" name="Rectangle 91">
            <a:extLst>
              <a:ext uri="{FF2B5EF4-FFF2-40B4-BE49-F238E27FC236}">
                <a16:creationId xmlns:a16="http://schemas.microsoft.com/office/drawing/2014/main" id="{F0799B0D-607C-4EC1-9E27-ABC510FBCF67}"/>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4" name="Rectangle 93">
            <a:extLst>
              <a:ext uri="{FF2B5EF4-FFF2-40B4-BE49-F238E27FC236}">
                <a16:creationId xmlns:a16="http://schemas.microsoft.com/office/drawing/2014/main" id="{4FB317FA-69DF-4E76-8A23-84C1E71B0CC6}"/>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(Voir devis)</a:t>
            </a:r>
          </a:p>
        </p:txBody>
      </p:sp>
      <p:sp>
        <p:nvSpPr>
          <p:cNvPr id="2" name="Rectangle 1">
            <a:extLst>
              <a:ext uri="{FF2B5EF4-FFF2-40B4-BE49-F238E27FC236}">
                <a16:creationId xmlns:a16="http://schemas.microsoft.com/office/drawing/2014/main" id="{B47C232C-64EC-458F-9A4E-28F0E11EAD3E}"/>
              </a:ext>
            </a:extLst>
          </p:cNvPr>
          <p:cNvSpPr/>
          <p:nvPr/>
        </p:nvSpPr>
        <p:spPr>
          <a:xfrm>
            <a:off x="5359613" y="3992305"/>
            <a:ext cx="3010688" cy="7795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FE2FE008-FD6D-4322-9C1F-1B63F4E50918}"/>
              </a:ext>
            </a:extLst>
          </p:cNvPr>
          <p:cNvSpPr/>
          <p:nvPr/>
        </p:nvSpPr>
        <p:spPr>
          <a:xfrm>
            <a:off x="5359613" y="4009562"/>
            <a:ext cx="2998815" cy="25833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 du devis 1</a:t>
            </a:r>
          </a:p>
        </p:txBody>
      </p:sp>
      <p:sp>
        <p:nvSpPr>
          <p:cNvPr id="3" name="Rectangle 2">
            <a:extLst>
              <a:ext uri="{FF2B5EF4-FFF2-40B4-BE49-F238E27FC236}">
                <a16:creationId xmlns:a16="http://schemas.microsoft.com/office/drawing/2014/main" id="{8B4DA5B5-2365-4D82-A651-5379E1C80EB3}"/>
              </a:ext>
            </a:extLst>
          </p:cNvPr>
          <p:cNvSpPr/>
          <p:nvPr/>
        </p:nvSpPr>
        <p:spPr>
          <a:xfrm>
            <a:off x="8284451" y="4012458"/>
            <a:ext cx="73977" cy="74247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375A4299-765C-40EC-BDC2-28A1DDD1E755}"/>
              </a:ext>
            </a:extLst>
          </p:cNvPr>
          <p:cNvSpPr/>
          <p:nvPr/>
        </p:nvSpPr>
        <p:spPr>
          <a:xfrm>
            <a:off x="8295803" y="4080675"/>
            <a:ext cx="62625" cy="581123"/>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3" name="Connecteur droit 52">
            <a:extLst>
              <a:ext uri="{FF2B5EF4-FFF2-40B4-BE49-F238E27FC236}">
                <a16:creationId xmlns:a16="http://schemas.microsoft.com/office/drawing/2014/main" id="{7C7EADEC-D764-43F1-9A1E-DA40BDB40A78}"/>
              </a:ext>
            </a:extLst>
          </p:cNvPr>
          <p:cNvCxnSpPr>
            <a:cxnSpLocks/>
          </p:cNvCxnSpPr>
          <p:nvPr/>
        </p:nvCxnSpPr>
        <p:spPr>
          <a:xfrm>
            <a:off x="7443216" y="4009562"/>
            <a:ext cx="0" cy="25833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2800FFC-91F3-4B66-A12D-2BAF12B82BA4}"/>
              </a:ext>
            </a:extLst>
          </p:cNvPr>
          <p:cNvSpPr txBox="1"/>
          <p:nvPr/>
        </p:nvSpPr>
        <p:spPr>
          <a:xfrm>
            <a:off x="7443216" y="4007929"/>
            <a:ext cx="841235" cy="261610"/>
          </a:xfrm>
          <a:prstGeom prst="rect">
            <a:avLst/>
          </a:prstGeom>
          <a:noFill/>
        </p:spPr>
        <p:txBody>
          <a:bodyPr wrap="square" rtlCol="0">
            <a:spAutoFit/>
          </a:bodyPr>
          <a:lstStyle/>
          <a:p>
            <a:pPr algn="ctr"/>
            <a:r>
              <a:rPr lang="fr-FR" sz="1100" dirty="0"/>
              <a:t>21-09-2020</a:t>
            </a:r>
          </a:p>
        </p:txBody>
      </p:sp>
      <p:sp>
        <p:nvSpPr>
          <p:cNvPr id="15" name="Rectangle 14">
            <a:extLst>
              <a:ext uri="{FF2B5EF4-FFF2-40B4-BE49-F238E27FC236}">
                <a16:creationId xmlns:a16="http://schemas.microsoft.com/office/drawing/2014/main" id="{69AC6E82-1115-4A96-B1FB-D44B874487D6}"/>
              </a:ext>
            </a:extLst>
          </p:cNvPr>
          <p:cNvSpPr/>
          <p:nvPr/>
        </p:nvSpPr>
        <p:spPr>
          <a:xfrm>
            <a:off x="6856521" y="1740023"/>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16" name="Rectangle 15">
            <a:extLst>
              <a:ext uri="{FF2B5EF4-FFF2-40B4-BE49-F238E27FC236}">
                <a16:creationId xmlns:a16="http://schemas.microsoft.com/office/drawing/2014/main" id="{E4E8327D-480B-4A43-BC58-C5233752BF35}"/>
              </a:ext>
            </a:extLst>
          </p:cNvPr>
          <p:cNvSpPr/>
          <p:nvPr/>
        </p:nvSpPr>
        <p:spPr>
          <a:xfrm>
            <a:off x="5335479" y="1740023"/>
            <a:ext cx="1521042"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17" name="Rectangle 16">
            <a:extLst>
              <a:ext uri="{FF2B5EF4-FFF2-40B4-BE49-F238E27FC236}">
                <a16:creationId xmlns:a16="http://schemas.microsoft.com/office/drawing/2014/main" id="{6ADA929B-E31C-4C4D-B2F6-EFFCEF7BA31F}"/>
              </a:ext>
            </a:extLst>
          </p:cNvPr>
          <p:cNvSpPr/>
          <p:nvPr/>
        </p:nvSpPr>
        <p:spPr>
          <a:xfrm>
            <a:off x="3759264" y="1739910"/>
            <a:ext cx="1573106"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19" name="Rectangle : coins arrondis 18">
            <a:extLst>
              <a:ext uri="{FF2B5EF4-FFF2-40B4-BE49-F238E27FC236}">
                <a16:creationId xmlns:a16="http://schemas.microsoft.com/office/drawing/2014/main" id="{5CFA8EB1-7CEF-4220-8BBF-D5E91A265EA4}"/>
              </a:ext>
            </a:extLst>
          </p:cNvPr>
          <p:cNvSpPr/>
          <p:nvPr/>
        </p:nvSpPr>
        <p:spPr>
          <a:xfrm>
            <a:off x="6411820" y="4877001"/>
            <a:ext cx="889402"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Supprimer</a:t>
            </a:r>
          </a:p>
        </p:txBody>
      </p:sp>
      <p:sp>
        <p:nvSpPr>
          <p:cNvPr id="24" name="Rectangle : coins arrondis 23">
            <a:extLst>
              <a:ext uri="{FF2B5EF4-FFF2-40B4-BE49-F238E27FC236}">
                <a16:creationId xmlns:a16="http://schemas.microsoft.com/office/drawing/2014/main" id="{EEC86D92-84E2-417C-854C-8BFD5C3E6B48}"/>
              </a:ext>
            </a:extLst>
          </p:cNvPr>
          <p:cNvSpPr/>
          <p:nvPr/>
        </p:nvSpPr>
        <p:spPr>
          <a:xfrm>
            <a:off x="5380424" y="4874836"/>
            <a:ext cx="889402"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Voir</a:t>
            </a:r>
          </a:p>
        </p:txBody>
      </p:sp>
      <p:sp>
        <p:nvSpPr>
          <p:cNvPr id="8" name="Rectangle 7">
            <a:extLst>
              <a:ext uri="{FF2B5EF4-FFF2-40B4-BE49-F238E27FC236}">
                <a16:creationId xmlns:a16="http://schemas.microsoft.com/office/drawing/2014/main" id="{1CE94D5E-41E7-4430-BD63-CC1D5C0E08C1}"/>
              </a:ext>
            </a:extLst>
          </p:cNvPr>
          <p:cNvSpPr/>
          <p:nvPr/>
        </p:nvSpPr>
        <p:spPr>
          <a:xfrm>
            <a:off x="4008662" y="1924799"/>
            <a:ext cx="4167673" cy="30599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E23DFD6B-6886-400D-B771-12B913E6667F}"/>
              </a:ext>
            </a:extLst>
          </p:cNvPr>
          <p:cNvSpPr/>
          <p:nvPr/>
        </p:nvSpPr>
        <p:spPr>
          <a:xfrm>
            <a:off x="4008662" y="1921861"/>
            <a:ext cx="4167673" cy="29360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Nom du devis | 21-09-2020</a:t>
            </a:r>
          </a:p>
        </p:txBody>
      </p:sp>
      <p:sp>
        <p:nvSpPr>
          <p:cNvPr id="12" name="Rectangle 11">
            <a:extLst>
              <a:ext uri="{FF2B5EF4-FFF2-40B4-BE49-F238E27FC236}">
                <a16:creationId xmlns:a16="http://schemas.microsoft.com/office/drawing/2014/main" id="{3EE86615-741B-4233-BB3F-EF43BAFFB5E8}"/>
              </a:ext>
            </a:extLst>
          </p:cNvPr>
          <p:cNvSpPr/>
          <p:nvPr/>
        </p:nvSpPr>
        <p:spPr>
          <a:xfrm>
            <a:off x="7829705" y="1935121"/>
            <a:ext cx="346630" cy="2811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X</a:t>
            </a:r>
          </a:p>
        </p:txBody>
      </p:sp>
      <p:pic>
        <p:nvPicPr>
          <p:cNvPr id="18" name="Image 17">
            <a:extLst>
              <a:ext uri="{FF2B5EF4-FFF2-40B4-BE49-F238E27FC236}">
                <a16:creationId xmlns:a16="http://schemas.microsoft.com/office/drawing/2014/main" id="{D23DEEFF-F33D-432D-901C-A1DED5F6720B}"/>
              </a:ext>
            </a:extLst>
          </p:cNvPr>
          <p:cNvPicPr>
            <a:picLocks noChangeAspect="1"/>
          </p:cNvPicPr>
          <p:nvPr/>
        </p:nvPicPr>
        <p:blipFill>
          <a:blip r:embed="rId4"/>
          <a:stretch>
            <a:fillRect/>
          </a:stretch>
        </p:blipFill>
        <p:spPr>
          <a:xfrm>
            <a:off x="4467366" y="2270468"/>
            <a:ext cx="3285552" cy="2663961"/>
          </a:xfrm>
          <a:prstGeom prst="rect">
            <a:avLst/>
          </a:prstGeom>
        </p:spPr>
      </p:pic>
    </p:spTree>
    <p:extLst>
      <p:ext uri="{BB962C8B-B14F-4D97-AF65-F5344CB8AC3E}">
        <p14:creationId xmlns:p14="http://schemas.microsoft.com/office/powerpoint/2010/main" val="109240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F80D0A70-FEDB-4FB0-86FC-15A39C5F8573}"/>
              </a:ext>
            </a:extLst>
          </p:cNvPr>
          <p:cNvSpPr/>
          <p:nvPr/>
        </p:nvSpPr>
        <p:spPr>
          <a:xfrm>
            <a:off x="6856521" y="1740023"/>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22" name="Rectangle 21">
            <a:extLst>
              <a:ext uri="{FF2B5EF4-FFF2-40B4-BE49-F238E27FC236}">
                <a16:creationId xmlns:a16="http://schemas.microsoft.com/office/drawing/2014/main" id="{B003EF24-42E4-4C1A-A4C2-A0398FFF31F6}"/>
              </a:ext>
            </a:extLst>
          </p:cNvPr>
          <p:cNvSpPr/>
          <p:nvPr/>
        </p:nvSpPr>
        <p:spPr>
          <a:xfrm>
            <a:off x="8243269" y="2602225"/>
            <a:ext cx="85391" cy="243230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C485BAB-A89B-46B6-BDF1-A5A893CB747C}"/>
              </a:ext>
            </a:extLst>
          </p:cNvPr>
          <p:cNvSpPr/>
          <p:nvPr/>
        </p:nvSpPr>
        <p:spPr>
          <a:xfrm>
            <a:off x="8253578" y="3299459"/>
            <a:ext cx="72391" cy="41973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017B75AB-54C7-44CB-A0A3-B08B2B7FF89B}"/>
              </a:ext>
            </a:extLst>
          </p:cNvPr>
          <p:cNvSpPr/>
          <p:nvPr/>
        </p:nvSpPr>
        <p:spPr>
          <a:xfrm>
            <a:off x="5335479" y="1740023"/>
            <a:ext cx="1521042"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3" name="Rectangle 2">
            <a:extLst>
              <a:ext uri="{FF2B5EF4-FFF2-40B4-BE49-F238E27FC236}">
                <a16:creationId xmlns:a16="http://schemas.microsoft.com/office/drawing/2014/main" id="{C02EE296-3860-425B-ACD1-3E152046259C}"/>
              </a:ext>
            </a:extLst>
          </p:cNvPr>
          <p:cNvSpPr/>
          <p:nvPr/>
        </p:nvSpPr>
        <p:spPr>
          <a:xfrm>
            <a:off x="3759264" y="1739910"/>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4" name="Rectangle : coins arrondis 3">
            <a:extLst>
              <a:ext uri="{FF2B5EF4-FFF2-40B4-BE49-F238E27FC236}">
                <a16:creationId xmlns:a16="http://schemas.microsoft.com/office/drawing/2014/main" id="{1B9D5725-12FE-41D6-A205-9EF61B48AF8E}"/>
              </a:ext>
            </a:extLst>
          </p:cNvPr>
          <p:cNvSpPr/>
          <p:nvPr/>
        </p:nvSpPr>
        <p:spPr>
          <a:xfrm>
            <a:off x="6399276" y="2296683"/>
            <a:ext cx="1293368"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Nouveau scénario</a:t>
            </a:r>
          </a:p>
        </p:txBody>
      </p:sp>
      <p:sp>
        <p:nvSpPr>
          <p:cNvPr id="9" name="Rectangle 8">
            <a:extLst>
              <a:ext uri="{FF2B5EF4-FFF2-40B4-BE49-F238E27FC236}">
                <a16:creationId xmlns:a16="http://schemas.microsoft.com/office/drawing/2014/main" id="{68E69C50-4683-42F9-8947-09F818C54302}"/>
              </a:ext>
            </a:extLst>
          </p:cNvPr>
          <p:cNvSpPr/>
          <p:nvPr/>
        </p:nvSpPr>
        <p:spPr>
          <a:xfrm>
            <a:off x="3938543" y="2603663"/>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1 avec un très long nom </a:t>
            </a:r>
          </a:p>
        </p:txBody>
      </p:sp>
      <p:sp>
        <p:nvSpPr>
          <p:cNvPr id="10" name="Rectangle 9">
            <a:extLst>
              <a:ext uri="{FF2B5EF4-FFF2-40B4-BE49-F238E27FC236}">
                <a16:creationId xmlns:a16="http://schemas.microsoft.com/office/drawing/2014/main" id="{BFD7D464-7279-4CB0-9973-D82AD7FC98D8}"/>
              </a:ext>
            </a:extLst>
          </p:cNvPr>
          <p:cNvSpPr/>
          <p:nvPr/>
        </p:nvSpPr>
        <p:spPr>
          <a:xfrm>
            <a:off x="3938543" y="2890272"/>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2 avec un très long nom </a:t>
            </a:r>
          </a:p>
        </p:txBody>
      </p:sp>
      <p:sp>
        <p:nvSpPr>
          <p:cNvPr id="11" name="Rectangle 10">
            <a:extLst>
              <a:ext uri="{FF2B5EF4-FFF2-40B4-BE49-F238E27FC236}">
                <a16:creationId xmlns:a16="http://schemas.microsoft.com/office/drawing/2014/main" id="{571C0DD1-7D29-4DE6-96FE-DD61FB55E718}"/>
              </a:ext>
            </a:extLst>
          </p:cNvPr>
          <p:cNvSpPr/>
          <p:nvPr/>
        </p:nvSpPr>
        <p:spPr>
          <a:xfrm>
            <a:off x="3938543" y="3172560"/>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3</a:t>
            </a:r>
          </a:p>
        </p:txBody>
      </p:sp>
      <p:sp>
        <p:nvSpPr>
          <p:cNvPr id="12" name="Rectangle 11">
            <a:extLst>
              <a:ext uri="{FF2B5EF4-FFF2-40B4-BE49-F238E27FC236}">
                <a16:creationId xmlns:a16="http://schemas.microsoft.com/office/drawing/2014/main" id="{B29D4D46-E32F-4876-BA51-F0BA4105E634}"/>
              </a:ext>
            </a:extLst>
          </p:cNvPr>
          <p:cNvSpPr/>
          <p:nvPr/>
        </p:nvSpPr>
        <p:spPr>
          <a:xfrm>
            <a:off x="3938543" y="3459169"/>
            <a:ext cx="4294058" cy="286733"/>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4</a:t>
            </a:r>
          </a:p>
        </p:txBody>
      </p:sp>
      <p:sp>
        <p:nvSpPr>
          <p:cNvPr id="13" name="Rectangle 12">
            <a:extLst>
              <a:ext uri="{FF2B5EF4-FFF2-40B4-BE49-F238E27FC236}">
                <a16:creationId xmlns:a16="http://schemas.microsoft.com/office/drawing/2014/main" id="{FB4F5FE3-DC72-4A60-8500-29BC25700857}"/>
              </a:ext>
            </a:extLst>
          </p:cNvPr>
          <p:cNvSpPr/>
          <p:nvPr/>
        </p:nvSpPr>
        <p:spPr>
          <a:xfrm>
            <a:off x="3938543" y="3739521"/>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5</a:t>
            </a:r>
          </a:p>
        </p:txBody>
      </p:sp>
      <p:sp>
        <p:nvSpPr>
          <p:cNvPr id="14" name="Rectangle 13">
            <a:extLst>
              <a:ext uri="{FF2B5EF4-FFF2-40B4-BE49-F238E27FC236}">
                <a16:creationId xmlns:a16="http://schemas.microsoft.com/office/drawing/2014/main" id="{B625F30B-1FD2-4555-8319-70122E072CBF}"/>
              </a:ext>
            </a:extLst>
          </p:cNvPr>
          <p:cNvSpPr/>
          <p:nvPr/>
        </p:nvSpPr>
        <p:spPr>
          <a:xfrm>
            <a:off x="3938543" y="4026130"/>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6</a:t>
            </a:r>
          </a:p>
        </p:txBody>
      </p:sp>
      <p:sp>
        <p:nvSpPr>
          <p:cNvPr id="15" name="Rectangle 14">
            <a:extLst>
              <a:ext uri="{FF2B5EF4-FFF2-40B4-BE49-F238E27FC236}">
                <a16:creationId xmlns:a16="http://schemas.microsoft.com/office/drawing/2014/main" id="{FC7747A4-EA40-4AE8-826C-8403BE021F33}"/>
              </a:ext>
            </a:extLst>
          </p:cNvPr>
          <p:cNvSpPr/>
          <p:nvPr/>
        </p:nvSpPr>
        <p:spPr>
          <a:xfrm>
            <a:off x="3938543" y="4308418"/>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7</a:t>
            </a:r>
          </a:p>
        </p:txBody>
      </p:sp>
      <p:sp>
        <p:nvSpPr>
          <p:cNvPr id="16" name="Rectangle 15">
            <a:extLst>
              <a:ext uri="{FF2B5EF4-FFF2-40B4-BE49-F238E27FC236}">
                <a16:creationId xmlns:a16="http://schemas.microsoft.com/office/drawing/2014/main" id="{74001E6C-2925-40E7-ABEA-C2B5DDE85359}"/>
              </a:ext>
            </a:extLst>
          </p:cNvPr>
          <p:cNvSpPr/>
          <p:nvPr/>
        </p:nvSpPr>
        <p:spPr>
          <a:xfrm>
            <a:off x="3938543" y="4595027"/>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8</a:t>
            </a:r>
          </a:p>
        </p:txBody>
      </p:sp>
      <p:sp>
        <p:nvSpPr>
          <p:cNvPr id="17" name="Rectangle 16">
            <a:extLst>
              <a:ext uri="{FF2B5EF4-FFF2-40B4-BE49-F238E27FC236}">
                <a16:creationId xmlns:a16="http://schemas.microsoft.com/office/drawing/2014/main" id="{AC857BBA-5904-4331-A61A-194698160790}"/>
              </a:ext>
            </a:extLst>
          </p:cNvPr>
          <p:cNvSpPr/>
          <p:nvPr/>
        </p:nvSpPr>
        <p:spPr>
          <a:xfrm>
            <a:off x="3938543" y="4881469"/>
            <a:ext cx="4294058" cy="25694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9</a:t>
            </a:r>
          </a:p>
        </p:txBody>
      </p:sp>
      <p:cxnSp>
        <p:nvCxnSpPr>
          <p:cNvPr id="25" name="Connecteur droit 24">
            <a:extLst>
              <a:ext uri="{FF2B5EF4-FFF2-40B4-BE49-F238E27FC236}">
                <a16:creationId xmlns:a16="http://schemas.microsoft.com/office/drawing/2014/main" id="{329FD50A-55EB-40C1-AF79-D7B87E856553}"/>
              </a:ext>
            </a:extLst>
          </p:cNvPr>
          <p:cNvCxnSpPr/>
          <p:nvPr/>
        </p:nvCxnSpPr>
        <p:spPr>
          <a:xfrm>
            <a:off x="7045960" y="2610099"/>
            <a:ext cx="0" cy="243230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9" name="Image 28">
            <a:extLst>
              <a:ext uri="{FF2B5EF4-FFF2-40B4-BE49-F238E27FC236}">
                <a16:creationId xmlns:a16="http://schemas.microsoft.com/office/drawing/2014/main" id="{5BD833D2-0A02-4BB9-8720-A8866142F44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2919736"/>
            <a:ext cx="225062" cy="225062"/>
          </a:xfrm>
          <a:prstGeom prst="rect">
            <a:avLst/>
          </a:prstGeom>
        </p:spPr>
      </p:pic>
      <p:pic>
        <p:nvPicPr>
          <p:cNvPr id="35" name="Graphique 34">
            <a:extLst>
              <a:ext uri="{FF2B5EF4-FFF2-40B4-BE49-F238E27FC236}">
                <a16:creationId xmlns:a16="http://schemas.microsoft.com/office/drawing/2014/main" id="{B8B888E4-B9EF-447E-B0C2-1DEDE66A2D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2930476"/>
            <a:ext cx="196622" cy="196622"/>
          </a:xfrm>
          <a:prstGeom prst="rect">
            <a:avLst/>
          </a:prstGeom>
        </p:spPr>
      </p:pic>
      <p:pic>
        <p:nvPicPr>
          <p:cNvPr id="67" name="Image 66">
            <a:extLst>
              <a:ext uri="{FF2B5EF4-FFF2-40B4-BE49-F238E27FC236}">
                <a16:creationId xmlns:a16="http://schemas.microsoft.com/office/drawing/2014/main" id="{732617B5-16B1-4A5B-8ABA-B9CFE01AE74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2930313"/>
            <a:ext cx="196622" cy="196622"/>
          </a:xfrm>
          <a:prstGeom prst="rect">
            <a:avLst/>
          </a:prstGeom>
        </p:spPr>
      </p:pic>
      <p:pic>
        <p:nvPicPr>
          <p:cNvPr id="68" name="Image 67">
            <a:extLst>
              <a:ext uri="{FF2B5EF4-FFF2-40B4-BE49-F238E27FC236}">
                <a16:creationId xmlns:a16="http://schemas.microsoft.com/office/drawing/2014/main" id="{A51A56B0-EF7C-493D-8E8C-8BAE179B15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2639559"/>
            <a:ext cx="225062" cy="225062"/>
          </a:xfrm>
          <a:prstGeom prst="rect">
            <a:avLst/>
          </a:prstGeom>
        </p:spPr>
      </p:pic>
      <p:pic>
        <p:nvPicPr>
          <p:cNvPr id="69" name="Graphique 68">
            <a:extLst>
              <a:ext uri="{FF2B5EF4-FFF2-40B4-BE49-F238E27FC236}">
                <a16:creationId xmlns:a16="http://schemas.microsoft.com/office/drawing/2014/main" id="{0E072DF9-E0DE-40CD-AA01-73D15E9A3D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2650299"/>
            <a:ext cx="196622" cy="196622"/>
          </a:xfrm>
          <a:prstGeom prst="rect">
            <a:avLst/>
          </a:prstGeom>
        </p:spPr>
      </p:pic>
      <p:pic>
        <p:nvPicPr>
          <p:cNvPr id="71" name="Image 70">
            <a:extLst>
              <a:ext uri="{FF2B5EF4-FFF2-40B4-BE49-F238E27FC236}">
                <a16:creationId xmlns:a16="http://schemas.microsoft.com/office/drawing/2014/main" id="{9F0ED9EB-9338-4D87-B581-D2FB6DE1A76E}"/>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2650136"/>
            <a:ext cx="196622" cy="196622"/>
          </a:xfrm>
          <a:prstGeom prst="rect">
            <a:avLst/>
          </a:prstGeom>
        </p:spPr>
      </p:pic>
      <p:pic>
        <p:nvPicPr>
          <p:cNvPr id="79" name="Image 78">
            <a:extLst>
              <a:ext uri="{FF2B5EF4-FFF2-40B4-BE49-F238E27FC236}">
                <a16:creationId xmlns:a16="http://schemas.microsoft.com/office/drawing/2014/main" id="{E2CB28A5-88AC-4D81-8BEF-2F4C66C5BC0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3206945"/>
            <a:ext cx="225062" cy="225062"/>
          </a:xfrm>
          <a:prstGeom prst="rect">
            <a:avLst/>
          </a:prstGeom>
        </p:spPr>
      </p:pic>
      <p:pic>
        <p:nvPicPr>
          <p:cNvPr id="81" name="Graphique 80">
            <a:extLst>
              <a:ext uri="{FF2B5EF4-FFF2-40B4-BE49-F238E27FC236}">
                <a16:creationId xmlns:a16="http://schemas.microsoft.com/office/drawing/2014/main" id="{463718BB-A1F6-41CC-A5A4-34AA3B0AA3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3217685"/>
            <a:ext cx="196622" cy="196622"/>
          </a:xfrm>
          <a:prstGeom prst="rect">
            <a:avLst/>
          </a:prstGeom>
        </p:spPr>
      </p:pic>
      <p:pic>
        <p:nvPicPr>
          <p:cNvPr id="83" name="Image 82">
            <a:extLst>
              <a:ext uri="{FF2B5EF4-FFF2-40B4-BE49-F238E27FC236}">
                <a16:creationId xmlns:a16="http://schemas.microsoft.com/office/drawing/2014/main" id="{0AB04456-BD54-43F0-A6E4-0042D32992F3}"/>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3217522"/>
            <a:ext cx="196622" cy="196622"/>
          </a:xfrm>
          <a:prstGeom prst="rect">
            <a:avLst/>
          </a:prstGeom>
        </p:spPr>
      </p:pic>
      <p:pic>
        <p:nvPicPr>
          <p:cNvPr id="85" name="Image 84">
            <a:extLst>
              <a:ext uri="{FF2B5EF4-FFF2-40B4-BE49-F238E27FC236}">
                <a16:creationId xmlns:a16="http://schemas.microsoft.com/office/drawing/2014/main" id="{3D86D7D6-A6A9-44D9-9EED-B090A71EDCC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3488808"/>
            <a:ext cx="225062" cy="225062"/>
          </a:xfrm>
          <a:prstGeom prst="rect">
            <a:avLst/>
          </a:prstGeom>
        </p:spPr>
      </p:pic>
      <p:pic>
        <p:nvPicPr>
          <p:cNvPr id="87" name="Graphique 86">
            <a:extLst>
              <a:ext uri="{FF2B5EF4-FFF2-40B4-BE49-F238E27FC236}">
                <a16:creationId xmlns:a16="http://schemas.microsoft.com/office/drawing/2014/main" id="{B0F682F3-1BF7-48EB-BFBF-7CD572019D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3499548"/>
            <a:ext cx="196622" cy="196622"/>
          </a:xfrm>
          <a:prstGeom prst="rect">
            <a:avLst/>
          </a:prstGeom>
        </p:spPr>
      </p:pic>
      <p:pic>
        <p:nvPicPr>
          <p:cNvPr id="89" name="Image 88">
            <a:extLst>
              <a:ext uri="{FF2B5EF4-FFF2-40B4-BE49-F238E27FC236}">
                <a16:creationId xmlns:a16="http://schemas.microsoft.com/office/drawing/2014/main" id="{32B32C73-B5C5-4515-992D-8E4C3912E7B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3499385"/>
            <a:ext cx="196622" cy="196622"/>
          </a:xfrm>
          <a:prstGeom prst="rect">
            <a:avLst/>
          </a:prstGeom>
        </p:spPr>
      </p:pic>
      <p:pic>
        <p:nvPicPr>
          <p:cNvPr id="91" name="Image 90">
            <a:extLst>
              <a:ext uri="{FF2B5EF4-FFF2-40B4-BE49-F238E27FC236}">
                <a16:creationId xmlns:a16="http://schemas.microsoft.com/office/drawing/2014/main" id="{262831C0-7CC5-4E36-8136-18AFFF8CEE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4060112"/>
            <a:ext cx="225062" cy="225062"/>
          </a:xfrm>
          <a:prstGeom prst="rect">
            <a:avLst/>
          </a:prstGeom>
        </p:spPr>
      </p:pic>
      <p:pic>
        <p:nvPicPr>
          <p:cNvPr id="93" name="Graphique 92">
            <a:extLst>
              <a:ext uri="{FF2B5EF4-FFF2-40B4-BE49-F238E27FC236}">
                <a16:creationId xmlns:a16="http://schemas.microsoft.com/office/drawing/2014/main" id="{4DD7BD32-6D01-4AF5-91F4-E63AE969CC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4070852"/>
            <a:ext cx="196622" cy="196622"/>
          </a:xfrm>
          <a:prstGeom prst="rect">
            <a:avLst/>
          </a:prstGeom>
        </p:spPr>
      </p:pic>
      <p:pic>
        <p:nvPicPr>
          <p:cNvPr id="95" name="Image 94">
            <a:extLst>
              <a:ext uri="{FF2B5EF4-FFF2-40B4-BE49-F238E27FC236}">
                <a16:creationId xmlns:a16="http://schemas.microsoft.com/office/drawing/2014/main" id="{A471E39A-1511-43D8-8E17-AC0641B67E3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4070689"/>
            <a:ext cx="196622" cy="196622"/>
          </a:xfrm>
          <a:prstGeom prst="rect">
            <a:avLst/>
          </a:prstGeom>
        </p:spPr>
      </p:pic>
      <p:pic>
        <p:nvPicPr>
          <p:cNvPr id="97" name="Image 96">
            <a:extLst>
              <a:ext uri="{FF2B5EF4-FFF2-40B4-BE49-F238E27FC236}">
                <a16:creationId xmlns:a16="http://schemas.microsoft.com/office/drawing/2014/main" id="{1DEBD892-3831-482E-B286-CAA7B7F922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3779935"/>
            <a:ext cx="225062" cy="225062"/>
          </a:xfrm>
          <a:prstGeom prst="rect">
            <a:avLst/>
          </a:prstGeom>
        </p:spPr>
      </p:pic>
      <p:pic>
        <p:nvPicPr>
          <p:cNvPr id="99" name="Graphique 98">
            <a:extLst>
              <a:ext uri="{FF2B5EF4-FFF2-40B4-BE49-F238E27FC236}">
                <a16:creationId xmlns:a16="http://schemas.microsoft.com/office/drawing/2014/main" id="{6E88BB7E-F879-4EA9-93A5-7696A5B6E9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3790675"/>
            <a:ext cx="196622" cy="196622"/>
          </a:xfrm>
          <a:prstGeom prst="rect">
            <a:avLst/>
          </a:prstGeom>
        </p:spPr>
      </p:pic>
      <p:pic>
        <p:nvPicPr>
          <p:cNvPr id="101" name="Image 100">
            <a:extLst>
              <a:ext uri="{FF2B5EF4-FFF2-40B4-BE49-F238E27FC236}">
                <a16:creationId xmlns:a16="http://schemas.microsoft.com/office/drawing/2014/main" id="{7977A846-0BEB-4A7D-A5A3-83DA35AD07D0}"/>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3790512"/>
            <a:ext cx="196622" cy="196622"/>
          </a:xfrm>
          <a:prstGeom prst="rect">
            <a:avLst/>
          </a:prstGeom>
        </p:spPr>
      </p:pic>
      <p:pic>
        <p:nvPicPr>
          <p:cNvPr id="103" name="Image 102">
            <a:extLst>
              <a:ext uri="{FF2B5EF4-FFF2-40B4-BE49-F238E27FC236}">
                <a16:creationId xmlns:a16="http://schemas.microsoft.com/office/drawing/2014/main" id="{5F45C4A9-DDE8-402E-97C6-96D1C23D84C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4347321"/>
            <a:ext cx="225062" cy="225062"/>
          </a:xfrm>
          <a:prstGeom prst="rect">
            <a:avLst/>
          </a:prstGeom>
        </p:spPr>
      </p:pic>
      <p:pic>
        <p:nvPicPr>
          <p:cNvPr id="105" name="Graphique 104">
            <a:extLst>
              <a:ext uri="{FF2B5EF4-FFF2-40B4-BE49-F238E27FC236}">
                <a16:creationId xmlns:a16="http://schemas.microsoft.com/office/drawing/2014/main" id="{8A6F9E0C-16C1-4F2F-9B74-50619E334C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4358061"/>
            <a:ext cx="196622" cy="196622"/>
          </a:xfrm>
          <a:prstGeom prst="rect">
            <a:avLst/>
          </a:prstGeom>
        </p:spPr>
      </p:pic>
      <p:pic>
        <p:nvPicPr>
          <p:cNvPr id="107" name="Image 106">
            <a:extLst>
              <a:ext uri="{FF2B5EF4-FFF2-40B4-BE49-F238E27FC236}">
                <a16:creationId xmlns:a16="http://schemas.microsoft.com/office/drawing/2014/main" id="{D8BD254E-296E-4A4F-B2B4-0725D219BCAC}"/>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4357898"/>
            <a:ext cx="196622" cy="196622"/>
          </a:xfrm>
          <a:prstGeom prst="rect">
            <a:avLst/>
          </a:prstGeom>
        </p:spPr>
      </p:pic>
      <p:pic>
        <p:nvPicPr>
          <p:cNvPr id="109" name="Image 108">
            <a:extLst>
              <a:ext uri="{FF2B5EF4-FFF2-40B4-BE49-F238E27FC236}">
                <a16:creationId xmlns:a16="http://schemas.microsoft.com/office/drawing/2014/main" id="{42338C35-3C05-49FB-A073-A9F727E78B1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4629184"/>
            <a:ext cx="225062" cy="225062"/>
          </a:xfrm>
          <a:prstGeom prst="rect">
            <a:avLst/>
          </a:prstGeom>
        </p:spPr>
      </p:pic>
      <p:pic>
        <p:nvPicPr>
          <p:cNvPr id="111" name="Graphique 110">
            <a:extLst>
              <a:ext uri="{FF2B5EF4-FFF2-40B4-BE49-F238E27FC236}">
                <a16:creationId xmlns:a16="http://schemas.microsoft.com/office/drawing/2014/main" id="{8DA37AF5-083D-4F73-B5DD-8BF565F663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4639924"/>
            <a:ext cx="196622" cy="196622"/>
          </a:xfrm>
          <a:prstGeom prst="rect">
            <a:avLst/>
          </a:prstGeom>
        </p:spPr>
      </p:pic>
      <p:pic>
        <p:nvPicPr>
          <p:cNvPr id="113" name="Image 112">
            <a:extLst>
              <a:ext uri="{FF2B5EF4-FFF2-40B4-BE49-F238E27FC236}">
                <a16:creationId xmlns:a16="http://schemas.microsoft.com/office/drawing/2014/main" id="{EFE7DBD4-E187-4C92-BED9-3325BAF27D7D}"/>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4639761"/>
            <a:ext cx="196622" cy="196622"/>
          </a:xfrm>
          <a:prstGeom prst="rect">
            <a:avLst/>
          </a:prstGeom>
        </p:spPr>
      </p:pic>
      <p:pic>
        <p:nvPicPr>
          <p:cNvPr id="115" name="Image 114">
            <a:extLst>
              <a:ext uri="{FF2B5EF4-FFF2-40B4-BE49-F238E27FC236}">
                <a16:creationId xmlns:a16="http://schemas.microsoft.com/office/drawing/2014/main" id="{A2D0C577-E1F2-4951-AEC5-373E295DB1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81894" y="4911690"/>
            <a:ext cx="225062" cy="225062"/>
          </a:xfrm>
          <a:prstGeom prst="rect">
            <a:avLst/>
          </a:prstGeom>
        </p:spPr>
      </p:pic>
      <p:pic>
        <p:nvPicPr>
          <p:cNvPr id="117" name="Graphique 116">
            <a:extLst>
              <a:ext uri="{FF2B5EF4-FFF2-40B4-BE49-F238E27FC236}">
                <a16:creationId xmlns:a16="http://schemas.microsoft.com/office/drawing/2014/main" id="{09408C83-5A3D-4968-8F11-8D1BA6A569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9577" y="4922430"/>
            <a:ext cx="196622" cy="196622"/>
          </a:xfrm>
          <a:prstGeom prst="rect">
            <a:avLst/>
          </a:prstGeom>
        </p:spPr>
      </p:pic>
      <p:pic>
        <p:nvPicPr>
          <p:cNvPr id="119" name="Image 118">
            <a:extLst>
              <a:ext uri="{FF2B5EF4-FFF2-40B4-BE49-F238E27FC236}">
                <a16:creationId xmlns:a16="http://schemas.microsoft.com/office/drawing/2014/main" id="{4D7DB556-F1DE-49D0-B0E1-FE576672FC3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23552" y="4922267"/>
            <a:ext cx="196622" cy="196622"/>
          </a:xfrm>
          <a:prstGeom prst="rect">
            <a:avLst/>
          </a:prstGeom>
        </p:spPr>
      </p:pic>
      <p:sp>
        <p:nvSpPr>
          <p:cNvPr id="21" name="Rectangle 20">
            <a:extLst>
              <a:ext uri="{FF2B5EF4-FFF2-40B4-BE49-F238E27FC236}">
                <a16:creationId xmlns:a16="http://schemas.microsoft.com/office/drawing/2014/main" id="{9164A785-843E-4806-915D-9DA912C0D740}"/>
              </a:ext>
            </a:extLst>
          </p:cNvPr>
          <p:cNvSpPr/>
          <p:nvPr/>
        </p:nvSpPr>
        <p:spPr>
          <a:xfrm>
            <a:off x="3919728" y="2589272"/>
            <a:ext cx="4419600" cy="24582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A9853ACE-DE13-4E65-BC92-B619AFAC06E1}"/>
              </a:ext>
            </a:extLst>
          </p:cNvPr>
          <p:cNvSpPr/>
          <p:nvPr/>
        </p:nvSpPr>
        <p:spPr>
          <a:xfrm>
            <a:off x="3892879" y="5055360"/>
            <a:ext cx="4499281" cy="87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Rectangle 130">
            <a:extLst>
              <a:ext uri="{FF2B5EF4-FFF2-40B4-BE49-F238E27FC236}">
                <a16:creationId xmlns:a16="http://schemas.microsoft.com/office/drawing/2014/main" id="{55199FA7-C740-43E8-B832-21B06F960DB2}"/>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Scénario</a:t>
            </a:r>
          </a:p>
        </p:txBody>
      </p:sp>
      <p:sp>
        <p:nvSpPr>
          <p:cNvPr id="133" name="Rectangle 132">
            <a:extLst>
              <a:ext uri="{FF2B5EF4-FFF2-40B4-BE49-F238E27FC236}">
                <a16:creationId xmlns:a16="http://schemas.microsoft.com/office/drawing/2014/main" id="{87DC5FBD-2E57-4763-BD97-372441457B33}"/>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5" name="Rectangle 134">
            <a:extLst>
              <a:ext uri="{FF2B5EF4-FFF2-40B4-BE49-F238E27FC236}">
                <a16:creationId xmlns:a16="http://schemas.microsoft.com/office/drawing/2014/main" id="{06C63339-D1E8-4F67-ADDB-016C0469082D}"/>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100" dirty="0">
                <a:solidFill>
                  <a:schemeClr val="tx1"/>
                </a:solidFill>
              </a:rPr>
              <a:t>Lorsque l’on arrive dans l’onglet Scénario, un tableau contenant tous les scénarios existants apparaît au centre de la tablette. Il est possible de voir les informations de tous les scénarios enregistrés, de les modifier et de les supprimer.</a:t>
            </a:r>
          </a:p>
        </p:txBody>
      </p:sp>
      <p:sp>
        <p:nvSpPr>
          <p:cNvPr id="137" name="Bulle narrative : rectangle à coins arrondis 136">
            <a:extLst>
              <a:ext uri="{FF2B5EF4-FFF2-40B4-BE49-F238E27FC236}">
                <a16:creationId xmlns:a16="http://schemas.microsoft.com/office/drawing/2014/main" id="{384F7784-09A9-4311-8150-FEF205A068E8}"/>
              </a:ext>
            </a:extLst>
          </p:cNvPr>
          <p:cNvSpPr/>
          <p:nvPr/>
        </p:nvSpPr>
        <p:spPr>
          <a:xfrm>
            <a:off x="9385383" y="2020087"/>
            <a:ext cx="1954635" cy="651896"/>
          </a:xfrm>
          <a:prstGeom prst="wedgeRoundRectCallout">
            <a:avLst>
              <a:gd name="adj1" fmla="val -93737"/>
              <a:gd name="adj2" fmla="val 7780"/>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 nouveau scénario peut être créé en appuyant sur ce bouton.</a:t>
            </a:r>
          </a:p>
        </p:txBody>
      </p:sp>
      <p:sp>
        <p:nvSpPr>
          <p:cNvPr id="139" name="Bulle narrative : rectangle à coins arrondis 138">
            <a:extLst>
              <a:ext uri="{FF2B5EF4-FFF2-40B4-BE49-F238E27FC236}">
                <a16:creationId xmlns:a16="http://schemas.microsoft.com/office/drawing/2014/main" id="{5890E0FE-3F76-4539-A592-BD3DB7F1DF07}"/>
              </a:ext>
            </a:extLst>
          </p:cNvPr>
          <p:cNvSpPr/>
          <p:nvPr/>
        </p:nvSpPr>
        <p:spPr>
          <a:xfrm>
            <a:off x="9385383" y="2853585"/>
            <a:ext cx="1954635" cy="1794615"/>
          </a:xfrm>
          <a:prstGeom prst="wedgeRoundRectCallout">
            <a:avLst>
              <a:gd name="adj1" fmla="val -90191"/>
              <a:gd name="adj2" fmla="val -7879"/>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Il est possible de voir toutes les informations du scénario sélectionné, en cliquant sur la </a:t>
            </a:r>
            <a:r>
              <a:rPr lang="fr-FR" sz="1100" b="1" dirty="0">
                <a:solidFill>
                  <a:schemeClr val="tx1"/>
                </a:solidFill>
              </a:rPr>
              <a:t>loupe</a:t>
            </a:r>
            <a:r>
              <a:rPr lang="fr-FR" sz="1100" dirty="0">
                <a:solidFill>
                  <a:schemeClr val="tx1"/>
                </a:solidFill>
              </a:rPr>
              <a:t>. Pour modifier le contenu de celui-ci, il suffit d’appuyer sur le </a:t>
            </a:r>
            <a:r>
              <a:rPr lang="fr-FR" sz="1100" b="1" dirty="0">
                <a:solidFill>
                  <a:schemeClr val="tx1"/>
                </a:solidFill>
              </a:rPr>
              <a:t>rouage</a:t>
            </a:r>
            <a:r>
              <a:rPr lang="fr-FR" sz="1100" dirty="0">
                <a:solidFill>
                  <a:schemeClr val="tx1"/>
                </a:solidFill>
              </a:rPr>
              <a:t>. En cliquant sur la </a:t>
            </a:r>
            <a:r>
              <a:rPr lang="fr-FR" sz="1100" b="1" dirty="0">
                <a:solidFill>
                  <a:schemeClr val="tx1"/>
                </a:solidFill>
              </a:rPr>
              <a:t>poubelle</a:t>
            </a:r>
            <a:r>
              <a:rPr lang="fr-FR" sz="1100" dirty="0">
                <a:solidFill>
                  <a:schemeClr val="tx1"/>
                </a:solidFill>
              </a:rPr>
              <a:t>, le scénario est supprimé, après une demande de confirmation.</a:t>
            </a:r>
          </a:p>
        </p:txBody>
      </p:sp>
      <p:sp>
        <p:nvSpPr>
          <p:cNvPr id="141" name="Rectangle 140">
            <a:extLst>
              <a:ext uri="{FF2B5EF4-FFF2-40B4-BE49-F238E27FC236}">
                <a16:creationId xmlns:a16="http://schemas.microsoft.com/office/drawing/2014/main" id="{926F9FCC-0DFC-41CC-957C-A061E595BCC9}"/>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(Page principale)</a:t>
            </a:r>
          </a:p>
        </p:txBody>
      </p:sp>
      <p:sp>
        <p:nvSpPr>
          <p:cNvPr id="143" name="Rectangle : coins arrondis 142">
            <a:extLst>
              <a:ext uri="{FF2B5EF4-FFF2-40B4-BE49-F238E27FC236}">
                <a16:creationId xmlns:a16="http://schemas.microsoft.com/office/drawing/2014/main" id="{08F64464-4248-40FA-AD51-6D1A2B18F1AC}"/>
              </a:ext>
            </a:extLst>
          </p:cNvPr>
          <p:cNvSpPr/>
          <p:nvPr/>
        </p:nvSpPr>
        <p:spPr>
          <a:xfrm>
            <a:off x="4504819" y="2295794"/>
            <a:ext cx="1293368"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Composants/packs</a:t>
            </a:r>
          </a:p>
        </p:txBody>
      </p:sp>
      <p:sp>
        <p:nvSpPr>
          <p:cNvPr id="145" name="Bulle narrative : rectangle à coins arrondis 144">
            <a:extLst>
              <a:ext uri="{FF2B5EF4-FFF2-40B4-BE49-F238E27FC236}">
                <a16:creationId xmlns:a16="http://schemas.microsoft.com/office/drawing/2014/main" id="{0030B333-E0EF-4E3A-800E-4275B72A086F}"/>
              </a:ext>
            </a:extLst>
          </p:cNvPr>
          <p:cNvSpPr/>
          <p:nvPr/>
        </p:nvSpPr>
        <p:spPr>
          <a:xfrm>
            <a:off x="831437" y="2020087"/>
            <a:ext cx="1954635" cy="651896"/>
          </a:xfrm>
          <a:prstGeom prst="wedgeRoundRectCallout">
            <a:avLst>
              <a:gd name="adj1" fmla="val 87150"/>
              <a:gd name="adj2" fmla="val 7780"/>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Les composants et packs peuvent être créés, modifiés, supprimés via ce bouton.</a:t>
            </a:r>
          </a:p>
        </p:txBody>
      </p:sp>
    </p:spTree>
    <p:extLst>
      <p:ext uri="{BB962C8B-B14F-4D97-AF65-F5344CB8AC3E}">
        <p14:creationId xmlns:p14="http://schemas.microsoft.com/office/powerpoint/2010/main" val="20810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F80D0A70-FEDB-4FB0-86FC-15A39C5F8573}"/>
              </a:ext>
            </a:extLst>
          </p:cNvPr>
          <p:cNvSpPr/>
          <p:nvPr/>
        </p:nvSpPr>
        <p:spPr>
          <a:xfrm>
            <a:off x="6856521" y="1740023"/>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22" name="Rectangle 21">
            <a:extLst>
              <a:ext uri="{FF2B5EF4-FFF2-40B4-BE49-F238E27FC236}">
                <a16:creationId xmlns:a16="http://schemas.microsoft.com/office/drawing/2014/main" id="{B003EF24-42E4-4C1A-A4C2-A0398FFF31F6}"/>
              </a:ext>
            </a:extLst>
          </p:cNvPr>
          <p:cNvSpPr/>
          <p:nvPr/>
        </p:nvSpPr>
        <p:spPr>
          <a:xfrm>
            <a:off x="8243269" y="2602225"/>
            <a:ext cx="85391" cy="243230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C485BAB-A89B-46B6-BDF1-A5A893CB747C}"/>
              </a:ext>
            </a:extLst>
          </p:cNvPr>
          <p:cNvSpPr/>
          <p:nvPr/>
        </p:nvSpPr>
        <p:spPr>
          <a:xfrm>
            <a:off x="8253578" y="3299459"/>
            <a:ext cx="72391" cy="41973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017B75AB-54C7-44CB-A0A3-B08B2B7FF89B}"/>
              </a:ext>
            </a:extLst>
          </p:cNvPr>
          <p:cNvSpPr/>
          <p:nvPr/>
        </p:nvSpPr>
        <p:spPr>
          <a:xfrm>
            <a:off x="5335479" y="1740023"/>
            <a:ext cx="1521042"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3" name="Rectangle 2">
            <a:extLst>
              <a:ext uri="{FF2B5EF4-FFF2-40B4-BE49-F238E27FC236}">
                <a16:creationId xmlns:a16="http://schemas.microsoft.com/office/drawing/2014/main" id="{C02EE296-3860-425B-ACD1-3E152046259C}"/>
              </a:ext>
            </a:extLst>
          </p:cNvPr>
          <p:cNvSpPr/>
          <p:nvPr/>
        </p:nvSpPr>
        <p:spPr>
          <a:xfrm>
            <a:off x="3759264" y="1739910"/>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4" name="Rectangle : coins arrondis 3">
            <a:extLst>
              <a:ext uri="{FF2B5EF4-FFF2-40B4-BE49-F238E27FC236}">
                <a16:creationId xmlns:a16="http://schemas.microsoft.com/office/drawing/2014/main" id="{1B9D5725-12FE-41D6-A205-9EF61B48AF8E}"/>
              </a:ext>
            </a:extLst>
          </p:cNvPr>
          <p:cNvSpPr/>
          <p:nvPr/>
        </p:nvSpPr>
        <p:spPr>
          <a:xfrm>
            <a:off x="6399276" y="2296683"/>
            <a:ext cx="1293368"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Nouveau scénario</a:t>
            </a:r>
          </a:p>
        </p:txBody>
      </p:sp>
      <p:sp>
        <p:nvSpPr>
          <p:cNvPr id="9" name="Rectangle 8">
            <a:extLst>
              <a:ext uri="{FF2B5EF4-FFF2-40B4-BE49-F238E27FC236}">
                <a16:creationId xmlns:a16="http://schemas.microsoft.com/office/drawing/2014/main" id="{68E69C50-4683-42F9-8947-09F818C54302}"/>
              </a:ext>
            </a:extLst>
          </p:cNvPr>
          <p:cNvSpPr/>
          <p:nvPr/>
        </p:nvSpPr>
        <p:spPr>
          <a:xfrm>
            <a:off x="3938543" y="2603663"/>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1 avec un très long nom </a:t>
            </a:r>
          </a:p>
        </p:txBody>
      </p:sp>
      <p:sp>
        <p:nvSpPr>
          <p:cNvPr id="10" name="Rectangle 9">
            <a:extLst>
              <a:ext uri="{FF2B5EF4-FFF2-40B4-BE49-F238E27FC236}">
                <a16:creationId xmlns:a16="http://schemas.microsoft.com/office/drawing/2014/main" id="{BFD7D464-7279-4CB0-9973-D82AD7FC98D8}"/>
              </a:ext>
            </a:extLst>
          </p:cNvPr>
          <p:cNvSpPr/>
          <p:nvPr/>
        </p:nvSpPr>
        <p:spPr>
          <a:xfrm>
            <a:off x="3938543" y="2890272"/>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2 avec un très long nom </a:t>
            </a:r>
          </a:p>
        </p:txBody>
      </p:sp>
      <p:sp>
        <p:nvSpPr>
          <p:cNvPr id="11" name="Rectangle 10">
            <a:extLst>
              <a:ext uri="{FF2B5EF4-FFF2-40B4-BE49-F238E27FC236}">
                <a16:creationId xmlns:a16="http://schemas.microsoft.com/office/drawing/2014/main" id="{571C0DD1-7D29-4DE6-96FE-DD61FB55E718}"/>
              </a:ext>
            </a:extLst>
          </p:cNvPr>
          <p:cNvSpPr/>
          <p:nvPr/>
        </p:nvSpPr>
        <p:spPr>
          <a:xfrm>
            <a:off x="3938543" y="3172560"/>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3</a:t>
            </a:r>
          </a:p>
        </p:txBody>
      </p:sp>
      <p:sp>
        <p:nvSpPr>
          <p:cNvPr id="12" name="Rectangle 11">
            <a:extLst>
              <a:ext uri="{FF2B5EF4-FFF2-40B4-BE49-F238E27FC236}">
                <a16:creationId xmlns:a16="http://schemas.microsoft.com/office/drawing/2014/main" id="{B29D4D46-E32F-4876-BA51-F0BA4105E634}"/>
              </a:ext>
            </a:extLst>
          </p:cNvPr>
          <p:cNvSpPr/>
          <p:nvPr/>
        </p:nvSpPr>
        <p:spPr>
          <a:xfrm>
            <a:off x="3938543" y="3459169"/>
            <a:ext cx="4294058" cy="286733"/>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4</a:t>
            </a:r>
          </a:p>
        </p:txBody>
      </p:sp>
      <p:sp>
        <p:nvSpPr>
          <p:cNvPr id="13" name="Rectangle 12">
            <a:extLst>
              <a:ext uri="{FF2B5EF4-FFF2-40B4-BE49-F238E27FC236}">
                <a16:creationId xmlns:a16="http://schemas.microsoft.com/office/drawing/2014/main" id="{FB4F5FE3-DC72-4A60-8500-29BC25700857}"/>
              </a:ext>
            </a:extLst>
          </p:cNvPr>
          <p:cNvSpPr/>
          <p:nvPr/>
        </p:nvSpPr>
        <p:spPr>
          <a:xfrm>
            <a:off x="3938543" y="3739521"/>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5</a:t>
            </a:r>
          </a:p>
        </p:txBody>
      </p:sp>
      <p:sp>
        <p:nvSpPr>
          <p:cNvPr id="14" name="Rectangle 13">
            <a:extLst>
              <a:ext uri="{FF2B5EF4-FFF2-40B4-BE49-F238E27FC236}">
                <a16:creationId xmlns:a16="http://schemas.microsoft.com/office/drawing/2014/main" id="{B625F30B-1FD2-4555-8319-70122E072CBF}"/>
              </a:ext>
            </a:extLst>
          </p:cNvPr>
          <p:cNvSpPr/>
          <p:nvPr/>
        </p:nvSpPr>
        <p:spPr>
          <a:xfrm>
            <a:off x="3938543" y="4026130"/>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6</a:t>
            </a:r>
          </a:p>
        </p:txBody>
      </p:sp>
      <p:sp>
        <p:nvSpPr>
          <p:cNvPr id="15" name="Rectangle 14">
            <a:extLst>
              <a:ext uri="{FF2B5EF4-FFF2-40B4-BE49-F238E27FC236}">
                <a16:creationId xmlns:a16="http://schemas.microsoft.com/office/drawing/2014/main" id="{FC7747A4-EA40-4AE8-826C-8403BE021F33}"/>
              </a:ext>
            </a:extLst>
          </p:cNvPr>
          <p:cNvSpPr/>
          <p:nvPr/>
        </p:nvSpPr>
        <p:spPr>
          <a:xfrm>
            <a:off x="3938543" y="4308418"/>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7</a:t>
            </a:r>
          </a:p>
        </p:txBody>
      </p:sp>
      <p:sp>
        <p:nvSpPr>
          <p:cNvPr id="16" name="Rectangle 15">
            <a:extLst>
              <a:ext uri="{FF2B5EF4-FFF2-40B4-BE49-F238E27FC236}">
                <a16:creationId xmlns:a16="http://schemas.microsoft.com/office/drawing/2014/main" id="{74001E6C-2925-40E7-ABEA-C2B5DDE85359}"/>
              </a:ext>
            </a:extLst>
          </p:cNvPr>
          <p:cNvSpPr/>
          <p:nvPr/>
        </p:nvSpPr>
        <p:spPr>
          <a:xfrm>
            <a:off x="3938543" y="4595027"/>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8</a:t>
            </a:r>
          </a:p>
        </p:txBody>
      </p:sp>
      <p:sp>
        <p:nvSpPr>
          <p:cNvPr id="17" name="Rectangle 16">
            <a:extLst>
              <a:ext uri="{FF2B5EF4-FFF2-40B4-BE49-F238E27FC236}">
                <a16:creationId xmlns:a16="http://schemas.microsoft.com/office/drawing/2014/main" id="{AC857BBA-5904-4331-A61A-194698160790}"/>
              </a:ext>
            </a:extLst>
          </p:cNvPr>
          <p:cNvSpPr/>
          <p:nvPr/>
        </p:nvSpPr>
        <p:spPr>
          <a:xfrm>
            <a:off x="3938543" y="4881469"/>
            <a:ext cx="4294058" cy="25694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9</a:t>
            </a:r>
          </a:p>
        </p:txBody>
      </p:sp>
      <p:cxnSp>
        <p:nvCxnSpPr>
          <p:cNvPr id="25" name="Connecteur droit 24">
            <a:extLst>
              <a:ext uri="{FF2B5EF4-FFF2-40B4-BE49-F238E27FC236}">
                <a16:creationId xmlns:a16="http://schemas.microsoft.com/office/drawing/2014/main" id="{329FD50A-55EB-40C1-AF79-D7B87E856553}"/>
              </a:ext>
            </a:extLst>
          </p:cNvPr>
          <p:cNvCxnSpPr/>
          <p:nvPr/>
        </p:nvCxnSpPr>
        <p:spPr>
          <a:xfrm>
            <a:off x="7045960" y="2610099"/>
            <a:ext cx="0" cy="243230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9" name="Image 28">
            <a:extLst>
              <a:ext uri="{FF2B5EF4-FFF2-40B4-BE49-F238E27FC236}">
                <a16:creationId xmlns:a16="http://schemas.microsoft.com/office/drawing/2014/main" id="{5BD833D2-0A02-4BB9-8720-A8866142F44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2919736"/>
            <a:ext cx="225062" cy="225062"/>
          </a:xfrm>
          <a:prstGeom prst="rect">
            <a:avLst/>
          </a:prstGeom>
        </p:spPr>
      </p:pic>
      <p:pic>
        <p:nvPicPr>
          <p:cNvPr id="35" name="Graphique 34">
            <a:extLst>
              <a:ext uri="{FF2B5EF4-FFF2-40B4-BE49-F238E27FC236}">
                <a16:creationId xmlns:a16="http://schemas.microsoft.com/office/drawing/2014/main" id="{B8B888E4-B9EF-447E-B0C2-1DEDE66A2D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2930476"/>
            <a:ext cx="196622" cy="196622"/>
          </a:xfrm>
          <a:prstGeom prst="rect">
            <a:avLst/>
          </a:prstGeom>
        </p:spPr>
      </p:pic>
      <p:pic>
        <p:nvPicPr>
          <p:cNvPr id="67" name="Image 66">
            <a:extLst>
              <a:ext uri="{FF2B5EF4-FFF2-40B4-BE49-F238E27FC236}">
                <a16:creationId xmlns:a16="http://schemas.microsoft.com/office/drawing/2014/main" id="{732617B5-16B1-4A5B-8ABA-B9CFE01AE74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2930313"/>
            <a:ext cx="196622" cy="196622"/>
          </a:xfrm>
          <a:prstGeom prst="rect">
            <a:avLst/>
          </a:prstGeom>
        </p:spPr>
      </p:pic>
      <p:pic>
        <p:nvPicPr>
          <p:cNvPr id="68" name="Image 67">
            <a:extLst>
              <a:ext uri="{FF2B5EF4-FFF2-40B4-BE49-F238E27FC236}">
                <a16:creationId xmlns:a16="http://schemas.microsoft.com/office/drawing/2014/main" id="{A51A56B0-EF7C-493D-8E8C-8BAE179B15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2639559"/>
            <a:ext cx="225062" cy="225062"/>
          </a:xfrm>
          <a:prstGeom prst="rect">
            <a:avLst/>
          </a:prstGeom>
        </p:spPr>
      </p:pic>
      <p:pic>
        <p:nvPicPr>
          <p:cNvPr id="69" name="Graphique 68">
            <a:extLst>
              <a:ext uri="{FF2B5EF4-FFF2-40B4-BE49-F238E27FC236}">
                <a16:creationId xmlns:a16="http://schemas.microsoft.com/office/drawing/2014/main" id="{0E072DF9-E0DE-40CD-AA01-73D15E9A3D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2650299"/>
            <a:ext cx="196622" cy="196622"/>
          </a:xfrm>
          <a:prstGeom prst="rect">
            <a:avLst/>
          </a:prstGeom>
        </p:spPr>
      </p:pic>
      <p:pic>
        <p:nvPicPr>
          <p:cNvPr id="71" name="Image 70">
            <a:extLst>
              <a:ext uri="{FF2B5EF4-FFF2-40B4-BE49-F238E27FC236}">
                <a16:creationId xmlns:a16="http://schemas.microsoft.com/office/drawing/2014/main" id="{9F0ED9EB-9338-4D87-B581-D2FB6DE1A76E}"/>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2650136"/>
            <a:ext cx="196622" cy="196622"/>
          </a:xfrm>
          <a:prstGeom prst="rect">
            <a:avLst/>
          </a:prstGeom>
        </p:spPr>
      </p:pic>
      <p:pic>
        <p:nvPicPr>
          <p:cNvPr id="79" name="Image 78">
            <a:extLst>
              <a:ext uri="{FF2B5EF4-FFF2-40B4-BE49-F238E27FC236}">
                <a16:creationId xmlns:a16="http://schemas.microsoft.com/office/drawing/2014/main" id="{E2CB28A5-88AC-4D81-8BEF-2F4C66C5BC0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3206945"/>
            <a:ext cx="225062" cy="225062"/>
          </a:xfrm>
          <a:prstGeom prst="rect">
            <a:avLst/>
          </a:prstGeom>
        </p:spPr>
      </p:pic>
      <p:pic>
        <p:nvPicPr>
          <p:cNvPr id="81" name="Graphique 80">
            <a:extLst>
              <a:ext uri="{FF2B5EF4-FFF2-40B4-BE49-F238E27FC236}">
                <a16:creationId xmlns:a16="http://schemas.microsoft.com/office/drawing/2014/main" id="{463718BB-A1F6-41CC-A5A4-34AA3B0AA3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3217685"/>
            <a:ext cx="196622" cy="196622"/>
          </a:xfrm>
          <a:prstGeom prst="rect">
            <a:avLst/>
          </a:prstGeom>
        </p:spPr>
      </p:pic>
      <p:pic>
        <p:nvPicPr>
          <p:cNvPr id="83" name="Image 82">
            <a:extLst>
              <a:ext uri="{FF2B5EF4-FFF2-40B4-BE49-F238E27FC236}">
                <a16:creationId xmlns:a16="http://schemas.microsoft.com/office/drawing/2014/main" id="{0AB04456-BD54-43F0-A6E4-0042D32992F3}"/>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3217522"/>
            <a:ext cx="196622" cy="196622"/>
          </a:xfrm>
          <a:prstGeom prst="rect">
            <a:avLst/>
          </a:prstGeom>
        </p:spPr>
      </p:pic>
      <p:pic>
        <p:nvPicPr>
          <p:cNvPr id="85" name="Image 84">
            <a:extLst>
              <a:ext uri="{FF2B5EF4-FFF2-40B4-BE49-F238E27FC236}">
                <a16:creationId xmlns:a16="http://schemas.microsoft.com/office/drawing/2014/main" id="{3D86D7D6-A6A9-44D9-9EED-B090A71EDCC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3488808"/>
            <a:ext cx="225062" cy="225062"/>
          </a:xfrm>
          <a:prstGeom prst="rect">
            <a:avLst/>
          </a:prstGeom>
        </p:spPr>
      </p:pic>
      <p:pic>
        <p:nvPicPr>
          <p:cNvPr id="87" name="Graphique 86">
            <a:extLst>
              <a:ext uri="{FF2B5EF4-FFF2-40B4-BE49-F238E27FC236}">
                <a16:creationId xmlns:a16="http://schemas.microsoft.com/office/drawing/2014/main" id="{B0F682F3-1BF7-48EB-BFBF-7CD572019D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3499548"/>
            <a:ext cx="196622" cy="196622"/>
          </a:xfrm>
          <a:prstGeom prst="rect">
            <a:avLst/>
          </a:prstGeom>
        </p:spPr>
      </p:pic>
      <p:pic>
        <p:nvPicPr>
          <p:cNvPr id="89" name="Image 88">
            <a:extLst>
              <a:ext uri="{FF2B5EF4-FFF2-40B4-BE49-F238E27FC236}">
                <a16:creationId xmlns:a16="http://schemas.microsoft.com/office/drawing/2014/main" id="{32B32C73-B5C5-4515-992D-8E4C3912E7B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3499385"/>
            <a:ext cx="196622" cy="196622"/>
          </a:xfrm>
          <a:prstGeom prst="rect">
            <a:avLst/>
          </a:prstGeom>
        </p:spPr>
      </p:pic>
      <p:pic>
        <p:nvPicPr>
          <p:cNvPr id="91" name="Image 90">
            <a:extLst>
              <a:ext uri="{FF2B5EF4-FFF2-40B4-BE49-F238E27FC236}">
                <a16:creationId xmlns:a16="http://schemas.microsoft.com/office/drawing/2014/main" id="{262831C0-7CC5-4E36-8136-18AFFF8CEE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4060112"/>
            <a:ext cx="225062" cy="225062"/>
          </a:xfrm>
          <a:prstGeom prst="rect">
            <a:avLst/>
          </a:prstGeom>
        </p:spPr>
      </p:pic>
      <p:pic>
        <p:nvPicPr>
          <p:cNvPr id="93" name="Graphique 92">
            <a:extLst>
              <a:ext uri="{FF2B5EF4-FFF2-40B4-BE49-F238E27FC236}">
                <a16:creationId xmlns:a16="http://schemas.microsoft.com/office/drawing/2014/main" id="{4DD7BD32-6D01-4AF5-91F4-E63AE969CC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4070852"/>
            <a:ext cx="196622" cy="196622"/>
          </a:xfrm>
          <a:prstGeom prst="rect">
            <a:avLst/>
          </a:prstGeom>
        </p:spPr>
      </p:pic>
      <p:pic>
        <p:nvPicPr>
          <p:cNvPr id="95" name="Image 94">
            <a:extLst>
              <a:ext uri="{FF2B5EF4-FFF2-40B4-BE49-F238E27FC236}">
                <a16:creationId xmlns:a16="http://schemas.microsoft.com/office/drawing/2014/main" id="{A471E39A-1511-43D8-8E17-AC0641B67E3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4070689"/>
            <a:ext cx="196622" cy="196622"/>
          </a:xfrm>
          <a:prstGeom prst="rect">
            <a:avLst/>
          </a:prstGeom>
        </p:spPr>
      </p:pic>
      <p:pic>
        <p:nvPicPr>
          <p:cNvPr id="97" name="Image 96">
            <a:extLst>
              <a:ext uri="{FF2B5EF4-FFF2-40B4-BE49-F238E27FC236}">
                <a16:creationId xmlns:a16="http://schemas.microsoft.com/office/drawing/2014/main" id="{1DEBD892-3831-482E-B286-CAA7B7F922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3779935"/>
            <a:ext cx="225062" cy="225062"/>
          </a:xfrm>
          <a:prstGeom prst="rect">
            <a:avLst/>
          </a:prstGeom>
        </p:spPr>
      </p:pic>
      <p:pic>
        <p:nvPicPr>
          <p:cNvPr id="99" name="Graphique 98">
            <a:extLst>
              <a:ext uri="{FF2B5EF4-FFF2-40B4-BE49-F238E27FC236}">
                <a16:creationId xmlns:a16="http://schemas.microsoft.com/office/drawing/2014/main" id="{6E88BB7E-F879-4EA9-93A5-7696A5B6E9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3790675"/>
            <a:ext cx="196622" cy="196622"/>
          </a:xfrm>
          <a:prstGeom prst="rect">
            <a:avLst/>
          </a:prstGeom>
        </p:spPr>
      </p:pic>
      <p:pic>
        <p:nvPicPr>
          <p:cNvPr id="101" name="Image 100">
            <a:extLst>
              <a:ext uri="{FF2B5EF4-FFF2-40B4-BE49-F238E27FC236}">
                <a16:creationId xmlns:a16="http://schemas.microsoft.com/office/drawing/2014/main" id="{7977A846-0BEB-4A7D-A5A3-83DA35AD07D0}"/>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3790512"/>
            <a:ext cx="196622" cy="196622"/>
          </a:xfrm>
          <a:prstGeom prst="rect">
            <a:avLst/>
          </a:prstGeom>
        </p:spPr>
      </p:pic>
      <p:pic>
        <p:nvPicPr>
          <p:cNvPr id="103" name="Image 102">
            <a:extLst>
              <a:ext uri="{FF2B5EF4-FFF2-40B4-BE49-F238E27FC236}">
                <a16:creationId xmlns:a16="http://schemas.microsoft.com/office/drawing/2014/main" id="{5F45C4A9-DDE8-402E-97C6-96D1C23D84C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4347321"/>
            <a:ext cx="225062" cy="225062"/>
          </a:xfrm>
          <a:prstGeom prst="rect">
            <a:avLst/>
          </a:prstGeom>
        </p:spPr>
      </p:pic>
      <p:pic>
        <p:nvPicPr>
          <p:cNvPr id="105" name="Graphique 104">
            <a:extLst>
              <a:ext uri="{FF2B5EF4-FFF2-40B4-BE49-F238E27FC236}">
                <a16:creationId xmlns:a16="http://schemas.microsoft.com/office/drawing/2014/main" id="{8A6F9E0C-16C1-4F2F-9B74-50619E334C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4358061"/>
            <a:ext cx="196622" cy="196622"/>
          </a:xfrm>
          <a:prstGeom prst="rect">
            <a:avLst/>
          </a:prstGeom>
        </p:spPr>
      </p:pic>
      <p:pic>
        <p:nvPicPr>
          <p:cNvPr id="107" name="Image 106">
            <a:extLst>
              <a:ext uri="{FF2B5EF4-FFF2-40B4-BE49-F238E27FC236}">
                <a16:creationId xmlns:a16="http://schemas.microsoft.com/office/drawing/2014/main" id="{D8BD254E-296E-4A4F-B2B4-0725D219BCAC}"/>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4357898"/>
            <a:ext cx="196622" cy="196622"/>
          </a:xfrm>
          <a:prstGeom prst="rect">
            <a:avLst/>
          </a:prstGeom>
        </p:spPr>
      </p:pic>
      <p:pic>
        <p:nvPicPr>
          <p:cNvPr id="109" name="Image 108">
            <a:extLst>
              <a:ext uri="{FF2B5EF4-FFF2-40B4-BE49-F238E27FC236}">
                <a16:creationId xmlns:a16="http://schemas.microsoft.com/office/drawing/2014/main" id="{42338C35-3C05-49FB-A073-A9F727E78B1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6568" y="4629184"/>
            <a:ext cx="225062" cy="225062"/>
          </a:xfrm>
          <a:prstGeom prst="rect">
            <a:avLst/>
          </a:prstGeom>
        </p:spPr>
      </p:pic>
      <p:pic>
        <p:nvPicPr>
          <p:cNvPr id="111" name="Graphique 110">
            <a:extLst>
              <a:ext uri="{FF2B5EF4-FFF2-40B4-BE49-F238E27FC236}">
                <a16:creationId xmlns:a16="http://schemas.microsoft.com/office/drawing/2014/main" id="{8DA37AF5-083D-4F73-B5DD-8BF565F663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4251" y="4639924"/>
            <a:ext cx="196622" cy="196622"/>
          </a:xfrm>
          <a:prstGeom prst="rect">
            <a:avLst/>
          </a:prstGeom>
        </p:spPr>
      </p:pic>
      <p:pic>
        <p:nvPicPr>
          <p:cNvPr id="113" name="Image 112">
            <a:extLst>
              <a:ext uri="{FF2B5EF4-FFF2-40B4-BE49-F238E27FC236}">
                <a16:creationId xmlns:a16="http://schemas.microsoft.com/office/drawing/2014/main" id="{EFE7DBD4-E187-4C92-BED9-3325BAF27D7D}"/>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18226" y="4639761"/>
            <a:ext cx="196622" cy="196622"/>
          </a:xfrm>
          <a:prstGeom prst="rect">
            <a:avLst/>
          </a:prstGeom>
        </p:spPr>
      </p:pic>
      <p:pic>
        <p:nvPicPr>
          <p:cNvPr id="115" name="Image 114">
            <a:extLst>
              <a:ext uri="{FF2B5EF4-FFF2-40B4-BE49-F238E27FC236}">
                <a16:creationId xmlns:a16="http://schemas.microsoft.com/office/drawing/2014/main" id="{A2D0C577-E1F2-4951-AEC5-373E295DB1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81894" y="4911690"/>
            <a:ext cx="225062" cy="225062"/>
          </a:xfrm>
          <a:prstGeom prst="rect">
            <a:avLst/>
          </a:prstGeom>
        </p:spPr>
      </p:pic>
      <p:pic>
        <p:nvPicPr>
          <p:cNvPr id="117" name="Graphique 116">
            <a:extLst>
              <a:ext uri="{FF2B5EF4-FFF2-40B4-BE49-F238E27FC236}">
                <a16:creationId xmlns:a16="http://schemas.microsoft.com/office/drawing/2014/main" id="{09408C83-5A3D-4968-8F11-8D1BA6A569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7569577" y="4922430"/>
            <a:ext cx="196622" cy="196622"/>
          </a:xfrm>
          <a:prstGeom prst="rect">
            <a:avLst/>
          </a:prstGeom>
        </p:spPr>
      </p:pic>
      <p:pic>
        <p:nvPicPr>
          <p:cNvPr id="119" name="Image 118">
            <a:extLst>
              <a:ext uri="{FF2B5EF4-FFF2-40B4-BE49-F238E27FC236}">
                <a16:creationId xmlns:a16="http://schemas.microsoft.com/office/drawing/2014/main" id="{4D7DB556-F1DE-49D0-B0E1-FE576672FC3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23552" y="4922267"/>
            <a:ext cx="196622" cy="196622"/>
          </a:xfrm>
          <a:prstGeom prst="rect">
            <a:avLst/>
          </a:prstGeom>
        </p:spPr>
      </p:pic>
      <p:sp>
        <p:nvSpPr>
          <p:cNvPr id="21" name="Rectangle 20">
            <a:extLst>
              <a:ext uri="{FF2B5EF4-FFF2-40B4-BE49-F238E27FC236}">
                <a16:creationId xmlns:a16="http://schemas.microsoft.com/office/drawing/2014/main" id="{9164A785-843E-4806-915D-9DA912C0D740}"/>
              </a:ext>
            </a:extLst>
          </p:cNvPr>
          <p:cNvSpPr/>
          <p:nvPr/>
        </p:nvSpPr>
        <p:spPr>
          <a:xfrm>
            <a:off x="3919728" y="2589272"/>
            <a:ext cx="4419600" cy="24582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A9853ACE-DE13-4E65-BC92-B619AFAC06E1}"/>
              </a:ext>
            </a:extLst>
          </p:cNvPr>
          <p:cNvSpPr/>
          <p:nvPr/>
        </p:nvSpPr>
        <p:spPr>
          <a:xfrm>
            <a:off x="3892879" y="5055360"/>
            <a:ext cx="4499281" cy="87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Rectangle 130">
            <a:extLst>
              <a:ext uri="{FF2B5EF4-FFF2-40B4-BE49-F238E27FC236}">
                <a16:creationId xmlns:a16="http://schemas.microsoft.com/office/drawing/2014/main" id="{55199FA7-C740-43E8-B832-21B06F960DB2}"/>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Scénario</a:t>
            </a:r>
          </a:p>
        </p:txBody>
      </p:sp>
      <p:sp>
        <p:nvSpPr>
          <p:cNvPr id="133" name="Rectangle 132">
            <a:extLst>
              <a:ext uri="{FF2B5EF4-FFF2-40B4-BE49-F238E27FC236}">
                <a16:creationId xmlns:a16="http://schemas.microsoft.com/office/drawing/2014/main" id="{87DC5FBD-2E57-4763-BD97-372441457B33}"/>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5" name="Rectangle 134">
            <a:extLst>
              <a:ext uri="{FF2B5EF4-FFF2-40B4-BE49-F238E27FC236}">
                <a16:creationId xmlns:a16="http://schemas.microsoft.com/office/drawing/2014/main" id="{06C63339-D1E8-4F67-ADDB-016C0469082D}"/>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100" dirty="0">
                <a:solidFill>
                  <a:schemeClr val="tx1"/>
                </a:solidFill>
              </a:rPr>
              <a:t>Lorsque l’on arrive dans l’onglet Scénario, un tableau contenant tous les scénarios existants apparaît au centre de la tablette. Il est possible de voir les informations de tous les scénarios enregistrés, de les modifier et de les supprimer.</a:t>
            </a:r>
          </a:p>
        </p:txBody>
      </p:sp>
      <p:sp>
        <p:nvSpPr>
          <p:cNvPr id="141" name="Rectangle 140">
            <a:extLst>
              <a:ext uri="{FF2B5EF4-FFF2-40B4-BE49-F238E27FC236}">
                <a16:creationId xmlns:a16="http://schemas.microsoft.com/office/drawing/2014/main" id="{926F9FCC-0DFC-41CC-957C-A061E595BCC9}"/>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(Page principale)</a:t>
            </a:r>
          </a:p>
        </p:txBody>
      </p:sp>
      <p:sp>
        <p:nvSpPr>
          <p:cNvPr id="143" name="Rectangle : coins arrondis 142">
            <a:extLst>
              <a:ext uri="{FF2B5EF4-FFF2-40B4-BE49-F238E27FC236}">
                <a16:creationId xmlns:a16="http://schemas.microsoft.com/office/drawing/2014/main" id="{08F64464-4248-40FA-AD51-6D1A2B18F1AC}"/>
              </a:ext>
            </a:extLst>
          </p:cNvPr>
          <p:cNvSpPr/>
          <p:nvPr/>
        </p:nvSpPr>
        <p:spPr>
          <a:xfrm>
            <a:off x="4504819" y="2295794"/>
            <a:ext cx="1293368"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Composants/packs</a:t>
            </a:r>
          </a:p>
        </p:txBody>
      </p:sp>
      <p:sp>
        <p:nvSpPr>
          <p:cNvPr id="8" name="Rectangle 7">
            <a:extLst>
              <a:ext uri="{FF2B5EF4-FFF2-40B4-BE49-F238E27FC236}">
                <a16:creationId xmlns:a16="http://schemas.microsoft.com/office/drawing/2014/main" id="{85FAB852-F63E-4F97-8755-C9AB60B4F6CD}"/>
              </a:ext>
            </a:extLst>
          </p:cNvPr>
          <p:cNvSpPr/>
          <p:nvPr/>
        </p:nvSpPr>
        <p:spPr>
          <a:xfrm>
            <a:off x="4008662" y="1924799"/>
            <a:ext cx="4167673" cy="30599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1241E05A-487E-4C48-9BF1-FD4593745568}"/>
              </a:ext>
            </a:extLst>
          </p:cNvPr>
          <p:cNvSpPr/>
          <p:nvPr/>
        </p:nvSpPr>
        <p:spPr>
          <a:xfrm>
            <a:off x="4008662" y="1921861"/>
            <a:ext cx="4167673" cy="29360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Nom du scénario</a:t>
            </a:r>
          </a:p>
        </p:txBody>
      </p:sp>
      <p:sp>
        <p:nvSpPr>
          <p:cNvPr id="24" name="Rectangle 23">
            <a:extLst>
              <a:ext uri="{FF2B5EF4-FFF2-40B4-BE49-F238E27FC236}">
                <a16:creationId xmlns:a16="http://schemas.microsoft.com/office/drawing/2014/main" id="{4D58DD05-60BB-48F6-8531-69E187703688}"/>
              </a:ext>
            </a:extLst>
          </p:cNvPr>
          <p:cNvSpPr/>
          <p:nvPr/>
        </p:nvSpPr>
        <p:spPr>
          <a:xfrm>
            <a:off x="7829705" y="1935121"/>
            <a:ext cx="346630" cy="2811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X</a:t>
            </a:r>
          </a:p>
        </p:txBody>
      </p:sp>
      <p:sp>
        <p:nvSpPr>
          <p:cNvPr id="30" name="Rectangle 29">
            <a:extLst>
              <a:ext uri="{FF2B5EF4-FFF2-40B4-BE49-F238E27FC236}">
                <a16:creationId xmlns:a16="http://schemas.microsoft.com/office/drawing/2014/main" id="{02A55641-C2BC-4B1A-8431-F995A31BB04A}"/>
              </a:ext>
            </a:extLst>
          </p:cNvPr>
          <p:cNvSpPr/>
          <p:nvPr/>
        </p:nvSpPr>
        <p:spPr>
          <a:xfrm>
            <a:off x="4012585" y="3895375"/>
            <a:ext cx="415069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7</a:t>
            </a:r>
          </a:p>
        </p:txBody>
      </p:sp>
      <p:sp>
        <p:nvSpPr>
          <p:cNvPr id="31" name="Rectangle 30">
            <a:extLst>
              <a:ext uri="{FF2B5EF4-FFF2-40B4-BE49-F238E27FC236}">
                <a16:creationId xmlns:a16="http://schemas.microsoft.com/office/drawing/2014/main" id="{B70FF5EA-73DF-4817-9DBF-0B06D151C520}"/>
              </a:ext>
            </a:extLst>
          </p:cNvPr>
          <p:cNvSpPr/>
          <p:nvPr/>
        </p:nvSpPr>
        <p:spPr>
          <a:xfrm>
            <a:off x="4012585" y="4177663"/>
            <a:ext cx="415069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8</a:t>
            </a:r>
          </a:p>
        </p:txBody>
      </p:sp>
      <p:sp>
        <p:nvSpPr>
          <p:cNvPr id="32" name="Rectangle 31">
            <a:extLst>
              <a:ext uri="{FF2B5EF4-FFF2-40B4-BE49-F238E27FC236}">
                <a16:creationId xmlns:a16="http://schemas.microsoft.com/office/drawing/2014/main" id="{F7BFDB79-68EB-42BE-8F95-84AAA8B78AD3}"/>
              </a:ext>
            </a:extLst>
          </p:cNvPr>
          <p:cNvSpPr/>
          <p:nvPr/>
        </p:nvSpPr>
        <p:spPr>
          <a:xfrm>
            <a:off x="4012585" y="4464272"/>
            <a:ext cx="415069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Pack 3</a:t>
            </a:r>
          </a:p>
        </p:txBody>
      </p:sp>
      <p:sp>
        <p:nvSpPr>
          <p:cNvPr id="40" name="Rectangle 39">
            <a:extLst>
              <a:ext uri="{FF2B5EF4-FFF2-40B4-BE49-F238E27FC236}">
                <a16:creationId xmlns:a16="http://schemas.microsoft.com/office/drawing/2014/main" id="{C572961B-F067-4FA9-B10B-DCDE67D83371}"/>
              </a:ext>
            </a:extLst>
          </p:cNvPr>
          <p:cNvSpPr/>
          <p:nvPr/>
        </p:nvSpPr>
        <p:spPr>
          <a:xfrm>
            <a:off x="4029338" y="2468968"/>
            <a:ext cx="4146997"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Question numéro 1 ?</a:t>
            </a:r>
          </a:p>
        </p:txBody>
      </p:sp>
      <p:sp>
        <p:nvSpPr>
          <p:cNvPr id="41" name="Rectangle 40">
            <a:extLst>
              <a:ext uri="{FF2B5EF4-FFF2-40B4-BE49-F238E27FC236}">
                <a16:creationId xmlns:a16="http://schemas.microsoft.com/office/drawing/2014/main" id="{96E087DF-63B3-445A-B1AA-C3FCD82E108F}"/>
              </a:ext>
            </a:extLst>
          </p:cNvPr>
          <p:cNvSpPr/>
          <p:nvPr/>
        </p:nvSpPr>
        <p:spPr>
          <a:xfrm>
            <a:off x="4025641" y="2755286"/>
            <a:ext cx="415069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Question numéro 2 ?</a:t>
            </a:r>
          </a:p>
        </p:txBody>
      </p:sp>
      <p:sp>
        <p:nvSpPr>
          <p:cNvPr id="42" name="Rectangle 41">
            <a:extLst>
              <a:ext uri="{FF2B5EF4-FFF2-40B4-BE49-F238E27FC236}">
                <a16:creationId xmlns:a16="http://schemas.microsoft.com/office/drawing/2014/main" id="{77C61432-2D52-49AE-AB88-C2CD6F909482}"/>
              </a:ext>
            </a:extLst>
          </p:cNvPr>
          <p:cNvSpPr/>
          <p:nvPr/>
        </p:nvSpPr>
        <p:spPr>
          <a:xfrm>
            <a:off x="4025641" y="3037574"/>
            <a:ext cx="415069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Question numéro 2 ?</a:t>
            </a:r>
          </a:p>
        </p:txBody>
      </p:sp>
      <p:sp>
        <p:nvSpPr>
          <p:cNvPr id="43" name="Rectangle 42">
            <a:extLst>
              <a:ext uri="{FF2B5EF4-FFF2-40B4-BE49-F238E27FC236}">
                <a16:creationId xmlns:a16="http://schemas.microsoft.com/office/drawing/2014/main" id="{2AF7EDF4-E822-4226-B918-5BF0545FADCC}"/>
              </a:ext>
            </a:extLst>
          </p:cNvPr>
          <p:cNvSpPr/>
          <p:nvPr/>
        </p:nvSpPr>
        <p:spPr>
          <a:xfrm>
            <a:off x="4025641" y="3324183"/>
            <a:ext cx="415069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Question numéro 3 ?</a:t>
            </a:r>
          </a:p>
        </p:txBody>
      </p:sp>
      <p:sp>
        <p:nvSpPr>
          <p:cNvPr id="44" name="ZoneTexte 43">
            <a:extLst>
              <a:ext uri="{FF2B5EF4-FFF2-40B4-BE49-F238E27FC236}">
                <a16:creationId xmlns:a16="http://schemas.microsoft.com/office/drawing/2014/main" id="{92DF45DD-B676-47E2-8A2C-2550830A7F76}"/>
              </a:ext>
            </a:extLst>
          </p:cNvPr>
          <p:cNvSpPr txBox="1"/>
          <p:nvPr/>
        </p:nvSpPr>
        <p:spPr>
          <a:xfrm>
            <a:off x="4008661" y="2246184"/>
            <a:ext cx="4167673" cy="261610"/>
          </a:xfrm>
          <a:prstGeom prst="rect">
            <a:avLst/>
          </a:prstGeom>
          <a:noFill/>
        </p:spPr>
        <p:txBody>
          <a:bodyPr wrap="square" rtlCol="0">
            <a:spAutoFit/>
          </a:bodyPr>
          <a:lstStyle/>
          <a:p>
            <a:pPr algn="ctr"/>
            <a:r>
              <a:rPr lang="fr-FR" sz="1100" i="1" dirty="0">
                <a:solidFill>
                  <a:srgbClr val="BFBFBF"/>
                </a:solidFill>
              </a:rPr>
              <a:t>Questions</a:t>
            </a:r>
          </a:p>
        </p:txBody>
      </p:sp>
      <p:sp>
        <p:nvSpPr>
          <p:cNvPr id="45" name="ZoneTexte 44">
            <a:extLst>
              <a:ext uri="{FF2B5EF4-FFF2-40B4-BE49-F238E27FC236}">
                <a16:creationId xmlns:a16="http://schemas.microsoft.com/office/drawing/2014/main" id="{7A24636E-8C31-4F3D-AA9C-70543DE333D2}"/>
              </a:ext>
            </a:extLst>
          </p:cNvPr>
          <p:cNvSpPr txBox="1"/>
          <p:nvPr/>
        </p:nvSpPr>
        <p:spPr>
          <a:xfrm>
            <a:off x="4021074" y="3665159"/>
            <a:ext cx="4150694" cy="261610"/>
          </a:xfrm>
          <a:prstGeom prst="rect">
            <a:avLst/>
          </a:prstGeom>
          <a:noFill/>
        </p:spPr>
        <p:txBody>
          <a:bodyPr wrap="square" rtlCol="0">
            <a:spAutoFit/>
          </a:bodyPr>
          <a:lstStyle/>
          <a:p>
            <a:pPr algn="ctr"/>
            <a:r>
              <a:rPr lang="fr-FR" sz="1100" i="1" dirty="0">
                <a:solidFill>
                  <a:srgbClr val="BFBFBF"/>
                </a:solidFill>
              </a:rPr>
              <a:t>Composants</a:t>
            </a:r>
          </a:p>
        </p:txBody>
      </p:sp>
      <p:sp>
        <p:nvSpPr>
          <p:cNvPr id="46" name="Rectangle 45">
            <a:extLst>
              <a:ext uri="{FF2B5EF4-FFF2-40B4-BE49-F238E27FC236}">
                <a16:creationId xmlns:a16="http://schemas.microsoft.com/office/drawing/2014/main" id="{179C91E5-536C-407B-8D16-79B6F12E5B70}"/>
              </a:ext>
            </a:extLst>
          </p:cNvPr>
          <p:cNvSpPr/>
          <p:nvPr/>
        </p:nvSpPr>
        <p:spPr>
          <a:xfrm>
            <a:off x="8065625" y="3894443"/>
            <a:ext cx="78634" cy="107347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a:extLst>
              <a:ext uri="{FF2B5EF4-FFF2-40B4-BE49-F238E27FC236}">
                <a16:creationId xmlns:a16="http://schemas.microsoft.com/office/drawing/2014/main" id="{9507A057-155B-49B8-9CD2-95036AA5EFF4}"/>
              </a:ext>
            </a:extLst>
          </p:cNvPr>
          <p:cNvSpPr/>
          <p:nvPr/>
        </p:nvSpPr>
        <p:spPr>
          <a:xfrm>
            <a:off x="8068813" y="3923766"/>
            <a:ext cx="72391" cy="41973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a:extLst>
              <a:ext uri="{FF2B5EF4-FFF2-40B4-BE49-F238E27FC236}">
                <a16:creationId xmlns:a16="http://schemas.microsoft.com/office/drawing/2014/main" id="{67B2B570-2A14-4182-A783-54976EAACE44}"/>
              </a:ext>
            </a:extLst>
          </p:cNvPr>
          <p:cNvSpPr/>
          <p:nvPr/>
        </p:nvSpPr>
        <p:spPr>
          <a:xfrm>
            <a:off x="8090821" y="2469961"/>
            <a:ext cx="75446" cy="114878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a:extLst>
              <a:ext uri="{FF2B5EF4-FFF2-40B4-BE49-F238E27FC236}">
                <a16:creationId xmlns:a16="http://schemas.microsoft.com/office/drawing/2014/main" id="{ECD4400A-DA59-4454-9090-7E5D057DFAA3}"/>
              </a:ext>
            </a:extLst>
          </p:cNvPr>
          <p:cNvSpPr/>
          <p:nvPr/>
        </p:nvSpPr>
        <p:spPr>
          <a:xfrm>
            <a:off x="8090821" y="2499284"/>
            <a:ext cx="72391" cy="41973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a:extLst>
              <a:ext uri="{FF2B5EF4-FFF2-40B4-BE49-F238E27FC236}">
                <a16:creationId xmlns:a16="http://schemas.microsoft.com/office/drawing/2014/main" id="{B8C05777-59FD-4E3D-8BD2-06D32FF1B773}"/>
              </a:ext>
            </a:extLst>
          </p:cNvPr>
          <p:cNvSpPr/>
          <p:nvPr/>
        </p:nvSpPr>
        <p:spPr>
          <a:xfrm>
            <a:off x="4008018" y="3880073"/>
            <a:ext cx="4155194" cy="108784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endParaRPr>
          </a:p>
        </p:txBody>
      </p:sp>
      <p:sp>
        <p:nvSpPr>
          <p:cNvPr id="50" name="Rectangle 49">
            <a:extLst>
              <a:ext uri="{FF2B5EF4-FFF2-40B4-BE49-F238E27FC236}">
                <a16:creationId xmlns:a16="http://schemas.microsoft.com/office/drawing/2014/main" id="{9FA6318E-5367-475E-8A43-5FC24B19C1D3}"/>
              </a:ext>
            </a:extLst>
          </p:cNvPr>
          <p:cNvSpPr/>
          <p:nvPr/>
        </p:nvSpPr>
        <p:spPr>
          <a:xfrm>
            <a:off x="4026289" y="2459192"/>
            <a:ext cx="4153155" cy="115955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endParaRPr>
          </a:p>
        </p:txBody>
      </p:sp>
    </p:spTree>
    <p:extLst>
      <p:ext uri="{BB962C8B-B14F-4D97-AF65-F5344CB8AC3E}">
        <p14:creationId xmlns:p14="http://schemas.microsoft.com/office/powerpoint/2010/main" val="159154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F80D0A70-FEDB-4FB0-86FC-15A39C5F8573}"/>
              </a:ext>
            </a:extLst>
          </p:cNvPr>
          <p:cNvSpPr/>
          <p:nvPr/>
        </p:nvSpPr>
        <p:spPr>
          <a:xfrm>
            <a:off x="6856521" y="1740023"/>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21" name="Rectangle 20">
            <a:extLst>
              <a:ext uri="{FF2B5EF4-FFF2-40B4-BE49-F238E27FC236}">
                <a16:creationId xmlns:a16="http://schemas.microsoft.com/office/drawing/2014/main" id="{9164A785-843E-4806-915D-9DA912C0D740}"/>
              </a:ext>
            </a:extLst>
          </p:cNvPr>
          <p:cNvSpPr/>
          <p:nvPr/>
        </p:nvSpPr>
        <p:spPr>
          <a:xfrm>
            <a:off x="3762372" y="2197223"/>
            <a:ext cx="1415115" cy="29695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a:extLst>
              <a:ext uri="{FF2B5EF4-FFF2-40B4-BE49-F238E27FC236}">
                <a16:creationId xmlns:a16="http://schemas.microsoft.com/office/drawing/2014/main" id="{017B75AB-54C7-44CB-A0A3-B08B2B7FF89B}"/>
              </a:ext>
            </a:extLst>
          </p:cNvPr>
          <p:cNvSpPr/>
          <p:nvPr/>
        </p:nvSpPr>
        <p:spPr>
          <a:xfrm>
            <a:off x="5335479" y="1740023"/>
            <a:ext cx="1521042"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3" name="Rectangle 2">
            <a:extLst>
              <a:ext uri="{FF2B5EF4-FFF2-40B4-BE49-F238E27FC236}">
                <a16:creationId xmlns:a16="http://schemas.microsoft.com/office/drawing/2014/main" id="{C02EE296-3860-425B-ACD1-3E152046259C}"/>
              </a:ext>
            </a:extLst>
          </p:cNvPr>
          <p:cNvSpPr/>
          <p:nvPr/>
        </p:nvSpPr>
        <p:spPr>
          <a:xfrm>
            <a:off x="3759264" y="1739910"/>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9" name="Rectangle 8">
            <a:extLst>
              <a:ext uri="{FF2B5EF4-FFF2-40B4-BE49-F238E27FC236}">
                <a16:creationId xmlns:a16="http://schemas.microsoft.com/office/drawing/2014/main" id="{AAD3460A-35A6-4197-8844-8EE32EACC946}"/>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Scénario</a:t>
            </a:r>
          </a:p>
        </p:txBody>
      </p:sp>
      <p:sp>
        <p:nvSpPr>
          <p:cNvPr id="10" name="Rectangle 9">
            <a:extLst>
              <a:ext uri="{FF2B5EF4-FFF2-40B4-BE49-F238E27FC236}">
                <a16:creationId xmlns:a16="http://schemas.microsoft.com/office/drawing/2014/main" id="{492860BC-DFF8-4C94-9300-5C8A6EF401D3}"/>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86B0F75-A18F-460E-8552-027DDC07495E}"/>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(Composants/packs)</a:t>
            </a:r>
          </a:p>
        </p:txBody>
      </p:sp>
      <p:sp>
        <p:nvSpPr>
          <p:cNvPr id="14" name="Rectangle 13">
            <a:extLst>
              <a:ext uri="{FF2B5EF4-FFF2-40B4-BE49-F238E27FC236}">
                <a16:creationId xmlns:a16="http://schemas.microsoft.com/office/drawing/2014/main" id="{B0B632E2-C5FC-478A-8782-A7CDA352FF95}"/>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100" dirty="0">
                <a:solidFill>
                  <a:schemeClr val="tx1"/>
                </a:solidFill>
              </a:rPr>
              <a:t>Une fois le bouton « Composants/packs » pressé depuis l’onglet Scénario, cette page apparaît afin de créer/modifier/supprimer facilement un composant ou un pack de composants. </a:t>
            </a:r>
          </a:p>
          <a:p>
            <a:pPr algn="just"/>
            <a:r>
              <a:rPr lang="fr-FR" sz="1100" dirty="0">
                <a:solidFill>
                  <a:schemeClr val="tx1"/>
                </a:solidFill>
              </a:rPr>
              <a:t>En glissant le composant sélectionné vers la liste de droite (flèche bleue), cela permet d’ajouter le composant au pack sélectionné.</a:t>
            </a:r>
          </a:p>
        </p:txBody>
      </p:sp>
      <p:sp>
        <p:nvSpPr>
          <p:cNvPr id="32" name="Rectangle 31">
            <a:extLst>
              <a:ext uri="{FF2B5EF4-FFF2-40B4-BE49-F238E27FC236}">
                <a16:creationId xmlns:a16="http://schemas.microsoft.com/office/drawing/2014/main" id="{434CB1FE-CBD0-4CD0-B933-678D557381DC}"/>
              </a:ext>
            </a:extLst>
          </p:cNvPr>
          <p:cNvSpPr/>
          <p:nvPr/>
        </p:nvSpPr>
        <p:spPr>
          <a:xfrm>
            <a:off x="3780973" y="2463897"/>
            <a:ext cx="1383667" cy="258337"/>
          </a:xfrm>
          <a:prstGeom prst="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Composants</a:t>
            </a:r>
          </a:p>
        </p:txBody>
      </p:sp>
      <p:sp>
        <p:nvSpPr>
          <p:cNvPr id="34" name="Rectangle 33">
            <a:extLst>
              <a:ext uri="{FF2B5EF4-FFF2-40B4-BE49-F238E27FC236}">
                <a16:creationId xmlns:a16="http://schemas.microsoft.com/office/drawing/2014/main" id="{5982F4F4-2DCD-46D4-AED5-8CE08A9C1829}"/>
              </a:ext>
            </a:extLst>
          </p:cNvPr>
          <p:cNvSpPr/>
          <p:nvPr/>
        </p:nvSpPr>
        <p:spPr>
          <a:xfrm>
            <a:off x="3780972" y="2722234"/>
            <a:ext cx="1380409"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1</a:t>
            </a:r>
          </a:p>
        </p:txBody>
      </p:sp>
      <p:sp>
        <p:nvSpPr>
          <p:cNvPr id="36" name="Rectangle 35">
            <a:extLst>
              <a:ext uri="{FF2B5EF4-FFF2-40B4-BE49-F238E27FC236}">
                <a16:creationId xmlns:a16="http://schemas.microsoft.com/office/drawing/2014/main" id="{4917EF8B-D015-4516-85EB-F756E2E8FAD7}"/>
              </a:ext>
            </a:extLst>
          </p:cNvPr>
          <p:cNvSpPr/>
          <p:nvPr/>
        </p:nvSpPr>
        <p:spPr>
          <a:xfrm>
            <a:off x="3780972" y="2980571"/>
            <a:ext cx="1380410"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2</a:t>
            </a:r>
          </a:p>
        </p:txBody>
      </p:sp>
      <p:sp>
        <p:nvSpPr>
          <p:cNvPr id="38" name="Rectangle 37">
            <a:extLst>
              <a:ext uri="{FF2B5EF4-FFF2-40B4-BE49-F238E27FC236}">
                <a16:creationId xmlns:a16="http://schemas.microsoft.com/office/drawing/2014/main" id="{0D0B3FFD-7A54-4A74-92C0-E91E3B799279}"/>
              </a:ext>
            </a:extLst>
          </p:cNvPr>
          <p:cNvSpPr/>
          <p:nvPr/>
        </p:nvSpPr>
        <p:spPr>
          <a:xfrm>
            <a:off x="3780970" y="3238908"/>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3</a:t>
            </a:r>
          </a:p>
        </p:txBody>
      </p:sp>
      <p:sp>
        <p:nvSpPr>
          <p:cNvPr id="42" name="Rectangle 41">
            <a:extLst>
              <a:ext uri="{FF2B5EF4-FFF2-40B4-BE49-F238E27FC236}">
                <a16:creationId xmlns:a16="http://schemas.microsoft.com/office/drawing/2014/main" id="{273D348D-C72E-4F09-9D53-F4959BFFF5C5}"/>
              </a:ext>
            </a:extLst>
          </p:cNvPr>
          <p:cNvSpPr/>
          <p:nvPr/>
        </p:nvSpPr>
        <p:spPr>
          <a:xfrm>
            <a:off x="3778483" y="4421070"/>
            <a:ext cx="1383667" cy="25833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Tuyau PER 13x16mm</a:t>
            </a:r>
          </a:p>
        </p:txBody>
      </p:sp>
      <p:sp>
        <p:nvSpPr>
          <p:cNvPr id="48" name="Rectangle 47">
            <a:extLst>
              <a:ext uri="{FF2B5EF4-FFF2-40B4-BE49-F238E27FC236}">
                <a16:creationId xmlns:a16="http://schemas.microsoft.com/office/drawing/2014/main" id="{2A82DAE2-5386-407F-8348-E59BC1D3B581}"/>
              </a:ext>
            </a:extLst>
          </p:cNvPr>
          <p:cNvSpPr/>
          <p:nvPr/>
        </p:nvSpPr>
        <p:spPr>
          <a:xfrm>
            <a:off x="3782375" y="3496838"/>
            <a:ext cx="1380411" cy="25833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4</a:t>
            </a:r>
          </a:p>
        </p:txBody>
      </p:sp>
      <p:sp>
        <p:nvSpPr>
          <p:cNvPr id="50" name="Rectangle 49">
            <a:extLst>
              <a:ext uri="{FF2B5EF4-FFF2-40B4-BE49-F238E27FC236}">
                <a16:creationId xmlns:a16="http://schemas.microsoft.com/office/drawing/2014/main" id="{B51FB283-5AF6-4ED2-ACCC-AB298694A926}"/>
              </a:ext>
            </a:extLst>
          </p:cNvPr>
          <p:cNvSpPr/>
          <p:nvPr/>
        </p:nvSpPr>
        <p:spPr>
          <a:xfrm>
            <a:off x="3780970" y="3754013"/>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5</a:t>
            </a:r>
          </a:p>
        </p:txBody>
      </p:sp>
      <p:sp>
        <p:nvSpPr>
          <p:cNvPr id="52" name="Rectangle 51">
            <a:extLst>
              <a:ext uri="{FF2B5EF4-FFF2-40B4-BE49-F238E27FC236}">
                <a16:creationId xmlns:a16="http://schemas.microsoft.com/office/drawing/2014/main" id="{2A9B5EE7-1989-4FEA-90E5-2CC510F21098}"/>
              </a:ext>
            </a:extLst>
          </p:cNvPr>
          <p:cNvSpPr/>
          <p:nvPr/>
        </p:nvSpPr>
        <p:spPr>
          <a:xfrm>
            <a:off x="3780970" y="4009496"/>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6</a:t>
            </a:r>
          </a:p>
        </p:txBody>
      </p:sp>
      <p:sp>
        <p:nvSpPr>
          <p:cNvPr id="40" name="Rectangle 39">
            <a:extLst>
              <a:ext uri="{FF2B5EF4-FFF2-40B4-BE49-F238E27FC236}">
                <a16:creationId xmlns:a16="http://schemas.microsoft.com/office/drawing/2014/main" id="{DED138B6-2BCD-4877-8F60-7111E235FFBC}"/>
              </a:ext>
            </a:extLst>
          </p:cNvPr>
          <p:cNvSpPr/>
          <p:nvPr/>
        </p:nvSpPr>
        <p:spPr>
          <a:xfrm>
            <a:off x="3777714" y="4164194"/>
            <a:ext cx="1385206" cy="258337"/>
          </a:xfrm>
          <a:prstGeom prst="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Packs</a:t>
            </a:r>
          </a:p>
        </p:txBody>
      </p:sp>
      <p:sp>
        <p:nvSpPr>
          <p:cNvPr id="54" name="Rectangle 53">
            <a:extLst>
              <a:ext uri="{FF2B5EF4-FFF2-40B4-BE49-F238E27FC236}">
                <a16:creationId xmlns:a16="http://schemas.microsoft.com/office/drawing/2014/main" id="{B8EF302A-C954-4F76-8D5C-9E56883BEE22}"/>
              </a:ext>
            </a:extLst>
          </p:cNvPr>
          <p:cNvSpPr/>
          <p:nvPr/>
        </p:nvSpPr>
        <p:spPr>
          <a:xfrm>
            <a:off x="3778482" y="4679299"/>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Pack 2</a:t>
            </a:r>
          </a:p>
        </p:txBody>
      </p:sp>
      <p:sp>
        <p:nvSpPr>
          <p:cNvPr id="22" name="Rectangle 21">
            <a:extLst>
              <a:ext uri="{FF2B5EF4-FFF2-40B4-BE49-F238E27FC236}">
                <a16:creationId xmlns:a16="http://schemas.microsoft.com/office/drawing/2014/main" id="{B003EF24-42E4-4C1A-A4C2-A0398FFF31F6}"/>
              </a:ext>
            </a:extLst>
          </p:cNvPr>
          <p:cNvSpPr/>
          <p:nvPr/>
        </p:nvSpPr>
        <p:spPr>
          <a:xfrm>
            <a:off x="5045075" y="2739822"/>
            <a:ext cx="103606" cy="140831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C485BAB-A89B-46B6-BDF1-A5A893CB747C}"/>
              </a:ext>
            </a:extLst>
          </p:cNvPr>
          <p:cNvSpPr/>
          <p:nvPr/>
        </p:nvSpPr>
        <p:spPr>
          <a:xfrm>
            <a:off x="5054411" y="2794647"/>
            <a:ext cx="84933" cy="46736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57659F55-C091-41B6-AC98-6494EF594868}"/>
              </a:ext>
            </a:extLst>
          </p:cNvPr>
          <p:cNvSpPr/>
          <p:nvPr/>
        </p:nvSpPr>
        <p:spPr>
          <a:xfrm>
            <a:off x="3770094" y="2203473"/>
            <a:ext cx="1385206" cy="25833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i="1" dirty="0">
                <a:solidFill>
                  <a:schemeClr val="bg1">
                    <a:lumMod val="75000"/>
                  </a:schemeClr>
                </a:solidFill>
              </a:rPr>
              <a:t>Rechercher</a:t>
            </a:r>
          </a:p>
        </p:txBody>
      </p:sp>
      <p:pic>
        <p:nvPicPr>
          <p:cNvPr id="65" name="Image 64">
            <a:extLst>
              <a:ext uri="{FF2B5EF4-FFF2-40B4-BE49-F238E27FC236}">
                <a16:creationId xmlns:a16="http://schemas.microsoft.com/office/drawing/2014/main" id="{9E93A65A-8C79-4526-B10E-D404299A617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3620" y="2482106"/>
            <a:ext cx="230697" cy="230697"/>
          </a:xfrm>
          <a:prstGeom prst="rect">
            <a:avLst/>
          </a:prstGeom>
        </p:spPr>
      </p:pic>
      <p:pic>
        <p:nvPicPr>
          <p:cNvPr id="67" name="Image 66">
            <a:extLst>
              <a:ext uri="{FF2B5EF4-FFF2-40B4-BE49-F238E27FC236}">
                <a16:creationId xmlns:a16="http://schemas.microsoft.com/office/drawing/2014/main" id="{D68378DA-50E8-4438-8839-9D7761F3044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3620" y="4178904"/>
            <a:ext cx="230697" cy="230697"/>
          </a:xfrm>
          <a:prstGeom prst="rect">
            <a:avLst/>
          </a:prstGeom>
        </p:spPr>
      </p:pic>
      <p:cxnSp>
        <p:nvCxnSpPr>
          <p:cNvPr id="76" name="Connecteur droit 75">
            <a:extLst>
              <a:ext uri="{FF2B5EF4-FFF2-40B4-BE49-F238E27FC236}">
                <a16:creationId xmlns:a16="http://schemas.microsoft.com/office/drawing/2014/main" id="{CAB1778F-B489-439C-A4C5-6F14D91D1808}"/>
              </a:ext>
            </a:extLst>
          </p:cNvPr>
          <p:cNvCxnSpPr>
            <a:cxnSpLocks/>
          </p:cNvCxnSpPr>
          <p:nvPr/>
        </p:nvCxnSpPr>
        <p:spPr>
          <a:xfrm>
            <a:off x="3835663" y="2553967"/>
            <a:ext cx="86021"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46067D7A-5A9F-4F8B-A2BE-951BA0344E0C}"/>
              </a:ext>
            </a:extLst>
          </p:cNvPr>
          <p:cNvCxnSpPr>
            <a:cxnSpLocks/>
          </p:cNvCxnSpPr>
          <p:nvPr/>
        </p:nvCxnSpPr>
        <p:spPr>
          <a:xfrm flipH="1">
            <a:off x="3902637" y="2553967"/>
            <a:ext cx="95244"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F5FA008C-5AE1-457C-86BF-B7B0F1AE053A}"/>
              </a:ext>
            </a:extLst>
          </p:cNvPr>
          <p:cNvCxnSpPr>
            <a:cxnSpLocks/>
          </p:cNvCxnSpPr>
          <p:nvPr/>
        </p:nvCxnSpPr>
        <p:spPr>
          <a:xfrm>
            <a:off x="3835663" y="4247120"/>
            <a:ext cx="86021"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55A50E17-D841-47F5-A9D0-1CAE0B7B7558}"/>
              </a:ext>
            </a:extLst>
          </p:cNvPr>
          <p:cNvCxnSpPr>
            <a:cxnSpLocks/>
          </p:cNvCxnSpPr>
          <p:nvPr/>
        </p:nvCxnSpPr>
        <p:spPr>
          <a:xfrm flipH="1">
            <a:off x="3902637" y="4247120"/>
            <a:ext cx="95244"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7" name="Bulle narrative : rectangle à coins arrondis 96">
            <a:extLst>
              <a:ext uri="{FF2B5EF4-FFF2-40B4-BE49-F238E27FC236}">
                <a16:creationId xmlns:a16="http://schemas.microsoft.com/office/drawing/2014/main" id="{15D5A93A-5912-4D96-9491-352A2AFD53D0}"/>
              </a:ext>
            </a:extLst>
          </p:cNvPr>
          <p:cNvSpPr/>
          <p:nvPr/>
        </p:nvSpPr>
        <p:spPr>
          <a:xfrm>
            <a:off x="646325" y="1781516"/>
            <a:ext cx="1954635" cy="665814"/>
          </a:xfrm>
          <a:prstGeom prst="wedgeRoundRectCallout">
            <a:avLst>
              <a:gd name="adj1" fmla="val 102772"/>
              <a:gd name="adj2" fmla="val 33133"/>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barre de recherche est accessible afin de faciliter la saisie d’un composant/pack.</a:t>
            </a:r>
          </a:p>
        </p:txBody>
      </p:sp>
      <p:sp>
        <p:nvSpPr>
          <p:cNvPr id="99" name="Rectangle 98">
            <a:extLst>
              <a:ext uri="{FF2B5EF4-FFF2-40B4-BE49-F238E27FC236}">
                <a16:creationId xmlns:a16="http://schemas.microsoft.com/office/drawing/2014/main" id="{BE7BE75E-A10D-46E8-9CE1-F5323FFE457F}"/>
              </a:ext>
            </a:extLst>
          </p:cNvPr>
          <p:cNvSpPr/>
          <p:nvPr/>
        </p:nvSpPr>
        <p:spPr>
          <a:xfrm>
            <a:off x="5253684" y="3357146"/>
            <a:ext cx="3090217" cy="133021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1" name="Bulle narrative : rectangle à coins arrondis 100">
            <a:extLst>
              <a:ext uri="{FF2B5EF4-FFF2-40B4-BE49-F238E27FC236}">
                <a16:creationId xmlns:a16="http://schemas.microsoft.com/office/drawing/2014/main" id="{E19E5468-47D1-415F-A865-92012DEA9E78}"/>
              </a:ext>
            </a:extLst>
          </p:cNvPr>
          <p:cNvSpPr/>
          <p:nvPr/>
        </p:nvSpPr>
        <p:spPr>
          <a:xfrm>
            <a:off x="644695" y="2700859"/>
            <a:ext cx="1954635" cy="1517983"/>
          </a:xfrm>
          <a:prstGeom prst="wedgeRoundRectCallout">
            <a:avLst>
              <a:gd name="adj1" fmla="val 103044"/>
              <a:gd name="adj2" fmla="val -53357"/>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barre de recherche est accessible afin de faciliter la saisie d’un composant/pack.</a:t>
            </a:r>
          </a:p>
        </p:txBody>
      </p:sp>
      <p:sp>
        <p:nvSpPr>
          <p:cNvPr id="103" name="Bulle narrative : rectangle à coins arrondis 102">
            <a:extLst>
              <a:ext uri="{FF2B5EF4-FFF2-40B4-BE49-F238E27FC236}">
                <a16:creationId xmlns:a16="http://schemas.microsoft.com/office/drawing/2014/main" id="{DB290B31-535A-4CFD-B0D6-59AC93D95D96}"/>
              </a:ext>
            </a:extLst>
          </p:cNvPr>
          <p:cNvSpPr/>
          <p:nvPr/>
        </p:nvSpPr>
        <p:spPr>
          <a:xfrm>
            <a:off x="645853" y="2698366"/>
            <a:ext cx="1954635" cy="1517984"/>
          </a:xfrm>
          <a:prstGeom prst="wedgeRoundRectCallout">
            <a:avLst>
              <a:gd name="adj1" fmla="val 100743"/>
              <a:gd name="adj2" fmla="val 54044"/>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Tous les composants et packs de composants enregistrés sont présents dans la liste. En appuyant sur la petite </a:t>
            </a:r>
            <a:r>
              <a:rPr lang="fr-FR" sz="1100" b="1" dirty="0">
                <a:solidFill>
                  <a:schemeClr val="tx1"/>
                </a:solidFill>
              </a:rPr>
              <a:t>flèche</a:t>
            </a:r>
            <a:r>
              <a:rPr lang="fr-FR" sz="1100" dirty="0">
                <a:solidFill>
                  <a:schemeClr val="tx1"/>
                </a:solidFill>
              </a:rPr>
              <a:t>, on peut voir/cacher les éléments. La </a:t>
            </a:r>
            <a:r>
              <a:rPr lang="fr-FR" sz="1100" b="1" dirty="0">
                <a:solidFill>
                  <a:schemeClr val="tx1"/>
                </a:solidFill>
              </a:rPr>
              <a:t>plus</a:t>
            </a:r>
            <a:r>
              <a:rPr lang="fr-FR" sz="1100" dirty="0">
                <a:solidFill>
                  <a:schemeClr val="tx1"/>
                </a:solidFill>
              </a:rPr>
              <a:t> permet d’ajouter un nouveau composant/pack.</a:t>
            </a:r>
          </a:p>
        </p:txBody>
      </p:sp>
      <p:sp>
        <p:nvSpPr>
          <p:cNvPr id="105" name="Rectangle 104">
            <a:extLst>
              <a:ext uri="{FF2B5EF4-FFF2-40B4-BE49-F238E27FC236}">
                <a16:creationId xmlns:a16="http://schemas.microsoft.com/office/drawing/2014/main" id="{A49D9110-AE5D-44AF-89CE-20E93D85B7B6}"/>
              </a:ext>
            </a:extLst>
          </p:cNvPr>
          <p:cNvSpPr/>
          <p:nvPr/>
        </p:nvSpPr>
        <p:spPr>
          <a:xfrm>
            <a:off x="2559840" y="2964314"/>
            <a:ext cx="45719" cy="345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108">
            <a:extLst>
              <a:ext uri="{FF2B5EF4-FFF2-40B4-BE49-F238E27FC236}">
                <a16:creationId xmlns:a16="http://schemas.microsoft.com/office/drawing/2014/main" id="{078B2F36-096F-4D1B-9E77-FA97141D8AA5}"/>
              </a:ext>
            </a:extLst>
          </p:cNvPr>
          <p:cNvSpPr/>
          <p:nvPr/>
        </p:nvSpPr>
        <p:spPr>
          <a:xfrm>
            <a:off x="8248988" y="3372386"/>
            <a:ext cx="83170" cy="129830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Rectangle 110">
            <a:extLst>
              <a:ext uri="{FF2B5EF4-FFF2-40B4-BE49-F238E27FC236}">
                <a16:creationId xmlns:a16="http://schemas.microsoft.com/office/drawing/2014/main" id="{C4937489-ABF4-4829-AEAE-8960282C3DBE}"/>
              </a:ext>
            </a:extLst>
          </p:cNvPr>
          <p:cNvSpPr/>
          <p:nvPr/>
        </p:nvSpPr>
        <p:spPr>
          <a:xfrm>
            <a:off x="8251946" y="3462764"/>
            <a:ext cx="73977" cy="46736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Rectangle 112">
            <a:extLst>
              <a:ext uri="{FF2B5EF4-FFF2-40B4-BE49-F238E27FC236}">
                <a16:creationId xmlns:a16="http://schemas.microsoft.com/office/drawing/2014/main" id="{0149A44C-5410-45B2-9BE4-6219EB6FECDB}"/>
              </a:ext>
            </a:extLst>
          </p:cNvPr>
          <p:cNvSpPr/>
          <p:nvPr/>
        </p:nvSpPr>
        <p:spPr>
          <a:xfrm>
            <a:off x="5261738" y="3373924"/>
            <a:ext cx="2986538"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1</a:t>
            </a:r>
          </a:p>
        </p:txBody>
      </p:sp>
      <p:sp>
        <p:nvSpPr>
          <p:cNvPr id="115" name="Rectangle 114">
            <a:extLst>
              <a:ext uri="{FF2B5EF4-FFF2-40B4-BE49-F238E27FC236}">
                <a16:creationId xmlns:a16="http://schemas.microsoft.com/office/drawing/2014/main" id="{1F543E4D-2761-440C-9B0C-6CF35488C5DA}"/>
              </a:ext>
            </a:extLst>
          </p:cNvPr>
          <p:cNvSpPr/>
          <p:nvPr/>
        </p:nvSpPr>
        <p:spPr>
          <a:xfrm>
            <a:off x="5261737" y="3630773"/>
            <a:ext cx="298653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3</a:t>
            </a:r>
          </a:p>
        </p:txBody>
      </p:sp>
      <p:sp>
        <p:nvSpPr>
          <p:cNvPr id="121" name="Bulle narrative : rectangle à coins arrondis 120">
            <a:extLst>
              <a:ext uri="{FF2B5EF4-FFF2-40B4-BE49-F238E27FC236}">
                <a16:creationId xmlns:a16="http://schemas.microsoft.com/office/drawing/2014/main" id="{B79A6B16-640F-4D5E-9E07-D3B2B48C3A25}"/>
              </a:ext>
            </a:extLst>
          </p:cNvPr>
          <p:cNvSpPr/>
          <p:nvPr/>
        </p:nvSpPr>
        <p:spPr>
          <a:xfrm>
            <a:off x="644694" y="4611286"/>
            <a:ext cx="1954635" cy="665815"/>
          </a:xfrm>
          <a:prstGeom prst="wedgeRoundRectCallout">
            <a:avLst>
              <a:gd name="adj1" fmla="val 101797"/>
              <a:gd name="adj2" fmla="val -15329"/>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 pack ou un composant peut être modifié ou supprimé en le sélectionnant.</a:t>
            </a:r>
          </a:p>
        </p:txBody>
      </p:sp>
      <p:cxnSp>
        <p:nvCxnSpPr>
          <p:cNvPr id="126" name="Connecteur : en arc 125">
            <a:extLst>
              <a:ext uri="{FF2B5EF4-FFF2-40B4-BE49-F238E27FC236}">
                <a16:creationId xmlns:a16="http://schemas.microsoft.com/office/drawing/2014/main" id="{073A9B7A-5CBD-4CF8-987D-BFFF58DCC81F}"/>
              </a:ext>
            </a:extLst>
          </p:cNvPr>
          <p:cNvCxnSpPr>
            <a:cxnSpLocks/>
          </p:cNvCxnSpPr>
          <p:nvPr/>
        </p:nvCxnSpPr>
        <p:spPr>
          <a:xfrm>
            <a:off x="4782191" y="3612521"/>
            <a:ext cx="1260469" cy="542242"/>
          </a:xfrm>
          <a:prstGeom prst="curvedConnector3">
            <a:avLst>
              <a:gd name="adj1" fmla="val 44559"/>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5C9855BB-C35D-4C9F-9FD4-CE172FD7BBEC}"/>
              </a:ext>
            </a:extLst>
          </p:cNvPr>
          <p:cNvSpPr/>
          <p:nvPr/>
        </p:nvSpPr>
        <p:spPr>
          <a:xfrm>
            <a:off x="5922922" y="3057694"/>
            <a:ext cx="2420980" cy="2103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Tuyau PER 13x16mm</a:t>
            </a:r>
          </a:p>
        </p:txBody>
      </p:sp>
      <p:sp>
        <p:nvSpPr>
          <p:cNvPr id="136" name="Rectangle 135">
            <a:extLst>
              <a:ext uri="{FF2B5EF4-FFF2-40B4-BE49-F238E27FC236}">
                <a16:creationId xmlns:a16="http://schemas.microsoft.com/office/drawing/2014/main" id="{4C21C682-A4A4-4C61-A31B-3CFB7F25E54E}"/>
              </a:ext>
            </a:extLst>
          </p:cNvPr>
          <p:cNvSpPr/>
          <p:nvPr/>
        </p:nvSpPr>
        <p:spPr>
          <a:xfrm>
            <a:off x="5308646" y="3026160"/>
            <a:ext cx="513748"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a:t>
            </a:r>
          </a:p>
        </p:txBody>
      </p:sp>
      <p:sp>
        <p:nvSpPr>
          <p:cNvPr id="140" name="Bulle narrative : rectangle à coins arrondis 139">
            <a:extLst>
              <a:ext uri="{FF2B5EF4-FFF2-40B4-BE49-F238E27FC236}">
                <a16:creationId xmlns:a16="http://schemas.microsoft.com/office/drawing/2014/main" id="{A1E857D0-54FE-46CF-BF4D-36D85B64F686}"/>
              </a:ext>
            </a:extLst>
          </p:cNvPr>
          <p:cNvSpPr/>
          <p:nvPr/>
        </p:nvSpPr>
        <p:spPr>
          <a:xfrm>
            <a:off x="9043838" y="3242949"/>
            <a:ext cx="2757215" cy="2966413"/>
          </a:xfrm>
          <a:prstGeom prst="wedgeRoundRectCallout">
            <a:avLst>
              <a:gd name="adj1" fmla="val -68567"/>
              <a:gd name="adj2" fmla="val 8216"/>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Le bouton </a:t>
            </a:r>
            <a:r>
              <a:rPr lang="fr-FR" sz="1100" b="1" dirty="0">
                <a:solidFill>
                  <a:schemeClr val="tx1"/>
                </a:solidFill>
              </a:rPr>
              <a:t>Annuler</a:t>
            </a:r>
            <a:r>
              <a:rPr lang="fr-FR" sz="1100" dirty="0">
                <a:solidFill>
                  <a:schemeClr val="tx1"/>
                </a:solidFill>
              </a:rPr>
              <a:t>, permet d’annuler toutes modifications et de revenir sur la page principale des scénarios.</a:t>
            </a:r>
          </a:p>
          <a:p>
            <a:pPr algn="just"/>
            <a:endParaRPr lang="fr-FR" sz="1100" dirty="0">
              <a:solidFill>
                <a:schemeClr val="tx1"/>
              </a:solidFill>
            </a:endParaRPr>
          </a:p>
          <a:p>
            <a:pPr algn="just"/>
            <a:r>
              <a:rPr lang="fr-FR" sz="1100" dirty="0">
                <a:solidFill>
                  <a:schemeClr val="tx1"/>
                </a:solidFill>
              </a:rPr>
              <a:t>Le bouton </a:t>
            </a:r>
            <a:r>
              <a:rPr lang="fr-FR" sz="1100" b="1" dirty="0">
                <a:solidFill>
                  <a:schemeClr val="tx1"/>
                </a:solidFill>
              </a:rPr>
              <a:t>Supprimer</a:t>
            </a:r>
            <a:r>
              <a:rPr lang="fr-FR" sz="1100" dirty="0">
                <a:solidFill>
                  <a:schemeClr val="tx1"/>
                </a:solidFill>
              </a:rPr>
              <a:t> :</a:t>
            </a:r>
          </a:p>
          <a:p>
            <a:pPr marL="171450" indent="-171450" algn="just">
              <a:buFontTx/>
              <a:buChar char="-"/>
            </a:pPr>
            <a:r>
              <a:rPr lang="fr-FR" sz="1100" dirty="0">
                <a:solidFill>
                  <a:schemeClr val="tx1"/>
                </a:solidFill>
              </a:rPr>
              <a:t>Enlève le composant du pack (si sélectionné)</a:t>
            </a:r>
          </a:p>
          <a:p>
            <a:pPr marL="171450" indent="-171450" algn="just">
              <a:buFontTx/>
              <a:buChar char="-"/>
            </a:pPr>
            <a:r>
              <a:rPr lang="fr-FR" sz="1100" dirty="0">
                <a:solidFill>
                  <a:schemeClr val="tx1"/>
                </a:solidFill>
              </a:rPr>
              <a:t>Sinon, supprime le composant de la liste (si sélectionné)</a:t>
            </a:r>
          </a:p>
          <a:p>
            <a:pPr marL="171450" indent="-171450" algn="just">
              <a:buFontTx/>
              <a:buChar char="-"/>
            </a:pPr>
            <a:r>
              <a:rPr lang="fr-FR" sz="1100" dirty="0">
                <a:solidFill>
                  <a:schemeClr val="tx1"/>
                </a:solidFill>
              </a:rPr>
              <a:t>Sinon, supprime le pack (si sélectionné)</a:t>
            </a:r>
          </a:p>
          <a:p>
            <a:pPr algn="just"/>
            <a:r>
              <a:rPr lang="fr-FR" sz="1100" dirty="0">
                <a:solidFill>
                  <a:schemeClr val="tx1"/>
                </a:solidFill>
              </a:rPr>
              <a:t>Toutes suppressions demandent une confirmation.</a:t>
            </a:r>
          </a:p>
          <a:p>
            <a:pPr algn="just"/>
            <a:endParaRPr lang="fr-FR" sz="1100" dirty="0">
              <a:solidFill>
                <a:schemeClr val="tx1"/>
              </a:solidFill>
            </a:endParaRPr>
          </a:p>
          <a:p>
            <a:pPr algn="just"/>
            <a:r>
              <a:rPr lang="fr-FR" sz="1100" dirty="0">
                <a:solidFill>
                  <a:schemeClr val="tx1"/>
                </a:solidFill>
              </a:rPr>
              <a:t>Le bouton </a:t>
            </a:r>
            <a:r>
              <a:rPr lang="fr-FR" sz="1100" b="1" dirty="0">
                <a:solidFill>
                  <a:schemeClr val="tx1"/>
                </a:solidFill>
              </a:rPr>
              <a:t>Enregistrer</a:t>
            </a:r>
            <a:r>
              <a:rPr lang="fr-FR" sz="1100" dirty="0">
                <a:solidFill>
                  <a:schemeClr val="tx1"/>
                </a:solidFill>
              </a:rPr>
              <a:t> sauvegarde les modifications réalisées et retourne à la page principale des scénarios.</a:t>
            </a:r>
          </a:p>
        </p:txBody>
      </p:sp>
      <p:sp>
        <p:nvSpPr>
          <p:cNvPr id="146" name="Rectangle 145">
            <a:extLst>
              <a:ext uri="{FF2B5EF4-FFF2-40B4-BE49-F238E27FC236}">
                <a16:creationId xmlns:a16="http://schemas.microsoft.com/office/drawing/2014/main" id="{C22E4405-8AB8-4E7A-98AB-366998D87566}"/>
              </a:ext>
            </a:extLst>
          </p:cNvPr>
          <p:cNvSpPr/>
          <p:nvPr/>
        </p:nvSpPr>
        <p:spPr>
          <a:xfrm>
            <a:off x="7642861" y="2511418"/>
            <a:ext cx="701040" cy="2103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2,50 €</a:t>
            </a:r>
          </a:p>
        </p:txBody>
      </p:sp>
      <p:sp>
        <p:nvSpPr>
          <p:cNvPr id="148" name="Rectangle 147">
            <a:extLst>
              <a:ext uri="{FF2B5EF4-FFF2-40B4-BE49-F238E27FC236}">
                <a16:creationId xmlns:a16="http://schemas.microsoft.com/office/drawing/2014/main" id="{E6EA8428-8A13-4F61-88B6-ABE256D0CC48}"/>
              </a:ext>
            </a:extLst>
          </p:cNvPr>
          <p:cNvSpPr/>
          <p:nvPr/>
        </p:nvSpPr>
        <p:spPr>
          <a:xfrm>
            <a:off x="7116016" y="2511418"/>
            <a:ext cx="527824" cy="2103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nbr</a:t>
            </a:r>
          </a:p>
        </p:txBody>
      </p:sp>
      <p:sp>
        <p:nvSpPr>
          <p:cNvPr id="154" name="Rectangle 153">
            <a:extLst>
              <a:ext uri="{FF2B5EF4-FFF2-40B4-BE49-F238E27FC236}">
                <a16:creationId xmlns:a16="http://schemas.microsoft.com/office/drawing/2014/main" id="{EBFD237F-9720-4ED7-A18C-8F4431061E95}"/>
              </a:ext>
            </a:extLst>
          </p:cNvPr>
          <p:cNvSpPr/>
          <p:nvPr/>
        </p:nvSpPr>
        <p:spPr>
          <a:xfrm>
            <a:off x="5253684" y="2511418"/>
            <a:ext cx="1878438" cy="21031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4</a:t>
            </a:r>
          </a:p>
        </p:txBody>
      </p:sp>
      <p:sp>
        <p:nvSpPr>
          <p:cNvPr id="155" name="ZoneTexte 154">
            <a:extLst>
              <a:ext uri="{FF2B5EF4-FFF2-40B4-BE49-F238E27FC236}">
                <a16:creationId xmlns:a16="http://schemas.microsoft.com/office/drawing/2014/main" id="{A205D02D-9C2C-4D17-9BE6-EBC1C6C8D71E}"/>
              </a:ext>
            </a:extLst>
          </p:cNvPr>
          <p:cNvSpPr txBox="1"/>
          <p:nvPr/>
        </p:nvSpPr>
        <p:spPr>
          <a:xfrm>
            <a:off x="5253684" y="2287127"/>
            <a:ext cx="1878438" cy="261610"/>
          </a:xfrm>
          <a:prstGeom prst="rect">
            <a:avLst/>
          </a:prstGeom>
          <a:noFill/>
        </p:spPr>
        <p:txBody>
          <a:bodyPr wrap="square" rtlCol="0">
            <a:spAutoFit/>
          </a:bodyPr>
          <a:lstStyle/>
          <a:p>
            <a:pPr algn="ctr"/>
            <a:r>
              <a:rPr lang="fr-FR" sz="1100" i="1" dirty="0">
                <a:solidFill>
                  <a:srgbClr val="BFBFBF"/>
                </a:solidFill>
              </a:rPr>
              <a:t>Nom du composant</a:t>
            </a:r>
          </a:p>
        </p:txBody>
      </p:sp>
      <p:sp>
        <p:nvSpPr>
          <p:cNvPr id="159" name="ZoneTexte 158">
            <a:extLst>
              <a:ext uri="{FF2B5EF4-FFF2-40B4-BE49-F238E27FC236}">
                <a16:creationId xmlns:a16="http://schemas.microsoft.com/office/drawing/2014/main" id="{E67FE107-2216-473A-85C4-9DDDC534A64A}"/>
              </a:ext>
            </a:extLst>
          </p:cNvPr>
          <p:cNvSpPr txBox="1"/>
          <p:nvPr/>
        </p:nvSpPr>
        <p:spPr>
          <a:xfrm>
            <a:off x="7104456" y="2284871"/>
            <a:ext cx="542990" cy="261610"/>
          </a:xfrm>
          <a:prstGeom prst="rect">
            <a:avLst/>
          </a:prstGeom>
          <a:noFill/>
        </p:spPr>
        <p:txBody>
          <a:bodyPr wrap="square" rtlCol="0">
            <a:spAutoFit/>
          </a:bodyPr>
          <a:lstStyle/>
          <a:p>
            <a:pPr algn="ctr"/>
            <a:r>
              <a:rPr lang="fr-FR" sz="1100" i="1" dirty="0">
                <a:solidFill>
                  <a:srgbClr val="BFBFBF"/>
                </a:solidFill>
              </a:rPr>
              <a:t>Unité</a:t>
            </a:r>
          </a:p>
        </p:txBody>
      </p:sp>
      <p:sp>
        <p:nvSpPr>
          <p:cNvPr id="161" name="ZoneTexte 160">
            <a:extLst>
              <a:ext uri="{FF2B5EF4-FFF2-40B4-BE49-F238E27FC236}">
                <a16:creationId xmlns:a16="http://schemas.microsoft.com/office/drawing/2014/main" id="{84C9BFB3-9F1B-4DB8-98DC-9F136A36F47C}"/>
              </a:ext>
            </a:extLst>
          </p:cNvPr>
          <p:cNvSpPr txBox="1"/>
          <p:nvPr/>
        </p:nvSpPr>
        <p:spPr>
          <a:xfrm>
            <a:off x="7561805" y="2281697"/>
            <a:ext cx="867819" cy="261610"/>
          </a:xfrm>
          <a:prstGeom prst="rect">
            <a:avLst/>
          </a:prstGeom>
          <a:noFill/>
        </p:spPr>
        <p:txBody>
          <a:bodyPr wrap="square" rtlCol="0">
            <a:spAutoFit/>
          </a:bodyPr>
          <a:lstStyle/>
          <a:p>
            <a:pPr algn="ctr"/>
            <a:r>
              <a:rPr lang="fr-FR" sz="1100" i="1" dirty="0">
                <a:solidFill>
                  <a:srgbClr val="BFBFBF"/>
                </a:solidFill>
              </a:rPr>
              <a:t>Prix unitaire</a:t>
            </a:r>
          </a:p>
        </p:txBody>
      </p:sp>
      <p:sp>
        <p:nvSpPr>
          <p:cNvPr id="167" name="Rectangle : coins arrondis 166">
            <a:extLst>
              <a:ext uri="{FF2B5EF4-FFF2-40B4-BE49-F238E27FC236}">
                <a16:creationId xmlns:a16="http://schemas.microsoft.com/office/drawing/2014/main" id="{CB0FFBE7-BA3F-409D-AD17-29E913DEEC02}"/>
              </a:ext>
            </a:extLst>
          </p:cNvPr>
          <p:cNvSpPr/>
          <p:nvPr/>
        </p:nvSpPr>
        <p:spPr>
          <a:xfrm>
            <a:off x="7393014" y="4844714"/>
            <a:ext cx="894309"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Enregistrer</a:t>
            </a:r>
          </a:p>
        </p:txBody>
      </p:sp>
      <p:sp>
        <p:nvSpPr>
          <p:cNvPr id="4" name="Rectangle : coins arrondis 3">
            <a:extLst>
              <a:ext uri="{FF2B5EF4-FFF2-40B4-BE49-F238E27FC236}">
                <a16:creationId xmlns:a16="http://schemas.microsoft.com/office/drawing/2014/main" id="{C6125FFB-5966-4FF2-86FF-89D977E4FF68}"/>
              </a:ext>
            </a:extLst>
          </p:cNvPr>
          <p:cNvSpPr/>
          <p:nvPr/>
        </p:nvSpPr>
        <p:spPr>
          <a:xfrm>
            <a:off x="6356402" y="4844714"/>
            <a:ext cx="894309"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Supprimer</a:t>
            </a:r>
          </a:p>
        </p:txBody>
      </p:sp>
      <p:sp>
        <p:nvSpPr>
          <p:cNvPr id="8" name="Rectangle : coins arrondis 7">
            <a:extLst>
              <a:ext uri="{FF2B5EF4-FFF2-40B4-BE49-F238E27FC236}">
                <a16:creationId xmlns:a16="http://schemas.microsoft.com/office/drawing/2014/main" id="{480AADEC-BED5-480F-8B5B-8069733107AD}"/>
              </a:ext>
            </a:extLst>
          </p:cNvPr>
          <p:cNvSpPr/>
          <p:nvPr/>
        </p:nvSpPr>
        <p:spPr>
          <a:xfrm>
            <a:off x="5319789" y="4839038"/>
            <a:ext cx="894309"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Annuler</a:t>
            </a:r>
          </a:p>
        </p:txBody>
      </p:sp>
      <p:sp>
        <p:nvSpPr>
          <p:cNvPr id="11" name="Bulle narrative : rectangle à coins arrondis 10">
            <a:extLst>
              <a:ext uri="{FF2B5EF4-FFF2-40B4-BE49-F238E27FC236}">
                <a16:creationId xmlns:a16="http://schemas.microsoft.com/office/drawing/2014/main" id="{4406B7BA-49E6-468C-9917-9E9A47C97E7F}"/>
              </a:ext>
            </a:extLst>
          </p:cNvPr>
          <p:cNvSpPr/>
          <p:nvPr/>
        </p:nvSpPr>
        <p:spPr>
          <a:xfrm>
            <a:off x="9043834" y="2789914"/>
            <a:ext cx="2757215" cy="279904"/>
          </a:xfrm>
          <a:prstGeom prst="wedgeRoundRectCallout">
            <a:avLst>
              <a:gd name="adj1" fmla="val -66191"/>
              <a:gd name="adj2" fmla="val 64411"/>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Nom du pack (si sélectionné).</a:t>
            </a:r>
          </a:p>
        </p:txBody>
      </p:sp>
      <p:sp>
        <p:nvSpPr>
          <p:cNvPr id="163" name="Bulle narrative : rectangle à coins arrondis 162">
            <a:extLst>
              <a:ext uri="{FF2B5EF4-FFF2-40B4-BE49-F238E27FC236}">
                <a16:creationId xmlns:a16="http://schemas.microsoft.com/office/drawing/2014/main" id="{6EBEFA27-4039-4CB3-9292-0E7CD17AE6E0}"/>
              </a:ext>
            </a:extLst>
          </p:cNvPr>
          <p:cNvSpPr/>
          <p:nvPr/>
        </p:nvSpPr>
        <p:spPr>
          <a:xfrm>
            <a:off x="9043835" y="2062832"/>
            <a:ext cx="2757215" cy="395246"/>
          </a:xfrm>
          <a:prstGeom prst="wedgeRoundRectCallout">
            <a:avLst>
              <a:gd name="adj1" fmla="val -66468"/>
              <a:gd name="adj2" fmla="val 61970"/>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Détails du composant (si sélectionné) :</a:t>
            </a:r>
          </a:p>
          <a:p>
            <a:pPr algn="just"/>
            <a:r>
              <a:rPr lang="fr-FR" sz="1100" dirty="0">
                <a:solidFill>
                  <a:schemeClr val="tx1"/>
                </a:solidFill>
              </a:rPr>
              <a:t>Nom, unité (m, L, kg, …), prix unitaire.</a:t>
            </a:r>
          </a:p>
        </p:txBody>
      </p:sp>
    </p:spTree>
    <p:extLst>
      <p:ext uri="{BB962C8B-B14F-4D97-AF65-F5344CB8AC3E}">
        <p14:creationId xmlns:p14="http://schemas.microsoft.com/office/powerpoint/2010/main" val="244493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F80D0A70-FEDB-4FB0-86FC-15A39C5F8573}"/>
              </a:ext>
            </a:extLst>
          </p:cNvPr>
          <p:cNvSpPr/>
          <p:nvPr/>
        </p:nvSpPr>
        <p:spPr>
          <a:xfrm>
            <a:off x="6856521" y="1740023"/>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21" name="Rectangle 20">
            <a:extLst>
              <a:ext uri="{FF2B5EF4-FFF2-40B4-BE49-F238E27FC236}">
                <a16:creationId xmlns:a16="http://schemas.microsoft.com/office/drawing/2014/main" id="{9164A785-843E-4806-915D-9DA912C0D740}"/>
              </a:ext>
            </a:extLst>
          </p:cNvPr>
          <p:cNvSpPr/>
          <p:nvPr/>
        </p:nvSpPr>
        <p:spPr>
          <a:xfrm>
            <a:off x="3762372" y="2197223"/>
            <a:ext cx="1415115" cy="29695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a:extLst>
              <a:ext uri="{FF2B5EF4-FFF2-40B4-BE49-F238E27FC236}">
                <a16:creationId xmlns:a16="http://schemas.microsoft.com/office/drawing/2014/main" id="{017B75AB-54C7-44CB-A0A3-B08B2B7FF89B}"/>
              </a:ext>
            </a:extLst>
          </p:cNvPr>
          <p:cNvSpPr/>
          <p:nvPr/>
        </p:nvSpPr>
        <p:spPr>
          <a:xfrm>
            <a:off x="5335479" y="1740023"/>
            <a:ext cx="1521042"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3" name="Rectangle 2">
            <a:extLst>
              <a:ext uri="{FF2B5EF4-FFF2-40B4-BE49-F238E27FC236}">
                <a16:creationId xmlns:a16="http://schemas.microsoft.com/office/drawing/2014/main" id="{C02EE296-3860-425B-ACD1-3E152046259C}"/>
              </a:ext>
            </a:extLst>
          </p:cNvPr>
          <p:cNvSpPr/>
          <p:nvPr/>
        </p:nvSpPr>
        <p:spPr>
          <a:xfrm>
            <a:off x="3759264" y="1739910"/>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9" name="Rectangle 8">
            <a:extLst>
              <a:ext uri="{FF2B5EF4-FFF2-40B4-BE49-F238E27FC236}">
                <a16:creationId xmlns:a16="http://schemas.microsoft.com/office/drawing/2014/main" id="{AAD3460A-35A6-4197-8844-8EE32EACC946}"/>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Scénario</a:t>
            </a:r>
          </a:p>
        </p:txBody>
      </p:sp>
      <p:sp>
        <p:nvSpPr>
          <p:cNvPr id="10" name="Rectangle 9">
            <a:extLst>
              <a:ext uri="{FF2B5EF4-FFF2-40B4-BE49-F238E27FC236}">
                <a16:creationId xmlns:a16="http://schemas.microsoft.com/office/drawing/2014/main" id="{492860BC-DFF8-4C94-9300-5C8A6EF401D3}"/>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86B0F75-A18F-460E-8552-027DDC07495E}"/>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(Nouveau scénario / Modifier scénario)</a:t>
            </a:r>
          </a:p>
        </p:txBody>
      </p:sp>
      <p:sp>
        <p:nvSpPr>
          <p:cNvPr id="14" name="Rectangle 13">
            <a:extLst>
              <a:ext uri="{FF2B5EF4-FFF2-40B4-BE49-F238E27FC236}">
                <a16:creationId xmlns:a16="http://schemas.microsoft.com/office/drawing/2014/main" id="{B0B632E2-C5FC-478A-8782-A7CDA352FF95}"/>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100" dirty="0">
                <a:solidFill>
                  <a:schemeClr val="tx1"/>
                </a:solidFill>
              </a:rPr>
              <a:t>Une fois le bouton « Nouveau scénario » pressé, cette page apparaît afin de créer facilement un nouveau scénario. Si c’est la modification d’un scénario (rouage) qui a été demandée, alors les cases sont déjà remplies (toujours modifiables). Il suffit de glisser un composant ou un pack de composants vers la liste des composants à droite (flèche bleue) pour l’ajouter au scénario. Donner un nom au scénario permet de les différencier plus aisément.</a:t>
            </a:r>
          </a:p>
        </p:txBody>
      </p:sp>
      <p:sp>
        <p:nvSpPr>
          <p:cNvPr id="32" name="Rectangle 31">
            <a:extLst>
              <a:ext uri="{FF2B5EF4-FFF2-40B4-BE49-F238E27FC236}">
                <a16:creationId xmlns:a16="http://schemas.microsoft.com/office/drawing/2014/main" id="{434CB1FE-CBD0-4CD0-B933-678D557381DC}"/>
              </a:ext>
            </a:extLst>
          </p:cNvPr>
          <p:cNvSpPr/>
          <p:nvPr/>
        </p:nvSpPr>
        <p:spPr>
          <a:xfrm>
            <a:off x="3780973" y="2463897"/>
            <a:ext cx="1383667" cy="258337"/>
          </a:xfrm>
          <a:prstGeom prst="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Composants</a:t>
            </a:r>
          </a:p>
        </p:txBody>
      </p:sp>
      <p:sp>
        <p:nvSpPr>
          <p:cNvPr id="34" name="Rectangle 33">
            <a:extLst>
              <a:ext uri="{FF2B5EF4-FFF2-40B4-BE49-F238E27FC236}">
                <a16:creationId xmlns:a16="http://schemas.microsoft.com/office/drawing/2014/main" id="{5982F4F4-2DCD-46D4-AED5-8CE08A9C1829}"/>
              </a:ext>
            </a:extLst>
          </p:cNvPr>
          <p:cNvSpPr/>
          <p:nvPr/>
        </p:nvSpPr>
        <p:spPr>
          <a:xfrm>
            <a:off x="3780972" y="2722234"/>
            <a:ext cx="1380409"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1</a:t>
            </a:r>
          </a:p>
        </p:txBody>
      </p:sp>
      <p:sp>
        <p:nvSpPr>
          <p:cNvPr id="36" name="Rectangle 35">
            <a:extLst>
              <a:ext uri="{FF2B5EF4-FFF2-40B4-BE49-F238E27FC236}">
                <a16:creationId xmlns:a16="http://schemas.microsoft.com/office/drawing/2014/main" id="{4917EF8B-D015-4516-85EB-F756E2E8FAD7}"/>
              </a:ext>
            </a:extLst>
          </p:cNvPr>
          <p:cNvSpPr/>
          <p:nvPr/>
        </p:nvSpPr>
        <p:spPr>
          <a:xfrm>
            <a:off x="3780972" y="2980571"/>
            <a:ext cx="1380410"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2</a:t>
            </a:r>
          </a:p>
        </p:txBody>
      </p:sp>
      <p:sp>
        <p:nvSpPr>
          <p:cNvPr id="38" name="Rectangle 37">
            <a:extLst>
              <a:ext uri="{FF2B5EF4-FFF2-40B4-BE49-F238E27FC236}">
                <a16:creationId xmlns:a16="http://schemas.microsoft.com/office/drawing/2014/main" id="{0D0B3FFD-7A54-4A74-92C0-E91E3B799279}"/>
              </a:ext>
            </a:extLst>
          </p:cNvPr>
          <p:cNvSpPr/>
          <p:nvPr/>
        </p:nvSpPr>
        <p:spPr>
          <a:xfrm>
            <a:off x="3780970" y="3238908"/>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3</a:t>
            </a:r>
          </a:p>
        </p:txBody>
      </p:sp>
      <p:sp>
        <p:nvSpPr>
          <p:cNvPr id="42" name="Rectangle 41">
            <a:extLst>
              <a:ext uri="{FF2B5EF4-FFF2-40B4-BE49-F238E27FC236}">
                <a16:creationId xmlns:a16="http://schemas.microsoft.com/office/drawing/2014/main" id="{273D348D-C72E-4F09-9D53-F4959BFFF5C5}"/>
              </a:ext>
            </a:extLst>
          </p:cNvPr>
          <p:cNvSpPr/>
          <p:nvPr/>
        </p:nvSpPr>
        <p:spPr>
          <a:xfrm>
            <a:off x="3778483" y="4421070"/>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Tuyau PER 13x16mm</a:t>
            </a:r>
          </a:p>
        </p:txBody>
      </p:sp>
      <p:sp>
        <p:nvSpPr>
          <p:cNvPr id="48" name="Rectangle 47">
            <a:extLst>
              <a:ext uri="{FF2B5EF4-FFF2-40B4-BE49-F238E27FC236}">
                <a16:creationId xmlns:a16="http://schemas.microsoft.com/office/drawing/2014/main" id="{2A82DAE2-5386-407F-8348-E59BC1D3B581}"/>
              </a:ext>
            </a:extLst>
          </p:cNvPr>
          <p:cNvSpPr/>
          <p:nvPr/>
        </p:nvSpPr>
        <p:spPr>
          <a:xfrm>
            <a:off x="3782375" y="3496838"/>
            <a:ext cx="1380411" cy="25833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4</a:t>
            </a:r>
          </a:p>
        </p:txBody>
      </p:sp>
      <p:sp>
        <p:nvSpPr>
          <p:cNvPr id="50" name="Rectangle 49">
            <a:extLst>
              <a:ext uri="{FF2B5EF4-FFF2-40B4-BE49-F238E27FC236}">
                <a16:creationId xmlns:a16="http://schemas.microsoft.com/office/drawing/2014/main" id="{B51FB283-5AF6-4ED2-ACCC-AB298694A926}"/>
              </a:ext>
            </a:extLst>
          </p:cNvPr>
          <p:cNvSpPr/>
          <p:nvPr/>
        </p:nvSpPr>
        <p:spPr>
          <a:xfrm>
            <a:off x="3780970" y="3754013"/>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5</a:t>
            </a:r>
          </a:p>
        </p:txBody>
      </p:sp>
      <p:sp>
        <p:nvSpPr>
          <p:cNvPr id="52" name="Rectangle 51">
            <a:extLst>
              <a:ext uri="{FF2B5EF4-FFF2-40B4-BE49-F238E27FC236}">
                <a16:creationId xmlns:a16="http://schemas.microsoft.com/office/drawing/2014/main" id="{2A9B5EE7-1989-4FEA-90E5-2CC510F21098}"/>
              </a:ext>
            </a:extLst>
          </p:cNvPr>
          <p:cNvSpPr/>
          <p:nvPr/>
        </p:nvSpPr>
        <p:spPr>
          <a:xfrm>
            <a:off x="3780970" y="4009496"/>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6</a:t>
            </a:r>
          </a:p>
        </p:txBody>
      </p:sp>
      <p:sp>
        <p:nvSpPr>
          <p:cNvPr id="40" name="Rectangle 39">
            <a:extLst>
              <a:ext uri="{FF2B5EF4-FFF2-40B4-BE49-F238E27FC236}">
                <a16:creationId xmlns:a16="http://schemas.microsoft.com/office/drawing/2014/main" id="{DED138B6-2BCD-4877-8F60-7111E235FFBC}"/>
              </a:ext>
            </a:extLst>
          </p:cNvPr>
          <p:cNvSpPr/>
          <p:nvPr/>
        </p:nvSpPr>
        <p:spPr>
          <a:xfrm>
            <a:off x="3777714" y="4164194"/>
            <a:ext cx="1385206" cy="258337"/>
          </a:xfrm>
          <a:prstGeom prst="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Packs</a:t>
            </a:r>
          </a:p>
        </p:txBody>
      </p:sp>
      <p:sp>
        <p:nvSpPr>
          <p:cNvPr id="54" name="Rectangle 53">
            <a:extLst>
              <a:ext uri="{FF2B5EF4-FFF2-40B4-BE49-F238E27FC236}">
                <a16:creationId xmlns:a16="http://schemas.microsoft.com/office/drawing/2014/main" id="{B8EF302A-C954-4F76-8D5C-9E56883BEE22}"/>
              </a:ext>
            </a:extLst>
          </p:cNvPr>
          <p:cNvSpPr/>
          <p:nvPr/>
        </p:nvSpPr>
        <p:spPr>
          <a:xfrm>
            <a:off x="3778482" y="4679299"/>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Pack 2</a:t>
            </a:r>
          </a:p>
        </p:txBody>
      </p:sp>
      <p:sp>
        <p:nvSpPr>
          <p:cNvPr id="22" name="Rectangle 21">
            <a:extLst>
              <a:ext uri="{FF2B5EF4-FFF2-40B4-BE49-F238E27FC236}">
                <a16:creationId xmlns:a16="http://schemas.microsoft.com/office/drawing/2014/main" id="{B003EF24-42E4-4C1A-A4C2-A0398FFF31F6}"/>
              </a:ext>
            </a:extLst>
          </p:cNvPr>
          <p:cNvSpPr/>
          <p:nvPr/>
        </p:nvSpPr>
        <p:spPr>
          <a:xfrm>
            <a:off x="5045075" y="2739822"/>
            <a:ext cx="103606" cy="140831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C485BAB-A89B-46B6-BDF1-A5A893CB747C}"/>
              </a:ext>
            </a:extLst>
          </p:cNvPr>
          <p:cNvSpPr/>
          <p:nvPr/>
        </p:nvSpPr>
        <p:spPr>
          <a:xfrm>
            <a:off x="5054411" y="2794647"/>
            <a:ext cx="84933" cy="46736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57659F55-C091-41B6-AC98-6494EF594868}"/>
              </a:ext>
            </a:extLst>
          </p:cNvPr>
          <p:cNvSpPr/>
          <p:nvPr/>
        </p:nvSpPr>
        <p:spPr>
          <a:xfrm>
            <a:off x="3770094" y="2203473"/>
            <a:ext cx="1385206" cy="25833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i="1" dirty="0">
                <a:solidFill>
                  <a:schemeClr val="bg1">
                    <a:lumMod val="75000"/>
                  </a:schemeClr>
                </a:solidFill>
              </a:rPr>
              <a:t>Rechercher</a:t>
            </a:r>
          </a:p>
        </p:txBody>
      </p:sp>
      <p:pic>
        <p:nvPicPr>
          <p:cNvPr id="65" name="Image 64">
            <a:extLst>
              <a:ext uri="{FF2B5EF4-FFF2-40B4-BE49-F238E27FC236}">
                <a16:creationId xmlns:a16="http://schemas.microsoft.com/office/drawing/2014/main" id="{9E93A65A-8C79-4526-B10E-D404299A617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3620" y="2482106"/>
            <a:ext cx="230697" cy="230697"/>
          </a:xfrm>
          <a:prstGeom prst="rect">
            <a:avLst/>
          </a:prstGeom>
        </p:spPr>
      </p:pic>
      <p:pic>
        <p:nvPicPr>
          <p:cNvPr id="67" name="Image 66">
            <a:extLst>
              <a:ext uri="{FF2B5EF4-FFF2-40B4-BE49-F238E27FC236}">
                <a16:creationId xmlns:a16="http://schemas.microsoft.com/office/drawing/2014/main" id="{D68378DA-50E8-4438-8839-9D7761F3044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3620" y="4178904"/>
            <a:ext cx="230697" cy="230697"/>
          </a:xfrm>
          <a:prstGeom prst="rect">
            <a:avLst/>
          </a:prstGeom>
        </p:spPr>
      </p:pic>
      <p:cxnSp>
        <p:nvCxnSpPr>
          <p:cNvPr id="76" name="Connecteur droit 75">
            <a:extLst>
              <a:ext uri="{FF2B5EF4-FFF2-40B4-BE49-F238E27FC236}">
                <a16:creationId xmlns:a16="http://schemas.microsoft.com/office/drawing/2014/main" id="{CAB1778F-B489-439C-A4C5-6F14D91D1808}"/>
              </a:ext>
            </a:extLst>
          </p:cNvPr>
          <p:cNvCxnSpPr>
            <a:cxnSpLocks/>
          </p:cNvCxnSpPr>
          <p:nvPr/>
        </p:nvCxnSpPr>
        <p:spPr>
          <a:xfrm>
            <a:off x="3835663" y="2553967"/>
            <a:ext cx="86021"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46067D7A-5A9F-4F8B-A2BE-951BA0344E0C}"/>
              </a:ext>
            </a:extLst>
          </p:cNvPr>
          <p:cNvCxnSpPr>
            <a:cxnSpLocks/>
          </p:cNvCxnSpPr>
          <p:nvPr/>
        </p:nvCxnSpPr>
        <p:spPr>
          <a:xfrm flipH="1">
            <a:off x="3902637" y="2553967"/>
            <a:ext cx="95244"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F5FA008C-5AE1-457C-86BF-B7B0F1AE053A}"/>
              </a:ext>
            </a:extLst>
          </p:cNvPr>
          <p:cNvCxnSpPr>
            <a:cxnSpLocks/>
          </p:cNvCxnSpPr>
          <p:nvPr/>
        </p:nvCxnSpPr>
        <p:spPr>
          <a:xfrm>
            <a:off x="3835663" y="4247120"/>
            <a:ext cx="86021"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55A50E17-D841-47F5-A9D0-1CAE0B7B7558}"/>
              </a:ext>
            </a:extLst>
          </p:cNvPr>
          <p:cNvCxnSpPr>
            <a:cxnSpLocks/>
          </p:cNvCxnSpPr>
          <p:nvPr/>
        </p:nvCxnSpPr>
        <p:spPr>
          <a:xfrm flipH="1">
            <a:off x="3902637" y="4247120"/>
            <a:ext cx="95244"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7" name="Bulle narrative : rectangle à coins arrondis 96">
            <a:extLst>
              <a:ext uri="{FF2B5EF4-FFF2-40B4-BE49-F238E27FC236}">
                <a16:creationId xmlns:a16="http://schemas.microsoft.com/office/drawing/2014/main" id="{15D5A93A-5912-4D96-9491-352A2AFD53D0}"/>
              </a:ext>
            </a:extLst>
          </p:cNvPr>
          <p:cNvSpPr/>
          <p:nvPr/>
        </p:nvSpPr>
        <p:spPr>
          <a:xfrm>
            <a:off x="646325" y="1781516"/>
            <a:ext cx="1954635" cy="665814"/>
          </a:xfrm>
          <a:prstGeom prst="wedgeRoundRectCallout">
            <a:avLst>
              <a:gd name="adj1" fmla="val 102772"/>
              <a:gd name="adj2" fmla="val 33133"/>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barre de recherche est accessible afin de faciliter la saisie d’un composant/pack.</a:t>
            </a:r>
          </a:p>
        </p:txBody>
      </p:sp>
      <p:sp>
        <p:nvSpPr>
          <p:cNvPr id="101" name="Bulle narrative : rectangle à coins arrondis 100">
            <a:extLst>
              <a:ext uri="{FF2B5EF4-FFF2-40B4-BE49-F238E27FC236}">
                <a16:creationId xmlns:a16="http://schemas.microsoft.com/office/drawing/2014/main" id="{E19E5468-47D1-415F-A865-92012DEA9E78}"/>
              </a:ext>
            </a:extLst>
          </p:cNvPr>
          <p:cNvSpPr/>
          <p:nvPr/>
        </p:nvSpPr>
        <p:spPr>
          <a:xfrm>
            <a:off x="644695" y="2700859"/>
            <a:ext cx="1954635" cy="1517983"/>
          </a:xfrm>
          <a:prstGeom prst="wedgeRoundRectCallout">
            <a:avLst>
              <a:gd name="adj1" fmla="val 103044"/>
              <a:gd name="adj2" fmla="val -53357"/>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barre de recherche est accessible afin de faciliter la saisie d’un composant/pack.</a:t>
            </a:r>
          </a:p>
        </p:txBody>
      </p:sp>
      <p:sp>
        <p:nvSpPr>
          <p:cNvPr id="103" name="Bulle narrative : rectangle à coins arrondis 102">
            <a:extLst>
              <a:ext uri="{FF2B5EF4-FFF2-40B4-BE49-F238E27FC236}">
                <a16:creationId xmlns:a16="http://schemas.microsoft.com/office/drawing/2014/main" id="{DB290B31-535A-4CFD-B0D6-59AC93D95D96}"/>
              </a:ext>
            </a:extLst>
          </p:cNvPr>
          <p:cNvSpPr/>
          <p:nvPr/>
        </p:nvSpPr>
        <p:spPr>
          <a:xfrm>
            <a:off x="645853" y="2698366"/>
            <a:ext cx="1954635" cy="1517984"/>
          </a:xfrm>
          <a:prstGeom prst="wedgeRoundRectCallout">
            <a:avLst>
              <a:gd name="adj1" fmla="val 100743"/>
              <a:gd name="adj2" fmla="val 54044"/>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Tous les composants et packs de composants enregistrés sont présents dans la liste. En appuyant sur la petite </a:t>
            </a:r>
            <a:r>
              <a:rPr lang="fr-FR" sz="1100" b="1" dirty="0">
                <a:solidFill>
                  <a:schemeClr val="tx1"/>
                </a:solidFill>
              </a:rPr>
              <a:t>flèche</a:t>
            </a:r>
            <a:r>
              <a:rPr lang="fr-FR" sz="1100" dirty="0">
                <a:solidFill>
                  <a:schemeClr val="tx1"/>
                </a:solidFill>
              </a:rPr>
              <a:t>, on peut voir/cacher les éléments. La </a:t>
            </a:r>
            <a:r>
              <a:rPr lang="fr-FR" sz="1100" b="1" dirty="0">
                <a:solidFill>
                  <a:schemeClr val="tx1"/>
                </a:solidFill>
              </a:rPr>
              <a:t>plus</a:t>
            </a:r>
            <a:r>
              <a:rPr lang="fr-FR" sz="1100" dirty="0">
                <a:solidFill>
                  <a:schemeClr val="tx1"/>
                </a:solidFill>
              </a:rPr>
              <a:t> permet d’ajouter un nouveau composant/pack.</a:t>
            </a:r>
          </a:p>
        </p:txBody>
      </p:sp>
      <p:sp>
        <p:nvSpPr>
          <p:cNvPr id="105" name="Rectangle 104">
            <a:extLst>
              <a:ext uri="{FF2B5EF4-FFF2-40B4-BE49-F238E27FC236}">
                <a16:creationId xmlns:a16="http://schemas.microsoft.com/office/drawing/2014/main" id="{A49D9110-AE5D-44AF-89CE-20E93D85B7B6}"/>
              </a:ext>
            </a:extLst>
          </p:cNvPr>
          <p:cNvSpPr/>
          <p:nvPr/>
        </p:nvSpPr>
        <p:spPr>
          <a:xfrm>
            <a:off x="2559840" y="2964314"/>
            <a:ext cx="45719" cy="345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Rectangle 133">
            <a:extLst>
              <a:ext uri="{FF2B5EF4-FFF2-40B4-BE49-F238E27FC236}">
                <a16:creationId xmlns:a16="http://schemas.microsoft.com/office/drawing/2014/main" id="{5C9855BB-C35D-4C9F-9FD4-CE172FD7BBEC}"/>
              </a:ext>
            </a:extLst>
          </p:cNvPr>
          <p:cNvSpPr/>
          <p:nvPr/>
        </p:nvSpPr>
        <p:spPr>
          <a:xfrm>
            <a:off x="5922922" y="2387134"/>
            <a:ext cx="2420980" cy="2103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 du scénario</a:t>
            </a:r>
          </a:p>
        </p:txBody>
      </p:sp>
      <p:sp>
        <p:nvSpPr>
          <p:cNvPr id="136" name="Rectangle 135">
            <a:extLst>
              <a:ext uri="{FF2B5EF4-FFF2-40B4-BE49-F238E27FC236}">
                <a16:creationId xmlns:a16="http://schemas.microsoft.com/office/drawing/2014/main" id="{4C21C682-A4A4-4C61-A31B-3CFB7F25E54E}"/>
              </a:ext>
            </a:extLst>
          </p:cNvPr>
          <p:cNvSpPr/>
          <p:nvPr/>
        </p:nvSpPr>
        <p:spPr>
          <a:xfrm>
            <a:off x="5308646" y="2355600"/>
            <a:ext cx="513748"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a:t>
            </a:r>
          </a:p>
        </p:txBody>
      </p:sp>
      <p:sp>
        <p:nvSpPr>
          <p:cNvPr id="163" name="Bulle narrative : rectangle à coins arrondis 162">
            <a:extLst>
              <a:ext uri="{FF2B5EF4-FFF2-40B4-BE49-F238E27FC236}">
                <a16:creationId xmlns:a16="http://schemas.microsoft.com/office/drawing/2014/main" id="{6EBEFA27-4039-4CB3-9292-0E7CD17AE6E0}"/>
              </a:ext>
            </a:extLst>
          </p:cNvPr>
          <p:cNvSpPr/>
          <p:nvPr/>
        </p:nvSpPr>
        <p:spPr>
          <a:xfrm>
            <a:off x="8996092" y="1898400"/>
            <a:ext cx="2757215" cy="457200"/>
          </a:xfrm>
          <a:prstGeom prst="wedgeRoundRectCallout">
            <a:avLst>
              <a:gd name="adj1" fmla="val -65915"/>
              <a:gd name="adj2" fmla="val 164186"/>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Liste des questions à ne pas oublier lorsque le scénario a lieu.</a:t>
            </a:r>
          </a:p>
        </p:txBody>
      </p:sp>
      <p:sp>
        <p:nvSpPr>
          <p:cNvPr id="173" name="Rectangle : coins arrondis 172">
            <a:extLst>
              <a:ext uri="{FF2B5EF4-FFF2-40B4-BE49-F238E27FC236}">
                <a16:creationId xmlns:a16="http://schemas.microsoft.com/office/drawing/2014/main" id="{11D444BD-1CD9-4115-A4EF-18C767FB7FC7}"/>
              </a:ext>
            </a:extLst>
          </p:cNvPr>
          <p:cNvSpPr/>
          <p:nvPr/>
        </p:nvSpPr>
        <p:spPr>
          <a:xfrm>
            <a:off x="7393014" y="4844714"/>
            <a:ext cx="894309"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Enregistrer</a:t>
            </a:r>
          </a:p>
        </p:txBody>
      </p:sp>
      <p:sp>
        <p:nvSpPr>
          <p:cNvPr id="175" name="Rectangle : coins arrondis 174">
            <a:extLst>
              <a:ext uri="{FF2B5EF4-FFF2-40B4-BE49-F238E27FC236}">
                <a16:creationId xmlns:a16="http://schemas.microsoft.com/office/drawing/2014/main" id="{248D108A-E315-400B-AC07-57B9DEB417A7}"/>
              </a:ext>
            </a:extLst>
          </p:cNvPr>
          <p:cNvSpPr/>
          <p:nvPr/>
        </p:nvSpPr>
        <p:spPr>
          <a:xfrm>
            <a:off x="6356402" y="4844714"/>
            <a:ext cx="894309"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Supprimer</a:t>
            </a:r>
          </a:p>
        </p:txBody>
      </p:sp>
      <p:sp>
        <p:nvSpPr>
          <p:cNvPr id="177" name="Rectangle : coins arrondis 176">
            <a:extLst>
              <a:ext uri="{FF2B5EF4-FFF2-40B4-BE49-F238E27FC236}">
                <a16:creationId xmlns:a16="http://schemas.microsoft.com/office/drawing/2014/main" id="{402CF2A6-714A-4E28-9542-A16981CCFE74}"/>
              </a:ext>
            </a:extLst>
          </p:cNvPr>
          <p:cNvSpPr/>
          <p:nvPr/>
        </p:nvSpPr>
        <p:spPr>
          <a:xfrm>
            <a:off x="5319789" y="4839038"/>
            <a:ext cx="894309" cy="21031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Annuler</a:t>
            </a:r>
          </a:p>
        </p:txBody>
      </p:sp>
      <p:sp>
        <p:nvSpPr>
          <p:cNvPr id="179" name="Rectangle 178">
            <a:extLst>
              <a:ext uri="{FF2B5EF4-FFF2-40B4-BE49-F238E27FC236}">
                <a16:creationId xmlns:a16="http://schemas.microsoft.com/office/drawing/2014/main" id="{F9BBA329-5CA3-400B-94F4-3D02E1784B02}"/>
              </a:ext>
            </a:extLst>
          </p:cNvPr>
          <p:cNvSpPr/>
          <p:nvPr/>
        </p:nvSpPr>
        <p:spPr>
          <a:xfrm>
            <a:off x="5253684" y="3747304"/>
            <a:ext cx="3090217" cy="94006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1" name="Rectangle 180">
            <a:extLst>
              <a:ext uri="{FF2B5EF4-FFF2-40B4-BE49-F238E27FC236}">
                <a16:creationId xmlns:a16="http://schemas.microsoft.com/office/drawing/2014/main" id="{70A2523E-F305-4E94-8219-E67F1C3166D3}"/>
              </a:ext>
            </a:extLst>
          </p:cNvPr>
          <p:cNvSpPr/>
          <p:nvPr/>
        </p:nvSpPr>
        <p:spPr>
          <a:xfrm>
            <a:off x="8256326" y="3754924"/>
            <a:ext cx="75831" cy="92338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F530B7E4-8593-4213-A090-4826B48FD7FE}"/>
              </a:ext>
            </a:extLst>
          </p:cNvPr>
          <p:cNvSpPr/>
          <p:nvPr/>
        </p:nvSpPr>
        <p:spPr>
          <a:xfrm>
            <a:off x="8251946" y="3859004"/>
            <a:ext cx="73977" cy="46736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Rectangle 184">
            <a:extLst>
              <a:ext uri="{FF2B5EF4-FFF2-40B4-BE49-F238E27FC236}">
                <a16:creationId xmlns:a16="http://schemas.microsoft.com/office/drawing/2014/main" id="{C051E7FC-4734-4FE7-B479-53B1B93F10CE}"/>
              </a:ext>
            </a:extLst>
          </p:cNvPr>
          <p:cNvSpPr/>
          <p:nvPr/>
        </p:nvSpPr>
        <p:spPr>
          <a:xfrm>
            <a:off x="5261738" y="3762544"/>
            <a:ext cx="2986538"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1</a:t>
            </a:r>
          </a:p>
        </p:txBody>
      </p:sp>
      <p:sp>
        <p:nvSpPr>
          <p:cNvPr id="187" name="Rectangle 186">
            <a:extLst>
              <a:ext uri="{FF2B5EF4-FFF2-40B4-BE49-F238E27FC236}">
                <a16:creationId xmlns:a16="http://schemas.microsoft.com/office/drawing/2014/main" id="{A6211160-788A-4CB3-ACDE-7E4A0946A40C}"/>
              </a:ext>
            </a:extLst>
          </p:cNvPr>
          <p:cNvSpPr/>
          <p:nvPr/>
        </p:nvSpPr>
        <p:spPr>
          <a:xfrm>
            <a:off x="5261737" y="4019393"/>
            <a:ext cx="298653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3</a:t>
            </a:r>
          </a:p>
        </p:txBody>
      </p:sp>
      <p:sp>
        <p:nvSpPr>
          <p:cNvPr id="189" name="Rectangle 188">
            <a:extLst>
              <a:ext uri="{FF2B5EF4-FFF2-40B4-BE49-F238E27FC236}">
                <a16:creationId xmlns:a16="http://schemas.microsoft.com/office/drawing/2014/main" id="{209CB88C-A1CE-423D-9F92-EA65039E6DBF}"/>
              </a:ext>
            </a:extLst>
          </p:cNvPr>
          <p:cNvSpPr/>
          <p:nvPr/>
        </p:nvSpPr>
        <p:spPr>
          <a:xfrm>
            <a:off x="5263853" y="4278415"/>
            <a:ext cx="298653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Pack 2</a:t>
            </a:r>
          </a:p>
        </p:txBody>
      </p:sp>
      <p:cxnSp>
        <p:nvCxnSpPr>
          <p:cNvPr id="126" name="Connecteur : en arc 125">
            <a:extLst>
              <a:ext uri="{FF2B5EF4-FFF2-40B4-BE49-F238E27FC236}">
                <a16:creationId xmlns:a16="http://schemas.microsoft.com/office/drawing/2014/main" id="{073A9B7A-5CBD-4CF8-987D-BFFF58DCC81F}"/>
              </a:ext>
            </a:extLst>
          </p:cNvPr>
          <p:cNvCxnSpPr>
            <a:cxnSpLocks/>
          </p:cNvCxnSpPr>
          <p:nvPr/>
        </p:nvCxnSpPr>
        <p:spPr>
          <a:xfrm>
            <a:off x="4782191" y="3612520"/>
            <a:ext cx="1140733" cy="989963"/>
          </a:xfrm>
          <a:prstGeom prst="curvedConnector3">
            <a:avLst>
              <a:gd name="adj1" fmla="val 50000"/>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18271332-2786-4553-A8D8-9A3FE42769AB}"/>
              </a:ext>
            </a:extLst>
          </p:cNvPr>
          <p:cNvSpPr/>
          <p:nvPr/>
        </p:nvSpPr>
        <p:spPr>
          <a:xfrm>
            <a:off x="5253684" y="2772314"/>
            <a:ext cx="3090217" cy="94006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0" name="Rectangle 199">
            <a:extLst>
              <a:ext uri="{FF2B5EF4-FFF2-40B4-BE49-F238E27FC236}">
                <a16:creationId xmlns:a16="http://schemas.microsoft.com/office/drawing/2014/main" id="{B7C6C4EC-C35A-4FA4-97F5-30BF40FAF1F3}"/>
              </a:ext>
            </a:extLst>
          </p:cNvPr>
          <p:cNvSpPr/>
          <p:nvPr/>
        </p:nvSpPr>
        <p:spPr>
          <a:xfrm>
            <a:off x="8256326" y="2779934"/>
            <a:ext cx="75831" cy="92338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Rectangle 201">
            <a:extLst>
              <a:ext uri="{FF2B5EF4-FFF2-40B4-BE49-F238E27FC236}">
                <a16:creationId xmlns:a16="http://schemas.microsoft.com/office/drawing/2014/main" id="{A1AD4526-2373-4D46-89A6-AAB05C168C1B}"/>
              </a:ext>
            </a:extLst>
          </p:cNvPr>
          <p:cNvSpPr/>
          <p:nvPr/>
        </p:nvSpPr>
        <p:spPr>
          <a:xfrm>
            <a:off x="8259066" y="3134597"/>
            <a:ext cx="73977" cy="46736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Rectangle 203">
            <a:extLst>
              <a:ext uri="{FF2B5EF4-FFF2-40B4-BE49-F238E27FC236}">
                <a16:creationId xmlns:a16="http://schemas.microsoft.com/office/drawing/2014/main" id="{0E2B9383-7DF7-466F-835F-A3464F002558}"/>
              </a:ext>
            </a:extLst>
          </p:cNvPr>
          <p:cNvSpPr/>
          <p:nvPr/>
        </p:nvSpPr>
        <p:spPr>
          <a:xfrm>
            <a:off x="5253684" y="2774085"/>
            <a:ext cx="3090216" cy="25833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i="1" dirty="0">
                <a:solidFill>
                  <a:schemeClr val="bg1">
                    <a:lumMod val="75000"/>
                  </a:schemeClr>
                </a:solidFill>
              </a:rPr>
              <a:t>Nouvelle question</a:t>
            </a:r>
          </a:p>
        </p:txBody>
      </p:sp>
      <p:sp>
        <p:nvSpPr>
          <p:cNvPr id="206" name="Rectangle 205">
            <a:extLst>
              <a:ext uri="{FF2B5EF4-FFF2-40B4-BE49-F238E27FC236}">
                <a16:creationId xmlns:a16="http://schemas.microsoft.com/office/drawing/2014/main" id="{4DBCC704-01B5-4509-A0EC-C7859D036DDF}"/>
              </a:ext>
            </a:extLst>
          </p:cNvPr>
          <p:cNvSpPr/>
          <p:nvPr/>
        </p:nvSpPr>
        <p:spPr>
          <a:xfrm>
            <a:off x="5261736" y="3046174"/>
            <a:ext cx="2986538"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Possibilité de traverser le mur ?</a:t>
            </a:r>
          </a:p>
        </p:txBody>
      </p:sp>
      <p:sp>
        <p:nvSpPr>
          <p:cNvPr id="208" name="Rectangle 207">
            <a:extLst>
              <a:ext uri="{FF2B5EF4-FFF2-40B4-BE49-F238E27FC236}">
                <a16:creationId xmlns:a16="http://schemas.microsoft.com/office/drawing/2014/main" id="{D6E69A13-7F69-4103-9CC0-D227B17E6F2A}"/>
              </a:ext>
            </a:extLst>
          </p:cNvPr>
          <p:cNvSpPr/>
          <p:nvPr/>
        </p:nvSpPr>
        <p:spPr>
          <a:xfrm>
            <a:off x="5261736" y="3304955"/>
            <a:ext cx="2986538"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Eau chaude ou eau froide ?</a:t>
            </a:r>
          </a:p>
        </p:txBody>
      </p:sp>
      <p:sp>
        <p:nvSpPr>
          <p:cNvPr id="210" name="Bulle narrative : rectangle à coins arrondis 209">
            <a:extLst>
              <a:ext uri="{FF2B5EF4-FFF2-40B4-BE49-F238E27FC236}">
                <a16:creationId xmlns:a16="http://schemas.microsoft.com/office/drawing/2014/main" id="{0965E0E6-5C2B-4DE6-AE96-8A8EB5A9A671}"/>
              </a:ext>
            </a:extLst>
          </p:cNvPr>
          <p:cNvSpPr/>
          <p:nvPr/>
        </p:nvSpPr>
        <p:spPr>
          <a:xfrm>
            <a:off x="9030768" y="2722234"/>
            <a:ext cx="2757215" cy="2870827"/>
          </a:xfrm>
          <a:prstGeom prst="wedgeRoundRectCallout">
            <a:avLst>
              <a:gd name="adj1" fmla="val -66909"/>
              <a:gd name="adj2" fmla="val 27592"/>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Le bouton </a:t>
            </a:r>
            <a:r>
              <a:rPr lang="fr-FR" sz="1100" b="1" dirty="0">
                <a:solidFill>
                  <a:schemeClr val="tx1"/>
                </a:solidFill>
              </a:rPr>
              <a:t>Annuler</a:t>
            </a:r>
            <a:r>
              <a:rPr lang="fr-FR" sz="1100" dirty="0">
                <a:solidFill>
                  <a:schemeClr val="tx1"/>
                </a:solidFill>
              </a:rPr>
              <a:t>, permet d’annuler toutes modifications et de revenir sur la page principale des scénarios.</a:t>
            </a:r>
          </a:p>
          <a:p>
            <a:pPr algn="just"/>
            <a:endParaRPr lang="fr-FR" sz="1100" dirty="0">
              <a:solidFill>
                <a:schemeClr val="tx1"/>
              </a:solidFill>
            </a:endParaRPr>
          </a:p>
          <a:p>
            <a:pPr algn="just"/>
            <a:r>
              <a:rPr lang="fr-FR" sz="1100" dirty="0">
                <a:solidFill>
                  <a:schemeClr val="tx1"/>
                </a:solidFill>
              </a:rPr>
              <a:t>Le bouton </a:t>
            </a:r>
            <a:r>
              <a:rPr lang="fr-FR" sz="1100" b="1" dirty="0">
                <a:solidFill>
                  <a:schemeClr val="tx1"/>
                </a:solidFill>
              </a:rPr>
              <a:t>Supprimer</a:t>
            </a:r>
            <a:r>
              <a:rPr lang="fr-FR" sz="1100" dirty="0">
                <a:solidFill>
                  <a:schemeClr val="tx1"/>
                </a:solidFill>
              </a:rPr>
              <a:t> :</a:t>
            </a:r>
          </a:p>
          <a:p>
            <a:pPr marL="171450" indent="-171450" algn="just">
              <a:buFontTx/>
              <a:buChar char="-"/>
            </a:pPr>
            <a:r>
              <a:rPr lang="fr-FR" sz="1100" dirty="0">
                <a:solidFill>
                  <a:schemeClr val="tx1"/>
                </a:solidFill>
              </a:rPr>
              <a:t>Supprime la question de la liste (si sélectionnée)</a:t>
            </a:r>
          </a:p>
          <a:p>
            <a:pPr marL="171450" indent="-171450" algn="just">
              <a:buFontTx/>
              <a:buChar char="-"/>
            </a:pPr>
            <a:r>
              <a:rPr lang="fr-FR" sz="1100" dirty="0">
                <a:solidFill>
                  <a:schemeClr val="tx1"/>
                </a:solidFill>
              </a:rPr>
              <a:t>Sinon, enlève le composant du scénario (si sélectionné)</a:t>
            </a:r>
          </a:p>
          <a:p>
            <a:pPr marL="171450" indent="-171450" algn="just">
              <a:buFontTx/>
              <a:buChar char="-"/>
            </a:pPr>
            <a:r>
              <a:rPr lang="fr-FR" sz="1100" dirty="0">
                <a:solidFill>
                  <a:schemeClr val="tx1"/>
                </a:solidFill>
              </a:rPr>
              <a:t>Sinon, supprime le scénario</a:t>
            </a:r>
          </a:p>
          <a:p>
            <a:pPr algn="just"/>
            <a:r>
              <a:rPr lang="fr-FR" sz="1100" dirty="0">
                <a:solidFill>
                  <a:schemeClr val="tx1"/>
                </a:solidFill>
              </a:rPr>
              <a:t>Toutes suppressions demandent une confirmation.</a:t>
            </a:r>
          </a:p>
          <a:p>
            <a:pPr algn="just"/>
            <a:endParaRPr lang="fr-FR" sz="1100" dirty="0">
              <a:solidFill>
                <a:schemeClr val="tx1"/>
              </a:solidFill>
            </a:endParaRPr>
          </a:p>
          <a:p>
            <a:pPr algn="just"/>
            <a:r>
              <a:rPr lang="fr-FR" sz="1100" dirty="0">
                <a:solidFill>
                  <a:schemeClr val="tx1"/>
                </a:solidFill>
              </a:rPr>
              <a:t>Le bouton </a:t>
            </a:r>
            <a:r>
              <a:rPr lang="fr-FR" sz="1100" b="1" dirty="0">
                <a:solidFill>
                  <a:schemeClr val="tx1"/>
                </a:solidFill>
              </a:rPr>
              <a:t>Enregistrer</a:t>
            </a:r>
            <a:r>
              <a:rPr lang="fr-FR" sz="1100" dirty="0">
                <a:solidFill>
                  <a:schemeClr val="tx1"/>
                </a:solidFill>
              </a:rPr>
              <a:t> sauvegarde les modifications réalisées et retourne à la page principale des scénarios.</a:t>
            </a:r>
          </a:p>
        </p:txBody>
      </p:sp>
    </p:spTree>
    <p:extLst>
      <p:ext uri="{BB962C8B-B14F-4D97-AF65-F5344CB8AC3E}">
        <p14:creationId xmlns:p14="http://schemas.microsoft.com/office/powerpoint/2010/main" val="12296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F80D0A70-FEDB-4FB0-86FC-15A39C5F8573}"/>
              </a:ext>
            </a:extLst>
          </p:cNvPr>
          <p:cNvSpPr/>
          <p:nvPr/>
        </p:nvSpPr>
        <p:spPr>
          <a:xfrm>
            <a:off x="6856521" y="1740023"/>
            <a:ext cx="1573106"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2" name="Rectangle 1">
            <a:extLst>
              <a:ext uri="{FF2B5EF4-FFF2-40B4-BE49-F238E27FC236}">
                <a16:creationId xmlns:a16="http://schemas.microsoft.com/office/drawing/2014/main" id="{017B75AB-54C7-44CB-A0A3-B08B2B7FF89B}"/>
              </a:ext>
            </a:extLst>
          </p:cNvPr>
          <p:cNvSpPr/>
          <p:nvPr/>
        </p:nvSpPr>
        <p:spPr>
          <a:xfrm>
            <a:off x="5335479" y="1740023"/>
            <a:ext cx="1521042"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3" name="Rectangle 2">
            <a:extLst>
              <a:ext uri="{FF2B5EF4-FFF2-40B4-BE49-F238E27FC236}">
                <a16:creationId xmlns:a16="http://schemas.microsoft.com/office/drawing/2014/main" id="{C02EE296-3860-425B-ACD1-3E152046259C}"/>
              </a:ext>
            </a:extLst>
          </p:cNvPr>
          <p:cNvSpPr/>
          <p:nvPr/>
        </p:nvSpPr>
        <p:spPr>
          <a:xfrm>
            <a:off x="3759264" y="1739910"/>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9" name="Rectangle 8">
            <a:extLst>
              <a:ext uri="{FF2B5EF4-FFF2-40B4-BE49-F238E27FC236}">
                <a16:creationId xmlns:a16="http://schemas.microsoft.com/office/drawing/2014/main" id="{AAD3460A-35A6-4197-8844-8EE32EACC946}"/>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Devis</a:t>
            </a:r>
          </a:p>
        </p:txBody>
      </p:sp>
      <p:sp>
        <p:nvSpPr>
          <p:cNvPr id="10" name="Rectangle 9">
            <a:extLst>
              <a:ext uri="{FF2B5EF4-FFF2-40B4-BE49-F238E27FC236}">
                <a16:creationId xmlns:a16="http://schemas.microsoft.com/office/drawing/2014/main" id="{492860BC-DFF8-4C94-9300-5C8A6EF401D3}"/>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B0B632E2-C5FC-478A-8782-A7CDA352FF95}"/>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100" dirty="0">
                <a:solidFill>
                  <a:schemeClr val="tx1"/>
                </a:solidFill>
              </a:rPr>
              <a:t>La page principale du devis permet de sélectionner directement le client, et de poursuivre avec un scénario existant ou non. </a:t>
            </a:r>
          </a:p>
        </p:txBody>
      </p:sp>
      <p:sp>
        <p:nvSpPr>
          <p:cNvPr id="105" name="Rectangle 104">
            <a:extLst>
              <a:ext uri="{FF2B5EF4-FFF2-40B4-BE49-F238E27FC236}">
                <a16:creationId xmlns:a16="http://schemas.microsoft.com/office/drawing/2014/main" id="{A49D9110-AE5D-44AF-89CE-20E93D85B7B6}"/>
              </a:ext>
            </a:extLst>
          </p:cNvPr>
          <p:cNvSpPr/>
          <p:nvPr/>
        </p:nvSpPr>
        <p:spPr>
          <a:xfrm>
            <a:off x="2559840" y="2964314"/>
            <a:ext cx="45719" cy="345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A3A4D35-CABA-4785-A3CF-C27DADCE2C37}"/>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(Page principale)</a:t>
            </a:r>
          </a:p>
        </p:txBody>
      </p:sp>
      <p:sp>
        <p:nvSpPr>
          <p:cNvPr id="8" name="Bulle narrative : rectangle à coins arrondis 7">
            <a:extLst>
              <a:ext uri="{FF2B5EF4-FFF2-40B4-BE49-F238E27FC236}">
                <a16:creationId xmlns:a16="http://schemas.microsoft.com/office/drawing/2014/main" id="{561A5A0A-D54B-4003-9BF2-105F2C335B87}"/>
              </a:ext>
            </a:extLst>
          </p:cNvPr>
          <p:cNvSpPr/>
          <p:nvPr/>
        </p:nvSpPr>
        <p:spPr>
          <a:xfrm>
            <a:off x="646325" y="3039652"/>
            <a:ext cx="1954635" cy="446594"/>
          </a:xfrm>
          <a:prstGeom prst="wedgeRoundRectCallout">
            <a:avLst>
              <a:gd name="adj1" fmla="val 102772"/>
              <a:gd name="adj2" fmla="val 33133"/>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Liste des scénarios enregistrés. </a:t>
            </a:r>
          </a:p>
        </p:txBody>
      </p:sp>
      <p:sp>
        <p:nvSpPr>
          <p:cNvPr id="60" name="Rectangle 59">
            <a:extLst>
              <a:ext uri="{FF2B5EF4-FFF2-40B4-BE49-F238E27FC236}">
                <a16:creationId xmlns:a16="http://schemas.microsoft.com/office/drawing/2014/main" id="{689F2936-59ED-4372-8678-280AF367E427}"/>
              </a:ext>
            </a:extLst>
          </p:cNvPr>
          <p:cNvSpPr/>
          <p:nvPr/>
        </p:nvSpPr>
        <p:spPr>
          <a:xfrm>
            <a:off x="8217886" y="2850555"/>
            <a:ext cx="77244" cy="171063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a:extLst>
              <a:ext uri="{FF2B5EF4-FFF2-40B4-BE49-F238E27FC236}">
                <a16:creationId xmlns:a16="http://schemas.microsoft.com/office/drawing/2014/main" id="{3C45A7DA-38EA-45D7-A81A-3B91D3C737DB}"/>
              </a:ext>
            </a:extLst>
          </p:cNvPr>
          <p:cNvSpPr/>
          <p:nvPr/>
        </p:nvSpPr>
        <p:spPr>
          <a:xfrm>
            <a:off x="8220048" y="2952170"/>
            <a:ext cx="72391" cy="41973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a:extLst>
              <a:ext uri="{FF2B5EF4-FFF2-40B4-BE49-F238E27FC236}">
                <a16:creationId xmlns:a16="http://schemas.microsoft.com/office/drawing/2014/main" id="{B2946288-354F-4888-BFE5-3E622B704704}"/>
              </a:ext>
            </a:extLst>
          </p:cNvPr>
          <p:cNvSpPr/>
          <p:nvPr/>
        </p:nvSpPr>
        <p:spPr>
          <a:xfrm>
            <a:off x="3905013" y="2851993"/>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1 avec un très long nom </a:t>
            </a:r>
          </a:p>
        </p:txBody>
      </p:sp>
      <p:sp>
        <p:nvSpPr>
          <p:cNvPr id="63" name="Rectangle 62">
            <a:extLst>
              <a:ext uri="{FF2B5EF4-FFF2-40B4-BE49-F238E27FC236}">
                <a16:creationId xmlns:a16="http://schemas.microsoft.com/office/drawing/2014/main" id="{D1260BA7-A6F7-4165-B67C-858B4A7E5488}"/>
              </a:ext>
            </a:extLst>
          </p:cNvPr>
          <p:cNvSpPr/>
          <p:nvPr/>
        </p:nvSpPr>
        <p:spPr>
          <a:xfrm>
            <a:off x="3905013" y="3138602"/>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2 avec un très long nom </a:t>
            </a:r>
          </a:p>
        </p:txBody>
      </p:sp>
      <p:sp>
        <p:nvSpPr>
          <p:cNvPr id="64" name="Rectangle 63">
            <a:extLst>
              <a:ext uri="{FF2B5EF4-FFF2-40B4-BE49-F238E27FC236}">
                <a16:creationId xmlns:a16="http://schemas.microsoft.com/office/drawing/2014/main" id="{382AFA1E-F119-4AEF-9B4A-148FF1320EA4}"/>
              </a:ext>
            </a:extLst>
          </p:cNvPr>
          <p:cNvSpPr/>
          <p:nvPr/>
        </p:nvSpPr>
        <p:spPr>
          <a:xfrm>
            <a:off x="3905013" y="3420890"/>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3</a:t>
            </a:r>
          </a:p>
        </p:txBody>
      </p:sp>
      <p:sp>
        <p:nvSpPr>
          <p:cNvPr id="66" name="Rectangle 65">
            <a:extLst>
              <a:ext uri="{FF2B5EF4-FFF2-40B4-BE49-F238E27FC236}">
                <a16:creationId xmlns:a16="http://schemas.microsoft.com/office/drawing/2014/main" id="{0D44869B-50E3-4C77-ADB7-6C491BC95BC8}"/>
              </a:ext>
            </a:extLst>
          </p:cNvPr>
          <p:cNvSpPr/>
          <p:nvPr/>
        </p:nvSpPr>
        <p:spPr>
          <a:xfrm>
            <a:off x="3905013" y="3707499"/>
            <a:ext cx="4294058" cy="286733"/>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4</a:t>
            </a:r>
          </a:p>
        </p:txBody>
      </p:sp>
      <p:sp>
        <p:nvSpPr>
          <p:cNvPr id="68" name="Rectangle 67">
            <a:extLst>
              <a:ext uri="{FF2B5EF4-FFF2-40B4-BE49-F238E27FC236}">
                <a16:creationId xmlns:a16="http://schemas.microsoft.com/office/drawing/2014/main" id="{AE160032-486B-4BD3-8D71-32197C766774}"/>
              </a:ext>
            </a:extLst>
          </p:cNvPr>
          <p:cNvSpPr/>
          <p:nvPr/>
        </p:nvSpPr>
        <p:spPr>
          <a:xfrm>
            <a:off x="3905013" y="3987851"/>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5</a:t>
            </a:r>
          </a:p>
        </p:txBody>
      </p:sp>
      <p:sp>
        <p:nvSpPr>
          <p:cNvPr id="69" name="Rectangle 68">
            <a:extLst>
              <a:ext uri="{FF2B5EF4-FFF2-40B4-BE49-F238E27FC236}">
                <a16:creationId xmlns:a16="http://schemas.microsoft.com/office/drawing/2014/main" id="{77049413-39D1-4EA6-8D23-859FD11939D0}"/>
              </a:ext>
            </a:extLst>
          </p:cNvPr>
          <p:cNvSpPr/>
          <p:nvPr/>
        </p:nvSpPr>
        <p:spPr>
          <a:xfrm>
            <a:off x="3905013" y="4274460"/>
            <a:ext cx="429405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Exemple de Titre n° 6</a:t>
            </a:r>
          </a:p>
        </p:txBody>
      </p:sp>
      <p:sp>
        <p:nvSpPr>
          <p:cNvPr id="71" name="Rectangle 70">
            <a:extLst>
              <a:ext uri="{FF2B5EF4-FFF2-40B4-BE49-F238E27FC236}">
                <a16:creationId xmlns:a16="http://schemas.microsoft.com/office/drawing/2014/main" id="{B20BF607-2F41-4F5C-B21F-F9787C518818}"/>
              </a:ext>
            </a:extLst>
          </p:cNvPr>
          <p:cNvSpPr/>
          <p:nvPr/>
        </p:nvSpPr>
        <p:spPr>
          <a:xfrm>
            <a:off x="3886198" y="2837602"/>
            <a:ext cx="4419600" cy="172359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5D7FF832-B3CE-4535-8C0F-B47BB2D15419}"/>
              </a:ext>
            </a:extLst>
          </p:cNvPr>
          <p:cNvSpPr/>
          <p:nvPr/>
        </p:nvSpPr>
        <p:spPr>
          <a:xfrm>
            <a:off x="4355349" y="4710832"/>
            <a:ext cx="1279586" cy="31673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Continuer</a:t>
            </a:r>
          </a:p>
        </p:txBody>
      </p:sp>
      <p:sp>
        <p:nvSpPr>
          <p:cNvPr id="13" name="Rectangle : coins arrondis 12">
            <a:extLst>
              <a:ext uri="{FF2B5EF4-FFF2-40B4-BE49-F238E27FC236}">
                <a16:creationId xmlns:a16="http://schemas.microsoft.com/office/drawing/2014/main" id="{97A3502B-CAFD-4565-A0DB-FCDA64462CD0}"/>
              </a:ext>
            </a:extLst>
          </p:cNvPr>
          <p:cNvSpPr/>
          <p:nvPr/>
        </p:nvSpPr>
        <p:spPr>
          <a:xfrm>
            <a:off x="6571531" y="4710832"/>
            <a:ext cx="1279586" cy="31673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Autre scénario</a:t>
            </a:r>
          </a:p>
        </p:txBody>
      </p:sp>
      <p:sp>
        <p:nvSpPr>
          <p:cNvPr id="17" name="Bulle narrative : rectangle à coins arrondis 16">
            <a:extLst>
              <a:ext uri="{FF2B5EF4-FFF2-40B4-BE49-F238E27FC236}">
                <a16:creationId xmlns:a16="http://schemas.microsoft.com/office/drawing/2014/main" id="{120F1118-437D-4492-9879-9370836014BE}"/>
              </a:ext>
            </a:extLst>
          </p:cNvPr>
          <p:cNvSpPr/>
          <p:nvPr/>
        </p:nvSpPr>
        <p:spPr>
          <a:xfrm>
            <a:off x="646325" y="4309355"/>
            <a:ext cx="1954635" cy="1081794"/>
          </a:xfrm>
          <a:prstGeom prst="wedgeRoundRectCallout">
            <a:avLst>
              <a:gd name="adj1" fmla="val 95673"/>
              <a:gd name="adj2" fmla="val 9191"/>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Si le scénario du client correspond à un scénario enregistré dans la liste, alors on peut </a:t>
            </a:r>
            <a:r>
              <a:rPr lang="fr-FR" sz="1100" b="1" dirty="0">
                <a:solidFill>
                  <a:schemeClr val="tx1"/>
                </a:solidFill>
              </a:rPr>
              <a:t>continuer</a:t>
            </a:r>
            <a:r>
              <a:rPr lang="fr-FR" sz="1100" dirty="0">
                <a:solidFill>
                  <a:schemeClr val="tx1"/>
                </a:solidFill>
              </a:rPr>
              <a:t> en le sélectionnant et en appuyant sur ce bouton.</a:t>
            </a:r>
          </a:p>
        </p:txBody>
      </p:sp>
      <p:sp>
        <p:nvSpPr>
          <p:cNvPr id="19" name="Bulle narrative : rectangle à coins arrondis 18">
            <a:extLst>
              <a:ext uri="{FF2B5EF4-FFF2-40B4-BE49-F238E27FC236}">
                <a16:creationId xmlns:a16="http://schemas.microsoft.com/office/drawing/2014/main" id="{259B0B4D-A688-46F4-93AA-9147855000CB}"/>
              </a:ext>
            </a:extLst>
          </p:cNvPr>
          <p:cNvSpPr/>
          <p:nvPr/>
        </p:nvSpPr>
        <p:spPr>
          <a:xfrm>
            <a:off x="9412592" y="4309354"/>
            <a:ext cx="1954635" cy="1081795"/>
          </a:xfrm>
          <a:prstGeom prst="wedgeRoundRectCallout">
            <a:avLst>
              <a:gd name="adj1" fmla="val -87589"/>
              <a:gd name="adj2" fmla="val 8357"/>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Si le scénario ne figure pas parmi cette liste, alors on peut continuer avec un </a:t>
            </a:r>
            <a:r>
              <a:rPr lang="fr-FR" sz="1100" b="1" dirty="0">
                <a:solidFill>
                  <a:schemeClr val="tx1"/>
                </a:solidFill>
              </a:rPr>
              <a:t>autre scénario </a:t>
            </a:r>
            <a:r>
              <a:rPr lang="fr-FR" sz="1100" dirty="0">
                <a:solidFill>
                  <a:schemeClr val="tx1"/>
                </a:solidFill>
              </a:rPr>
              <a:t>en appuyant sur ce bouton. Il sera possible de l’enregistrer par la suite.</a:t>
            </a:r>
          </a:p>
        </p:txBody>
      </p:sp>
      <p:sp>
        <p:nvSpPr>
          <p:cNvPr id="20" name="Rectangle 19">
            <a:extLst>
              <a:ext uri="{FF2B5EF4-FFF2-40B4-BE49-F238E27FC236}">
                <a16:creationId xmlns:a16="http://schemas.microsoft.com/office/drawing/2014/main" id="{DC430623-C8B0-49D3-819F-1D29FB287669}"/>
              </a:ext>
            </a:extLst>
          </p:cNvPr>
          <p:cNvSpPr/>
          <p:nvPr/>
        </p:nvSpPr>
        <p:spPr>
          <a:xfrm>
            <a:off x="5353809" y="2363038"/>
            <a:ext cx="2420980" cy="2103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 du client</a:t>
            </a:r>
          </a:p>
        </p:txBody>
      </p:sp>
      <p:sp>
        <p:nvSpPr>
          <p:cNvPr id="24" name="Rectangle 23">
            <a:extLst>
              <a:ext uri="{FF2B5EF4-FFF2-40B4-BE49-F238E27FC236}">
                <a16:creationId xmlns:a16="http://schemas.microsoft.com/office/drawing/2014/main" id="{4A9E7F1D-4F20-4CC1-AF10-BFF031476B49}"/>
              </a:ext>
            </a:extLst>
          </p:cNvPr>
          <p:cNvSpPr/>
          <p:nvPr/>
        </p:nvSpPr>
        <p:spPr>
          <a:xfrm>
            <a:off x="4269395" y="2338110"/>
            <a:ext cx="992643"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 du client</a:t>
            </a:r>
          </a:p>
        </p:txBody>
      </p:sp>
      <p:sp>
        <p:nvSpPr>
          <p:cNvPr id="25" name="Bulle narrative : rectangle à coins arrondis 24">
            <a:extLst>
              <a:ext uri="{FF2B5EF4-FFF2-40B4-BE49-F238E27FC236}">
                <a16:creationId xmlns:a16="http://schemas.microsoft.com/office/drawing/2014/main" id="{8D08644C-EBB7-45AE-B7A8-6789CDA3179A}"/>
              </a:ext>
            </a:extLst>
          </p:cNvPr>
          <p:cNvSpPr/>
          <p:nvPr/>
        </p:nvSpPr>
        <p:spPr>
          <a:xfrm>
            <a:off x="9366222" y="2114423"/>
            <a:ext cx="1954635" cy="818862"/>
          </a:xfrm>
          <a:prstGeom prst="wedgeRoundRectCallout">
            <a:avLst>
              <a:gd name="adj1" fmla="val -87589"/>
              <a:gd name="adj2" fmla="val 8357"/>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liste de tous les clients enregistrés se déroule en appuyant sur la barre. Il suffit d’y sélectionner le client.</a:t>
            </a:r>
          </a:p>
        </p:txBody>
      </p:sp>
      <p:cxnSp>
        <p:nvCxnSpPr>
          <p:cNvPr id="85" name="Connecteur droit 84">
            <a:extLst>
              <a:ext uri="{FF2B5EF4-FFF2-40B4-BE49-F238E27FC236}">
                <a16:creationId xmlns:a16="http://schemas.microsoft.com/office/drawing/2014/main" id="{6314CB44-5CA6-463A-852F-93892E9D0B68}"/>
              </a:ext>
            </a:extLst>
          </p:cNvPr>
          <p:cNvCxnSpPr>
            <a:cxnSpLocks/>
          </p:cNvCxnSpPr>
          <p:nvPr/>
        </p:nvCxnSpPr>
        <p:spPr>
          <a:xfrm>
            <a:off x="7565742" y="2426055"/>
            <a:ext cx="86021"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6" name="Connecteur droit 85">
            <a:extLst>
              <a:ext uri="{FF2B5EF4-FFF2-40B4-BE49-F238E27FC236}">
                <a16:creationId xmlns:a16="http://schemas.microsoft.com/office/drawing/2014/main" id="{4C5B674F-483B-4486-96C3-6C99D1BE1056}"/>
              </a:ext>
            </a:extLst>
          </p:cNvPr>
          <p:cNvCxnSpPr>
            <a:cxnSpLocks/>
          </p:cNvCxnSpPr>
          <p:nvPr/>
        </p:nvCxnSpPr>
        <p:spPr>
          <a:xfrm flipH="1">
            <a:off x="7632716" y="2426055"/>
            <a:ext cx="95244"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80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F80D0A70-FEDB-4FB0-86FC-15A39C5F8573}"/>
              </a:ext>
            </a:extLst>
          </p:cNvPr>
          <p:cNvSpPr/>
          <p:nvPr/>
        </p:nvSpPr>
        <p:spPr>
          <a:xfrm>
            <a:off x="6856521" y="1740023"/>
            <a:ext cx="1573106"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2" name="Rectangle 1">
            <a:extLst>
              <a:ext uri="{FF2B5EF4-FFF2-40B4-BE49-F238E27FC236}">
                <a16:creationId xmlns:a16="http://schemas.microsoft.com/office/drawing/2014/main" id="{017B75AB-54C7-44CB-A0A3-B08B2B7FF89B}"/>
              </a:ext>
            </a:extLst>
          </p:cNvPr>
          <p:cNvSpPr/>
          <p:nvPr/>
        </p:nvSpPr>
        <p:spPr>
          <a:xfrm>
            <a:off x="5335479" y="1740023"/>
            <a:ext cx="1521042"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3" name="Rectangle 2">
            <a:extLst>
              <a:ext uri="{FF2B5EF4-FFF2-40B4-BE49-F238E27FC236}">
                <a16:creationId xmlns:a16="http://schemas.microsoft.com/office/drawing/2014/main" id="{C02EE296-3860-425B-ACD1-3E152046259C}"/>
              </a:ext>
            </a:extLst>
          </p:cNvPr>
          <p:cNvSpPr/>
          <p:nvPr/>
        </p:nvSpPr>
        <p:spPr>
          <a:xfrm>
            <a:off x="3759264" y="1739910"/>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9" name="Rectangle 8">
            <a:extLst>
              <a:ext uri="{FF2B5EF4-FFF2-40B4-BE49-F238E27FC236}">
                <a16:creationId xmlns:a16="http://schemas.microsoft.com/office/drawing/2014/main" id="{AAD3460A-35A6-4197-8844-8EE32EACC946}"/>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Devis</a:t>
            </a:r>
          </a:p>
        </p:txBody>
      </p:sp>
      <p:sp>
        <p:nvSpPr>
          <p:cNvPr id="10" name="Rectangle 9">
            <a:extLst>
              <a:ext uri="{FF2B5EF4-FFF2-40B4-BE49-F238E27FC236}">
                <a16:creationId xmlns:a16="http://schemas.microsoft.com/office/drawing/2014/main" id="{492860BC-DFF8-4C94-9300-5C8A6EF401D3}"/>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B0B632E2-C5FC-478A-8782-A7CDA352FF95}"/>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100" dirty="0">
                <a:solidFill>
                  <a:schemeClr val="tx1"/>
                </a:solidFill>
              </a:rPr>
              <a:t>Toutes les questions à ne pas oublier, correspondant au scénario, sont affichées avant même de créer le devis ! Elles peuvent toutes être cochées afin de savoir lesquelles ont été répondues ou non, ainsi que de voir celles qui posent problème et celles qui n’en posent pas.</a:t>
            </a:r>
          </a:p>
        </p:txBody>
      </p:sp>
      <p:sp>
        <p:nvSpPr>
          <p:cNvPr id="105" name="Rectangle 104">
            <a:extLst>
              <a:ext uri="{FF2B5EF4-FFF2-40B4-BE49-F238E27FC236}">
                <a16:creationId xmlns:a16="http://schemas.microsoft.com/office/drawing/2014/main" id="{A49D9110-AE5D-44AF-89CE-20E93D85B7B6}"/>
              </a:ext>
            </a:extLst>
          </p:cNvPr>
          <p:cNvSpPr/>
          <p:nvPr/>
        </p:nvSpPr>
        <p:spPr>
          <a:xfrm>
            <a:off x="2559840" y="2964314"/>
            <a:ext cx="45719" cy="345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A3A4D35-CABA-4785-A3CF-C27DADCE2C37}"/>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(Continuer)</a:t>
            </a:r>
          </a:p>
        </p:txBody>
      </p:sp>
      <p:sp>
        <p:nvSpPr>
          <p:cNvPr id="62" name="Rectangle 61">
            <a:extLst>
              <a:ext uri="{FF2B5EF4-FFF2-40B4-BE49-F238E27FC236}">
                <a16:creationId xmlns:a16="http://schemas.microsoft.com/office/drawing/2014/main" id="{B2946288-354F-4888-BFE5-3E622B704704}"/>
              </a:ext>
            </a:extLst>
          </p:cNvPr>
          <p:cNvSpPr/>
          <p:nvPr/>
        </p:nvSpPr>
        <p:spPr>
          <a:xfrm>
            <a:off x="3905013" y="2326146"/>
            <a:ext cx="3584929"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chemeClr val="tx1"/>
                </a:solidFill>
              </a:rPr>
              <a:t>Question numéro 1 ? </a:t>
            </a:r>
          </a:p>
        </p:txBody>
      </p:sp>
      <p:sp>
        <p:nvSpPr>
          <p:cNvPr id="63" name="Rectangle 62">
            <a:extLst>
              <a:ext uri="{FF2B5EF4-FFF2-40B4-BE49-F238E27FC236}">
                <a16:creationId xmlns:a16="http://schemas.microsoft.com/office/drawing/2014/main" id="{D1260BA7-A6F7-4165-B67C-858B4A7E5488}"/>
              </a:ext>
            </a:extLst>
          </p:cNvPr>
          <p:cNvSpPr/>
          <p:nvPr/>
        </p:nvSpPr>
        <p:spPr>
          <a:xfrm>
            <a:off x="3905013" y="2612755"/>
            <a:ext cx="3584215"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chemeClr val="tx1"/>
                </a:solidFill>
              </a:rPr>
              <a:t>Question plutôt très longue, très spécifique et très détaillée numéro 2 ?</a:t>
            </a:r>
          </a:p>
        </p:txBody>
      </p:sp>
      <p:sp>
        <p:nvSpPr>
          <p:cNvPr id="64" name="Rectangle 63">
            <a:extLst>
              <a:ext uri="{FF2B5EF4-FFF2-40B4-BE49-F238E27FC236}">
                <a16:creationId xmlns:a16="http://schemas.microsoft.com/office/drawing/2014/main" id="{382AFA1E-F119-4AEF-9B4A-148FF1320EA4}"/>
              </a:ext>
            </a:extLst>
          </p:cNvPr>
          <p:cNvSpPr/>
          <p:nvPr/>
        </p:nvSpPr>
        <p:spPr>
          <a:xfrm>
            <a:off x="3905013" y="2895043"/>
            <a:ext cx="3584215"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chemeClr val="tx1"/>
                </a:solidFill>
              </a:rPr>
              <a:t>Question numéro 3 ? </a:t>
            </a:r>
          </a:p>
        </p:txBody>
      </p:sp>
      <p:sp>
        <p:nvSpPr>
          <p:cNvPr id="66" name="Rectangle 65">
            <a:extLst>
              <a:ext uri="{FF2B5EF4-FFF2-40B4-BE49-F238E27FC236}">
                <a16:creationId xmlns:a16="http://schemas.microsoft.com/office/drawing/2014/main" id="{0D44869B-50E3-4C77-ADB7-6C491BC95BC8}"/>
              </a:ext>
            </a:extLst>
          </p:cNvPr>
          <p:cNvSpPr/>
          <p:nvPr/>
        </p:nvSpPr>
        <p:spPr>
          <a:xfrm>
            <a:off x="3905013" y="3181652"/>
            <a:ext cx="3584215"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chemeClr val="tx1"/>
                </a:solidFill>
              </a:rPr>
              <a:t>Question numéro 4 ? </a:t>
            </a:r>
          </a:p>
        </p:txBody>
      </p:sp>
      <p:sp>
        <p:nvSpPr>
          <p:cNvPr id="68" name="Rectangle 67">
            <a:extLst>
              <a:ext uri="{FF2B5EF4-FFF2-40B4-BE49-F238E27FC236}">
                <a16:creationId xmlns:a16="http://schemas.microsoft.com/office/drawing/2014/main" id="{AE160032-486B-4BD3-8D71-32197C766774}"/>
              </a:ext>
            </a:extLst>
          </p:cNvPr>
          <p:cNvSpPr/>
          <p:nvPr/>
        </p:nvSpPr>
        <p:spPr>
          <a:xfrm>
            <a:off x="3905013" y="3462004"/>
            <a:ext cx="3584215"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chemeClr val="tx1"/>
                </a:solidFill>
              </a:rPr>
              <a:t>Question numéro 5 ? </a:t>
            </a:r>
          </a:p>
        </p:txBody>
      </p:sp>
      <p:sp>
        <p:nvSpPr>
          <p:cNvPr id="69" name="Rectangle 68">
            <a:extLst>
              <a:ext uri="{FF2B5EF4-FFF2-40B4-BE49-F238E27FC236}">
                <a16:creationId xmlns:a16="http://schemas.microsoft.com/office/drawing/2014/main" id="{77049413-39D1-4EA6-8D23-859FD11939D0}"/>
              </a:ext>
            </a:extLst>
          </p:cNvPr>
          <p:cNvSpPr/>
          <p:nvPr/>
        </p:nvSpPr>
        <p:spPr>
          <a:xfrm>
            <a:off x="3905013" y="3748613"/>
            <a:ext cx="3584215"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chemeClr val="tx1"/>
                </a:solidFill>
              </a:rPr>
              <a:t>Question numéro 6 ? </a:t>
            </a:r>
          </a:p>
        </p:txBody>
      </p:sp>
      <p:sp>
        <p:nvSpPr>
          <p:cNvPr id="13" name="Rectangle : coins arrondis 12">
            <a:extLst>
              <a:ext uri="{FF2B5EF4-FFF2-40B4-BE49-F238E27FC236}">
                <a16:creationId xmlns:a16="http://schemas.microsoft.com/office/drawing/2014/main" id="{97A3502B-CAFD-4565-A0DB-FCDA64462CD0}"/>
              </a:ext>
            </a:extLst>
          </p:cNvPr>
          <p:cNvSpPr/>
          <p:nvPr/>
        </p:nvSpPr>
        <p:spPr>
          <a:xfrm>
            <a:off x="6981736" y="4588387"/>
            <a:ext cx="1124303" cy="31673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Autre scénario</a:t>
            </a:r>
          </a:p>
        </p:txBody>
      </p:sp>
      <p:sp>
        <p:nvSpPr>
          <p:cNvPr id="12" name="Rectangle : coins arrondis 11">
            <a:extLst>
              <a:ext uri="{FF2B5EF4-FFF2-40B4-BE49-F238E27FC236}">
                <a16:creationId xmlns:a16="http://schemas.microsoft.com/office/drawing/2014/main" id="{1ECA6494-BE4A-41F4-BFB4-D93734D1D1BC}"/>
              </a:ext>
            </a:extLst>
          </p:cNvPr>
          <p:cNvSpPr/>
          <p:nvPr/>
        </p:nvSpPr>
        <p:spPr>
          <a:xfrm>
            <a:off x="5533846" y="4593550"/>
            <a:ext cx="1124303" cy="31673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Continuer</a:t>
            </a:r>
          </a:p>
        </p:txBody>
      </p:sp>
      <p:sp>
        <p:nvSpPr>
          <p:cNvPr id="16" name="Rectangle : coins arrondis 15">
            <a:extLst>
              <a:ext uri="{FF2B5EF4-FFF2-40B4-BE49-F238E27FC236}">
                <a16:creationId xmlns:a16="http://schemas.microsoft.com/office/drawing/2014/main" id="{4A32E28A-0384-4B34-BC3E-0029081D6145}"/>
              </a:ext>
            </a:extLst>
          </p:cNvPr>
          <p:cNvSpPr/>
          <p:nvPr/>
        </p:nvSpPr>
        <p:spPr>
          <a:xfrm>
            <a:off x="4085955" y="4588743"/>
            <a:ext cx="1124303" cy="31673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Retour</a:t>
            </a:r>
          </a:p>
        </p:txBody>
      </p:sp>
      <p:sp>
        <p:nvSpPr>
          <p:cNvPr id="20" name="Rectangle 19">
            <a:extLst>
              <a:ext uri="{FF2B5EF4-FFF2-40B4-BE49-F238E27FC236}">
                <a16:creationId xmlns:a16="http://schemas.microsoft.com/office/drawing/2014/main" id="{6C6E05F7-CA9F-4ADE-B744-7270F9592FB0}"/>
              </a:ext>
            </a:extLst>
          </p:cNvPr>
          <p:cNvSpPr/>
          <p:nvPr/>
        </p:nvSpPr>
        <p:spPr>
          <a:xfrm>
            <a:off x="7491369" y="2327209"/>
            <a:ext cx="80233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solidFill>
                <a:schemeClr val="tx1"/>
              </a:solidFill>
            </a:endParaRPr>
          </a:p>
        </p:txBody>
      </p:sp>
      <p:sp>
        <p:nvSpPr>
          <p:cNvPr id="21" name="Rectangle 20">
            <a:extLst>
              <a:ext uri="{FF2B5EF4-FFF2-40B4-BE49-F238E27FC236}">
                <a16:creationId xmlns:a16="http://schemas.microsoft.com/office/drawing/2014/main" id="{F5DD249D-32C0-43C2-B2EC-00425499F67C}"/>
              </a:ext>
            </a:extLst>
          </p:cNvPr>
          <p:cNvSpPr/>
          <p:nvPr/>
        </p:nvSpPr>
        <p:spPr>
          <a:xfrm>
            <a:off x="7491369" y="2611561"/>
            <a:ext cx="80233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solidFill>
                <a:schemeClr val="tx1"/>
              </a:solidFill>
            </a:endParaRPr>
          </a:p>
        </p:txBody>
      </p:sp>
      <p:sp>
        <p:nvSpPr>
          <p:cNvPr id="22" name="Rectangle 21">
            <a:extLst>
              <a:ext uri="{FF2B5EF4-FFF2-40B4-BE49-F238E27FC236}">
                <a16:creationId xmlns:a16="http://schemas.microsoft.com/office/drawing/2014/main" id="{218BCB6C-7E02-4794-B70C-1C52CE4865B4}"/>
              </a:ext>
            </a:extLst>
          </p:cNvPr>
          <p:cNvSpPr/>
          <p:nvPr/>
        </p:nvSpPr>
        <p:spPr>
          <a:xfrm>
            <a:off x="7491369" y="2896400"/>
            <a:ext cx="802334"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solidFill>
                <a:schemeClr val="tx1"/>
              </a:solidFill>
            </a:endParaRPr>
          </a:p>
        </p:txBody>
      </p:sp>
      <p:sp>
        <p:nvSpPr>
          <p:cNvPr id="23" name="Rectangle 22">
            <a:extLst>
              <a:ext uri="{FF2B5EF4-FFF2-40B4-BE49-F238E27FC236}">
                <a16:creationId xmlns:a16="http://schemas.microsoft.com/office/drawing/2014/main" id="{8C5A78CA-108F-4905-A042-2B3A5E6EBAD7}"/>
              </a:ext>
            </a:extLst>
          </p:cNvPr>
          <p:cNvSpPr/>
          <p:nvPr/>
        </p:nvSpPr>
        <p:spPr>
          <a:xfrm>
            <a:off x="7491369" y="3180913"/>
            <a:ext cx="80304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solidFill>
                <a:schemeClr val="tx1"/>
              </a:solidFill>
            </a:endParaRPr>
          </a:p>
        </p:txBody>
      </p:sp>
      <p:sp>
        <p:nvSpPr>
          <p:cNvPr id="24" name="Rectangle 23">
            <a:extLst>
              <a:ext uri="{FF2B5EF4-FFF2-40B4-BE49-F238E27FC236}">
                <a16:creationId xmlns:a16="http://schemas.microsoft.com/office/drawing/2014/main" id="{312FB139-6D5F-41F3-9D17-2D0D61DFC64E}"/>
              </a:ext>
            </a:extLst>
          </p:cNvPr>
          <p:cNvSpPr/>
          <p:nvPr/>
        </p:nvSpPr>
        <p:spPr>
          <a:xfrm>
            <a:off x="7491369" y="3463371"/>
            <a:ext cx="803048" cy="286733"/>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solidFill>
                <a:schemeClr val="tx1"/>
              </a:solidFill>
            </a:endParaRPr>
          </a:p>
        </p:txBody>
      </p:sp>
      <p:sp>
        <p:nvSpPr>
          <p:cNvPr id="25" name="Rectangle 24">
            <a:extLst>
              <a:ext uri="{FF2B5EF4-FFF2-40B4-BE49-F238E27FC236}">
                <a16:creationId xmlns:a16="http://schemas.microsoft.com/office/drawing/2014/main" id="{971326DD-4683-460B-852E-2ECB074F44DE}"/>
              </a:ext>
            </a:extLst>
          </p:cNvPr>
          <p:cNvSpPr/>
          <p:nvPr/>
        </p:nvSpPr>
        <p:spPr>
          <a:xfrm>
            <a:off x="7490655" y="3747398"/>
            <a:ext cx="803048" cy="288821"/>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solidFill>
                <a:schemeClr val="tx1"/>
              </a:solidFill>
            </a:endParaRPr>
          </a:p>
        </p:txBody>
      </p:sp>
      <p:sp>
        <p:nvSpPr>
          <p:cNvPr id="60" name="Rectangle 59">
            <a:extLst>
              <a:ext uri="{FF2B5EF4-FFF2-40B4-BE49-F238E27FC236}">
                <a16:creationId xmlns:a16="http://schemas.microsoft.com/office/drawing/2014/main" id="{689F2936-59ED-4372-8678-280AF367E427}"/>
              </a:ext>
            </a:extLst>
          </p:cNvPr>
          <p:cNvSpPr/>
          <p:nvPr/>
        </p:nvSpPr>
        <p:spPr>
          <a:xfrm>
            <a:off x="8217886" y="2341485"/>
            <a:ext cx="77244" cy="199586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a:extLst>
              <a:ext uri="{FF2B5EF4-FFF2-40B4-BE49-F238E27FC236}">
                <a16:creationId xmlns:a16="http://schemas.microsoft.com/office/drawing/2014/main" id="{3C45A7DA-38EA-45D7-A81A-3B91D3C737DB}"/>
              </a:ext>
            </a:extLst>
          </p:cNvPr>
          <p:cNvSpPr/>
          <p:nvPr/>
        </p:nvSpPr>
        <p:spPr>
          <a:xfrm>
            <a:off x="8231802" y="2443101"/>
            <a:ext cx="52248" cy="172622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a:extLst>
              <a:ext uri="{FF2B5EF4-FFF2-40B4-BE49-F238E27FC236}">
                <a16:creationId xmlns:a16="http://schemas.microsoft.com/office/drawing/2014/main" id="{B20BF607-2F41-4F5C-B21F-F9787C518818}"/>
              </a:ext>
            </a:extLst>
          </p:cNvPr>
          <p:cNvSpPr/>
          <p:nvPr/>
        </p:nvSpPr>
        <p:spPr>
          <a:xfrm>
            <a:off x="3886198" y="2312959"/>
            <a:ext cx="4419600" cy="202439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7" name="Image 26">
            <a:extLst>
              <a:ext uri="{FF2B5EF4-FFF2-40B4-BE49-F238E27FC236}">
                <a16:creationId xmlns:a16="http://schemas.microsoft.com/office/drawing/2014/main" id="{BA30DE66-8E46-4BA9-B80E-452C543CDD9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61827" y="2338665"/>
            <a:ext cx="251045" cy="251045"/>
          </a:xfrm>
          <a:prstGeom prst="rect">
            <a:avLst/>
          </a:prstGeom>
        </p:spPr>
      </p:pic>
      <p:pic>
        <p:nvPicPr>
          <p:cNvPr id="31" name="Image 30">
            <a:extLst>
              <a:ext uri="{FF2B5EF4-FFF2-40B4-BE49-F238E27FC236}">
                <a16:creationId xmlns:a16="http://schemas.microsoft.com/office/drawing/2014/main" id="{03DA20A1-FFCE-4EF6-90A9-EDFB1BB039B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60053" y="2625398"/>
            <a:ext cx="251045" cy="251045"/>
          </a:xfrm>
          <a:prstGeom prst="rect">
            <a:avLst/>
          </a:prstGeom>
        </p:spPr>
      </p:pic>
      <p:pic>
        <p:nvPicPr>
          <p:cNvPr id="35" name="Image 34">
            <a:extLst>
              <a:ext uri="{FF2B5EF4-FFF2-40B4-BE49-F238E27FC236}">
                <a16:creationId xmlns:a16="http://schemas.microsoft.com/office/drawing/2014/main" id="{884EB56B-1100-4B45-9D86-76AC83A380C7}"/>
              </a:ext>
            </a:extLst>
          </p:cNvPr>
          <p:cNvPicPr>
            <a:picLocks noChangeAspect="1"/>
          </p:cNvPicPr>
          <p:nvPr/>
        </p:nvPicPr>
        <p:blipFill>
          <a:blip r:embed="rId6"/>
          <a:stretch>
            <a:fillRect/>
          </a:stretch>
        </p:blipFill>
        <p:spPr>
          <a:xfrm>
            <a:off x="7562899" y="3199398"/>
            <a:ext cx="248198" cy="248198"/>
          </a:xfrm>
          <a:prstGeom prst="rect">
            <a:avLst/>
          </a:prstGeom>
        </p:spPr>
      </p:pic>
      <p:pic>
        <p:nvPicPr>
          <p:cNvPr id="37" name="Image 36">
            <a:extLst>
              <a:ext uri="{FF2B5EF4-FFF2-40B4-BE49-F238E27FC236}">
                <a16:creationId xmlns:a16="http://schemas.microsoft.com/office/drawing/2014/main" id="{4E31E680-40B1-48CB-894B-95CD24400DA2}"/>
              </a:ext>
            </a:extLst>
          </p:cNvPr>
          <p:cNvPicPr>
            <a:picLocks noChangeAspect="1"/>
          </p:cNvPicPr>
          <p:nvPr/>
        </p:nvPicPr>
        <p:blipFill>
          <a:blip r:embed="rId6"/>
          <a:stretch>
            <a:fillRect/>
          </a:stretch>
        </p:blipFill>
        <p:spPr>
          <a:xfrm>
            <a:off x="7567887" y="3485804"/>
            <a:ext cx="248198" cy="248198"/>
          </a:xfrm>
          <a:prstGeom prst="rect">
            <a:avLst/>
          </a:prstGeom>
        </p:spPr>
      </p:pic>
      <p:pic>
        <p:nvPicPr>
          <p:cNvPr id="39" name="Image 38">
            <a:extLst>
              <a:ext uri="{FF2B5EF4-FFF2-40B4-BE49-F238E27FC236}">
                <a16:creationId xmlns:a16="http://schemas.microsoft.com/office/drawing/2014/main" id="{6EBACEC9-F8C5-4D5A-A3F8-BBB846DE33A8}"/>
              </a:ext>
            </a:extLst>
          </p:cNvPr>
          <p:cNvPicPr>
            <a:picLocks noChangeAspect="1"/>
          </p:cNvPicPr>
          <p:nvPr/>
        </p:nvPicPr>
        <p:blipFill>
          <a:blip r:embed="rId6"/>
          <a:stretch>
            <a:fillRect/>
          </a:stretch>
        </p:blipFill>
        <p:spPr>
          <a:xfrm>
            <a:off x="7570819" y="3773704"/>
            <a:ext cx="248198" cy="248198"/>
          </a:xfrm>
          <a:prstGeom prst="rect">
            <a:avLst/>
          </a:prstGeom>
        </p:spPr>
      </p:pic>
      <p:pic>
        <p:nvPicPr>
          <p:cNvPr id="53" name="Image 52">
            <a:extLst>
              <a:ext uri="{FF2B5EF4-FFF2-40B4-BE49-F238E27FC236}">
                <a16:creationId xmlns:a16="http://schemas.microsoft.com/office/drawing/2014/main" id="{ABEF4DAD-974E-49C2-ADFE-86C115BAF53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917456" y="3202249"/>
            <a:ext cx="244634" cy="244634"/>
          </a:xfrm>
          <a:prstGeom prst="rect">
            <a:avLst/>
          </a:prstGeom>
        </p:spPr>
      </p:pic>
      <p:pic>
        <p:nvPicPr>
          <p:cNvPr id="33" name="Image 32">
            <a:extLst>
              <a:ext uri="{FF2B5EF4-FFF2-40B4-BE49-F238E27FC236}">
                <a16:creationId xmlns:a16="http://schemas.microsoft.com/office/drawing/2014/main" id="{8213B574-BDEF-40AC-AC06-FF05028547F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910305" y="3488315"/>
            <a:ext cx="243916" cy="243916"/>
          </a:xfrm>
          <a:prstGeom prst="rect">
            <a:avLst/>
          </a:prstGeom>
        </p:spPr>
      </p:pic>
      <p:pic>
        <p:nvPicPr>
          <p:cNvPr id="57" name="Image 56">
            <a:extLst>
              <a:ext uri="{FF2B5EF4-FFF2-40B4-BE49-F238E27FC236}">
                <a16:creationId xmlns:a16="http://schemas.microsoft.com/office/drawing/2014/main" id="{AE19A4EE-4EB6-45EF-8769-099D1D8A0DAF}"/>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912338" y="3777591"/>
            <a:ext cx="243916" cy="243916"/>
          </a:xfrm>
          <a:prstGeom prst="rect">
            <a:avLst/>
          </a:prstGeom>
        </p:spPr>
      </p:pic>
      <p:pic>
        <p:nvPicPr>
          <p:cNvPr id="59" name="Image 58">
            <a:extLst>
              <a:ext uri="{FF2B5EF4-FFF2-40B4-BE49-F238E27FC236}">
                <a16:creationId xmlns:a16="http://schemas.microsoft.com/office/drawing/2014/main" id="{A435F915-8948-4FBA-BDD3-DE0D98142EC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66463" y="2910752"/>
            <a:ext cx="251045" cy="251045"/>
          </a:xfrm>
          <a:prstGeom prst="rect">
            <a:avLst/>
          </a:prstGeom>
        </p:spPr>
      </p:pic>
      <p:pic>
        <p:nvPicPr>
          <p:cNvPr id="73" name="Image 72">
            <a:extLst>
              <a:ext uri="{FF2B5EF4-FFF2-40B4-BE49-F238E27FC236}">
                <a16:creationId xmlns:a16="http://schemas.microsoft.com/office/drawing/2014/main" id="{BC076763-A76A-4BAC-A8B1-99770E2FF66A}"/>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912845" y="2630496"/>
            <a:ext cx="243916" cy="243916"/>
          </a:xfrm>
          <a:prstGeom prst="rect">
            <a:avLst/>
          </a:prstGeom>
        </p:spPr>
      </p:pic>
      <p:pic>
        <p:nvPicPr>
          <p:cNvPr id="75" name="Image 74">
            <a:extLst>
              <a:ext uri="{FF2B5EF4-FFF2-40B4-BE49-F238E27FC236}">
                <a16:creationId xmlns:a16="http://schemas.microsoft.com/office/drawing/2014/main" id="{30B23C06-A987-46F9-86BF-FDE28E7F8A1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914878" y="2915010"/>
            <a:ext cx="243916" cy="243916"/>
          </a:xfrm>
          <a:prstGeom prst="rect">
            <a:avLst/>
          </a:prstGeom>
        </p:spPr>
      </p:pic>
      <p:pic>
        <p:nvPicPr>
          <p:cNvPr id="77" name="Image 76">
            <a:extLst>
              <a:ext uri="{FF2B5EF4-FFF2-40B4-BE49-F238E27FC236}">
                <a16:creationId xmlns:a16="http://schemas.microsoft.com/office/drawing/2014/main" id="{066BC087-7135-4D9A-8C44-F7BCB970154A}"/>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915030" y="2344287"/>
            <a:ext cx="243916" cy="243916"/>
          </a:xfrm>
          <a:prstGeom prst="rect">
            <a:avLst/>
          </a:prstGeom>
        </p:spPr>
      </p:pic>
      <p:sp>
        <p:nvSpPr>
          <p:cNvPr id="79" name="Bulle narrative : rectangle à coins arrondis 78">
            <a:extLst>
              <a:ext uri="{FF2B5EF4-FFF2-40B4-BE49-F238E27FC236}">
                <a16:creationId xmlns:a16="http://schemas.microsoft.com/office/drawing/2014/main" id="{0928098E-8D5A-4BD4-BBE5-12627ABE053C}"/>
              </a:ext>
            </a:extLst>
          </p:cNvPr>
          <p:cNvSpPr/>
          <p:nvPr/>
        </p:nvSpPr>
        <p:spPr>
          <a:xfrm>
            <a:off x="9366223" y="2104686"/>
            <a:ext cx="1954635" cy="646234"/>
          </a:xfrm>
          <a:prstGeom prst="wedgeRoundRectCallout">
            <a:avLst>
              <a:gd name="adj1" fmla="val -87589"/>
              <a:gd name="adj2" fmla="val 8357"/>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Lorsque qu’une case est cochée, la couleur apparaît pour visualiser l’action. </a:t>
            </a:r>
          </a:p>
        </p:txBody>
      </p:sp>
      <p:sp>
        <p:nvSpPr>
          <p:cNvPr id="81" name="Bulle narrative : rectangle à coins arrondis 80">
            <a:extLst>
              <a:ext uri="{FF2B5EF4-FFF2-40B4-BE49-F238E27FC236}">
                <a16:creationId xmlns:a16="http://schemas.microsoft.com/office/drawing/2014/main" id="{2B7E93E4-3045-4FCD-BF93-0F61E9CD69DF}"/>
              </a:ext>
            </a:extLst>
          </p:cNvPr>
          <p:cNvSpPr/>
          <p:nvPr/>
        </p:nvSpPr>
        <p:spPr>
          <a:xfrm>
            <a:off x="733661" y="3618331"/>
            <a:ext cx="1954635" cy="1950458"/>
          </a:xfrm>
          <a:prstGeom prst="wedgeRoundRectCallout">
            <a:avLst>
              <a:gd name="adj1" fmla="val 95243"/>
              <a:gd name="adj2" fmla="val 8365"/>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Le bouton </a:t>
            </a:r>
            <a:r>
              <a:rPr lang="fr-FR" sz="1100" b="1" dirty="0">
                <a:solidFill>
                  <a:schemeClr val="tx1"/>
                </a:solidFill>
              </a:rPr>
              <a:t>Retour</a:t>
            </a:r>
            <a:r>
              <a:rPr lang="fr-FR" sz="1100" dirty="0">
                <a:solidFill>
                  <a:schemeClr val="tx1"/>
                </a:solidFill>
              </a:rPr>
              <a:t> permet de revenir à la page principale. </a:t>
            </a:r>
            <a:r>
              <a:rPr lang="fr-FR" sz="1100" b="1" dirty="0">
                <a:solidFill>
                  <a:schemeClr val="tx1"/>
                </a:solidFill>
              </a:rPr>
              <a:t>Continuer</a:t>
            </a:r>
            <a:r>
              <a:rPr lang="fr-FR" sz="1100" dirty="0">
                <a:solidFill>
                  <a:schemeClr val="tx1"/>
                </a:solidFill>
              </a:rPr>
              <a:t> permet d’accéder à la réalisation du devis à partir de ce scénario. Le bouton </a:t>
            </a:r>
            <a:r>
              <a:rPr lang="fr-FR" sz="1100" b="1" dirty="0">
                <a:solidFill>
                  <a:schemeClr val="tx1"/>
                </a:solidFill>
              </a:rPr>
              <a:t>Autre scénario </a:t>
            </a:r>
            <a:r>
              <a:rPr lang="fr-FR" sz="1100" dirty="0">
                <a:solidFill>
                  <a:schemeClr val="tx1"/>
                </a:solidFill>
              </a:rPr>
              <a:t>est le même que précédemment, il permet d’accéder au devis avec un nouveau scénario .</a:t>
            </a:r>
          </a:p>
        </p:txBody>
      </p:sp>
    </p:spTree>
    <p:extLst>
      <p:ext uri="{BB962C8B-B14F-4D97-AF65-F5344CB8AC3E}">
        <p14:creationId xmlns:p14="http://schemas.microsoft.com/office/powerpoint/2010/main" val="375439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moniteur, capture d’écran, écran, assis&#10;&#10;Description générée automatiquement">
            <a:extLst>
              <a:ext uri="{FF2B5EF4-FFF2-40B4-BE49-F238E27FC236}">
                <a16:creationId xmlns:a16="http://schemas.microsoft.com/office/drawing/2014/main" id="{E798FD1D-87D3-4A84-8F23-D8BAC0881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5400000">
            <a:off x="3605848" y="24413"/>
            <a:ext cx="4848225" cy="6858000"/>
          </a:xfrm>
          <a:prstGeom prst="rect">
            <a:avLst/>
          </a:prstGeom>
        </p:spPr>
      </p:pic>
      <p:sp>
        <p:nvSpPr>
          <p:cNvPr id="6" name="Rectangle 5">
            <a:extLst>
              <a:ext uri="{FF2B5EF4-FFF2-40B4-BE49-F238E27FC236}">
                <a16:creationId xmlns:a16="http://schemas.microsoft.com/office/drawing/2014/main" id="{3BC0FD7B-60E0-4F80-A532-AA86972286D8}"/>
              </a:ext>
            </a:extLst>
          </p:cNvPr>
          <p:cNvSpPr/>
          <p:nvPr/>
        </p:nvSpPr>
        <p:spPr>
          <a:xfrm>
            <a:off x="3305175" y="3221355"/>
            <a:ext cx="3810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FEA77A79-66F5-492D-AAFC-14837E02AFC5}"/>
              </a:ext>
            </a:extLst>
          </p:cNvPr>
          <p:cNvSpPr/>
          <p:nvPr/>
        </p:nvSpPr>
        <p:spPr>
          <a:xfrm>
            <a:off x="3762375" y="1740023"/>
            <a:ext cx="4667252" cy="34267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F80D0A70-FEDB-4FB0-86FC-15A39C5F8573}"/>
              </a:ext>
            </a:extLst>
          </p:cNvPr>
          <p:cNvSpPr/>
          <p:nvPr/>
        </p:nvSpPr>
        <p:spPr>
          <a:xfrm>
            <a:off x="6856521" y="1740023"/>
            <a:ext cx="1573106" cy="4572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Devis</a:t>
            </a:r>
          </a:p>
        </p:txBody>
      </p:sp>
      <p:sp>
        <p:nvSpPr>
          <p:cNvPr id="21" name="Rectangle 20">
            <a:extLst>
              <a:ext uri="{FF2B5EF4-FFF2-40B4-BE49-F238E27FC236}">
                <a16:creationId xmlns:a16="http://schemas.microsoft.com/office/drawing/2014/main" id="{9164A785-843E-4806-915D-9DA912C0D740}"/>
              </a:ext>
            </a:extLst>
          </p:cNvPr>
          <p:cNvSpPr/>
          <p:nvPr/>
        </p:nvSpPr>
        <p:spPr>
          <a:xfrm>
            <a:off x="3762372" y="2197223"/>
            <a:ext cx="1415115" cy="296958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a:extLst>
              <a:ext uri="{FF2B5EF4-FFF2-40B4-BE49-F238E27FC236}">
                <a16:creationId xmlns:a16="http://schemas.microsoft.com/office/drawing/2014/main" id="{017B75AB-54C7-44CB-A0A3-B08B2B7FF89B}"/>
              </a:ext>
            </a:extLst>
          </p:cNvPr>
          <p:cNvSpPr/>
          <p:nvPr/>
        </p:nvSpPr>
        <p:spPr>
          <a:xfrm>
            <a:off x="5335479" y="1740023"/>
            <a:ext cx="1521042"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Scénario</a:t>
            </a:r>
          </a:p>
        </p:txBody>
      </p:sp>
      <p:sp>
        <p:nvSpPr>
          <p:cNvPr id="3" name="Rectangle 2">
            <a:extLst>
              <a:ext uri="{FF2B5EF4-FFF2-40B4-BE49-F238E27FC236}">
                <a16:creationId xmlns:a16="http://schemas.microsoft.com/office/drawing/2014/main" id="{C02EE296-3860-425B-ACD1-3E152046259C}"/>
              </a:ext>
            </a:extLst>
          </p:cNvPr>
          <p:cNvSpPr/>
          <p:nvPr/>
        </p:nvSpPr>
        <p:spPr>
          <a:xfrm>
            <a:off x="3759264" y="1739910"/>
            <a:ext cx="1573106" cy="457200"/>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9" name="Rectangle 8">
            <a:extLst>
              <a:ext uri="{FF2B5EF4-FFF2-40B4-BE49-F238E27FC236}">
                <a16:creationId xmlns:a16="http://schemas.microsoft.com/office/drawing/2014/main" id="{AAD3460A-35A6-4197-8844-8EE32EACC946}"/>
              </a:ext>
            </a:extLst>
          </p:cNvPr>
          <p:cNvSpPr/>
          <p:nvPr/>
        </p:nvSpPr>
        <p:spPr>
          <a:xfrm>
            <a:off x="3762373" y="389446"/>
            <a:ext cx="4667254" cy="52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Onglet </a:t>
            </a:r>
            <a:r>
              <a:rPr lang="fr-FR" b="1" dirty="0">
                <a:solidFill>
                  <a:schemeClr val="accent2"/>
                </a:solidFill>
              </a:rPr>
              <a:t>Devis</a:t>
            </a:r>
          </a:p>
        </p:txBody>
      </p:sp>
      <p:sp>
        <p:nvSpPr>
          <p:cNvPr id="10" name="Rectangle 9">
            <a:extLst>
              <a:ext uri="{FF2B5EF4-FFF2-40B4-BE49-F238E27FC236}">
                <a16:creationId xmlns:a16="http://schemas.microsoft.com/office/drawing/2014/main" id="{492860BC-DFF8-4C94-9300-5C8A6EF401D3}"/>
              </a:ext>
            </a:extLst>
          </p:cNvPr>
          <p:cNvSpPr/>
          <p:nvPr/>
        </p:nvSpPr>
        <p:spPr>
          <a:xfrm>
            <a:off x="3686173" y="5174868"/>
            <a:ext cx="4819651" cy="1406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86B0F75-A18F-460E-8552-027DDC07495E}"/>
              </a:ext>
            </a:extLst>
          </p:cNvPr>
          <p:cNvSpPr/>
          <p:nvPr/>
        </p:nvSpPr>
        <p:spPr>
          <a:xfrm>
            <a:off x="3762374" y="778264"/>
            <a:ext cx="4667254" cy="32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(Continuer / Autre scénario)</a:t>
            </a:r>
          </a:p>
        </p:txBody>
      </p:sp>
      <p:sp>
        <p:nvSpPr>
          <p:cNvPr id="14" name="Rectangle 13">
            <a:extLst>
              <a:ext uri="{FF2B5EF4-FFF2-40B4-BE49-F238E27FC236}">
                <a16:creationId xmlns:a16="http://schemas.microsoft.com/office/drawing/2014/main" id="{B0B632E2-C5FC-478A-8782-A7CDA352FF95}"/>
              </a:ext>
            </a:extLst>
          </p:cNvPr>
          <p:cNvSpPr/>
          <p:nvPr/>
        </p:nvSpPr>
        <p:spPr>
          <a:xfrm>
            <a:off x="3173509" y="5946136"/>
            <a:ext cx="5712902" cy="621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100" dirty="0">
                <a:solidFill>
                  <a:schemeClr val="tx1"/>
                </a:solidFill>
              </a:rPr>
              <a:t>Voici la réalisation du devis. Elle se fait aussi simplement que la réalisation de scénarios ou de composants. Le scénario réalisé peut être enregistré à tout moment. </a:t>
            </a:r>
          </a:p>
          <a:p>
            <a:pPr algn="just"/>
            <a:r>
              <a:rPr lang="fr-FR" sz="1100" dirty="0">
                <a:solidFill>
                  <a:schemeClr val="tx1"/>
                </a:solidFill>
              </a:rPr>
              <a:t>Même pas besoin de mettre à jour le site internet ou la tablette, toutes les mises à jour sont automatiques lorsque la tablette est connectée à Internet.</a:t>
            </a:r>
          </a:p>
        </p:txBody>
      </p:sp>
      <p:sp>
        <p:nvSpPr>
          <p:cNvPr id="32" name="Rectangle 31">
            <a:extLst>
              <a:ext uri="{FF2B5EF4-FFF2-40B4-BE49-F238E27FC236}">
                <a16:creationId xmlns:a16="http://schemas.microsoft.com/office/drawing/2014/main" id="{434CB1FE-CBD0-4CD0-B933-678D557381DC}"/>
              </a:ext>
            </a:extLst>
          </p:cNvPr>
          <p:cNvSpPr/>
          <p:nvPr/>
        </p:nvSpPr>
        <p:spPr>
          <a:xfrm>
            <a:off x="3780973" y="2463897"/>
            <a:ext cx="1383667" cy="258337"/>
          </a:xfrm>
          <a:prstGeom prst="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Composants</a:t>
            </a:r>
          </a:p>
        </p:txBody>
      </p:sp>
      <p:sp>
        <p:nvSpPr>
          <p:cNvPr id="34" name="Rectangle 33">
            <a:extLst>
              <a:ext uri="{FF2B5EF4-FFF2-40B4-BE49-F238E27FC236}">
                <a16:creationId xmlns:a16="http://schemas.microsoft.com/office/drawing/2014/main" id="{5982F4F4-2DCD-46D4-AED5-8CE08A9C1829}"/>
              </a:ext>
            </a:extLst>
          </p:cNvPr>
          <p:cNvSpPr/>
          <p:nvPr/>
        </p:nvSpPr>
        <p:spPr>
          <a:xfrm>
            <a:off x="3780972" y="2722234"/>
            <a:ext cx="1380409"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1</a:t>
            </a:r>
          </a:p>
        </p:txBody>
      </p:sp>
      <p:sp>
        <p:nvSpPr>
          <p:cNvPr id="36" name="Rectangle 35">
            <a:extLst>
              <a:ext uri="{FF2B5EF4-FFF2-40B4-BE49-F238E27FC236}">
                <a16:creationId xmlns:a16="http://schemas.microsoft.com/office/drawing/2014/main" id="{4917EF8B-D015-4516-85EB-F756E2E8FAD7}"/>
              </a:ext>
            </a:extLst>
          </p:cNvPr>
          <p:cNvSpPr/>
          <p:nvPr/>
        </p:nvSpPr>
        <p:spPr>
          <a:xfrm>
            <a:off x="3780972" y="2980571"/>
            <a:ext cx="1380410"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2</a:t>
            </a:r>
          </a:p>
        </p:txBody>
      </p:sp>
      <p:sp>
        <p:nvSpPr>
          <p:cNvPr id="38" name="Rectangle 37">
            <a:extLst>
              <a:ext uri="{FF2B5EF4-FFF2-40B4-BE49-F238E27FC236}">
                <a16:creationId xmlns:a16="http://schemas.microsoft.com/office/drawing/2014/main" id="{0D0B3FFD-7A54-4A74-92C0-E91E3B799279}"/>
              </a:ext>
            </a:extLst>
          </p:cNvPr>
          <p:cNvSpPr/>
          <p:nvPr/>
        </p:nvSpPr>
        <p:spPr>
          <a:xfrm>
            <a:off x="3780970" y="3238908"/>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3</a:t>
            </a:r>
          </a:p>
        </p:txBody>
      </p:sp>
      <p:sp>
        <p:nvSpPr>
          <p:cNvPr id="42" name="Rectangle 41">
            <a:extLst>
              <a:ext uri="{FF2B5EF4-FFF2-40B4-BE49-F238E27FC236}">
                <a16:creationId xmlns:a16="http://schemas.microsoft.com/office/drawing/2014/main" id="{273D348D-C72E-4F09-9D53-F4959BFFF5C5}"/>
              </a:ext>
            </a:extLst>
          </p:cNvPr>
          <p:cNvSpPr/>
          <p:nvPr/>
        </p:nvSpPr>
        <p:spPr>
          <a:xfrm>
            <a:off x="3778483" y="4421070"/>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Tuyau PER 13x16mm</a:t>
            </a:r>
          </a:p>
        </p:txBody>
      </p:sp>
      <p:sp>
        <p:nvSpPr>
          <p:cNvPr id="48" name="Rectangle 47">
            <a:extLst>
              <a:ext uri="{FF2B5EF4-FFF2-40B4-BE49-F238E27FC236}">
                <a16:creationId xmlns:a16="http://schemas.microsoft.com/office/drawing/2014/main" id="{2A82DAE2-5386-407F-8348-E59BC1D3B581}"/>
              </a:ext>
            </a:extLst>
          </p:cNvPr>
          <p:cNvSpPr/>
          <p:nvPr/>
        </p:nvSpPr>
        <p:spPr>
          <a:xfrm>
            <a:off x="3782375" y="3496838"/>
            <a:ext cx="1380411" cy="25833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4</a:t>
            </a:r>
          </a:p>
        </p:txBody>
      </p:sp>
      <p:sp>
        <p:nvSpPr>
          <p:cNvPr id="50" name="Rectangle 49">
            <a:extLst>
              <a:ext uri="{FF2B5EF4-FFF2-40B4-BE49-F238E27FC236}">
                <a16:creationId xmlns:a16="http://schemas.microsoft.com/office/drawing/2014/main" id="{B51FB283-5AF6-4ED2-ACCC-AB298694A926}"/>
              </a:ext>
            </a:extLst>
          </p:cNvPr>
          <p:cNvSpPr/>
          <p:nvPr/>
        </p:nvSpPr>
        <p:spPr>
          <a:xfrm>
            <a:off x="3780970" y="3754013"/>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5</a:t>
            </a:r>
          </a:p>
        </p:txBody>
      </p:sp>
      <p:sp>
        <p:nvSpPr>
          <p:cNvPr id="52" name="Rectangle 51">
            <a:extLst>
              <a:ext uri="{FF2B5EF4-FFF2-40B4-BE49-F238E27FC236}">
                <a16:creationId xmlns:a16="http://schemas.microsoft.com/office/drawing/2014/main" id="{2A9B5EE7-1989-4FEA-90E5-2CC510F21098}"/>
              </a:ext>
            </a:extLst>
          </p:cNvPr>
          <p:cNvSpPr/>
          <p:nvPr/>
        </p:nvSpPr>
        <p:spPr>
          <a:xfrm>
            <a:off x="3780970" y="4009496"/>
            <a:ext cx="1380411"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6</a:t>
            </a:r>
          </a:p>
        </p:txBody>
      </p:sp>
      <p:sp>
        <p:nvSpPr>
          <p:cNvPr id="40" name="Rectangle 39">
            <a:extLst>
              <a:ext uri="{FF2B5EF4-FFF2-40B4-BE49-F238E27FC236}">
                <a16:creationId xmlns:a16="http://schemas.microsoft.com/office/drawing/2014/main" id="{DED138B6-2BCD-4877-8F60-7111E235FFBC}"/>
              </a:ext>
            </a:extLst>
          </p:cNvPr>
          <p:cNvSpPr/>
          <p:nvPr/>
        </p:nvSpPr>
        <p:spPr>
          <a:xfrm>
            <a:off x="3777714" y="4164194"/>
            <a:ext cx="1385206" cy="258337"/>
          </a:xfrm>
          <a:prstGeom prst="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rPr>
              <a:t>Packs</a:t>
            </a:r>
          </a:p>
        </p:txBody>
      </p:sp>
      <p:sp>
        <p:nvSpPr>
          <p:cNvPr id="54" name="Rectangle 53">
            <a:extLst>
              <a:ext uri="{FF2B5EF4-FFF2-40B4-BE49-F238E27FC236}">
                <a16:creationId xmlns:a16="http://schemas.microsoft.com/office/drawing/2014/main" id="{B8EF302A-C954-4F76-8D5C-9E56883BEE22}"/>
              </a:ext>
            </a:extLst>
          </p:cNvPr>
          <p:cNvSpPr/>
          <p:nvPr/>
        </p:nvSpPr>
        <p:spPr>
          <a:xfrm>
            <a:off x="3778482" y="4679299"/>
            <a:ext cx="138366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Pack 2</a:t>
            </a:r>
          </a:p>
        </p:txBody>
      </p:sp>
      <p:sp>
        <p:nvSpPr>
          <p:cNvPr id="22" name="Rectangle 21">
            <a:extLst>
              <a:ext uri="{FF2B5EF4-FFF2-40B4-BE49-F238E27FC236}">
                <a16:creationId xmlns:a16="http://schemas.microsoft.com/office/drawing/2014/main" id="{B003EF24-42E4-4C1A-A4C2-A0398FFF31F6}"/>
              </a:ext>
            </a:extLst>
          </p:cNvPr>
          <p:cNvSpPr/>
          <p:nvPr/>
        </p:nvSpPr>
        <p:spPr>
          <a:xfrm>
            <a:off x="5045075" y="2739822"/>
            <a:ext cx="103606" cy="140831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C485BAB-A89B-46B6-BDF1-A5A893CB747C}"/>
              </a:ext>
            </a:extLst>
          </p:cNvPr>
          <p:cNvSpPr/>
          <p:nvPr/>
        </p:nvSpPr>
        <p:spPr>
          <a:xfrm>
            <a:off x="5054411" y="2794647"/>
            <a:ext cx="84933" cy="46736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57659F55-C091-41B6-AC98-6494EF594868}"/>
              </a:ext>
            </a:extLst>
          </p:cNvPr>
          <p:cNvSpPr/>
          <p:nvPr/>
        </p:nvSpPr>
        <p:spPr>
          <a:xfrm>
            <a:off x="3770094" y="2203473"/>
            <a:ext cx="1385206" cy="25833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i="1" dirty="0">
                <a:solidFill>
                  <a:schemeClr val="bg1">
                    <a:lumMod val="75000"/>
                  </a:schemeClr>
                </a:solidFill>
              </a:rPr>
              <a:t>Rechercher</a:t>
            </a:r>
          </a:p>
        </p:txBody>
      </p:sp>
      <p:pic>
        <p:nvPicPr>
          <p:cNvPr id="65" name="Image 64">
            <a:extLst>
              <a:ext uri="{FF2B5EF4-FFF2-40B4-BE49-F238E27FC236}">
                <a16:creationId xmlns:a16="http://schemas.microsoft.com/office/drawing/2014/main" id="{9E93A65A-8C79-4526-B10E-D404299A617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3620" y="2482106"/>
            <a:ext cx="230697" cy="230697"/>
          </a:xfrm>
          <a:prstGeom prst="rect">
            <a:avLst/>
          </a:prstGeom>
        </p:spPr>
      </p:pic>
      <p:pic>
        <p:nvPicPr>
          <p:cNvPr id="67" name="Image 66">
            <a:extLst>
              <a:ext uri="{FF2B5EF4-FFF2-40B4-BE49-F238E27FC236}">
                <a16:creationId xmlns:a16="http://schemas.microsoft.com/office/drawing/2014/main" id="{D68378DA-50E8-4438-8839-9D7761F3044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3620" y="4178904"/>
            <a:ext cx="230697" cy="230697"/>
          </a:xfrm>
          <a:prstGeom prst="rect">
            <a:avLst/>
          </a:prstGeom>
        </p:spPr>
      </p:pic>
      <p:cxnSp>
        <p:nvCxnSpPr>
          <p:cNvPr id="76" name="Connecteur droit 75">
            <a:extLst>
              <a:ext uri="{FF2B5EF4-FFF2-40B4-BE49-F238E27FC236}">
                <a16:creationId xmlns:a16="http://schemas.microsoft.com/office/drawing/2014/main" id="{CAB1778F-B489-439C-A4C5-6F14D91D1808}"/>
              </a:ext>
            </a:extLst>
          </p:cNvPr>
          <p:cNvCxnSpPr>
            <a:cxnSpLocks/>
          </p:cNvCxnSpPr>
          <p:nvPr/>
        </p:nvCxnSpPr>
        <p:spPr>
          <a:xfrm>
            <a:off x="3835663" y="2553967"/>
            <a:ext cx="86021"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46067D7A-5A9F-4F8B-A2BE-951BA0344E0C}"/>
              </a:ext>
            </a:extLst>
          </p:cNvPr>
          <p:cNvCxnSpPr>
            <a:cxnSpLocks/>
          </p:cNvCxnSpPr>
          <p:nvPr/>
        </p:nvCxnSpPr>
        <p:spPr>
          <a:xfrm flipH="1">
            <a:off x="3902637" y="2553967"/>
            <a:ext cx="95244"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F5FA008C-5AE1-457C-86BF-B7B0F1AE053A}"/>
              </a:ext>
            </a:extLst>
          </p:cNvPr>
          <p:cNvCxnSpPr>
            <a:cxnSpLocks/>
          </p:cNvCxnSpPr>
          <p:nvPr/>
        </p:nvCxnSpPr>
        <p:spPr>
          <a:xfrm>
            <a:off x="3835663" y="4247120"/>
            <a:ext cx="86021"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55A50E17-D841-47F5-A9D0-1CAE0B7B7558}"/>
              </a:ext>
            </a:extLst>
          </p:cNvPr>
          <p:cNvCxnSpPr>
            <a:cxnSpLocks/>
          </p:cNvCxnSpPr>
          <p:nvPr/>
        </p:nvCxnSpPr>
        <p:spPr>
          <a:xfrm flipH="1">
            <a:off x="3902637" y="4247120"/>
            <a:ext cx="95244" cy="9084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7" name="Bulle narrative : rectangle à coins arrondis 96">
            <a:extLst>
              <a:ext uri="{FF2B5EF4-FFF2-40B4-BE49-F238E27FC236}">
                <a16:creationId xmlns:a16="http://schemas.microsoft.com/office/drawing/2014/main" id="{15D5A93A-5912-4D96-9491-352A2AFD53D0}"/>
              </a:ext>
            </a:extLst>
          </p:cNvPr>
          <p:cNvSpPr/>
          <p:nvPr/>
        </p:nvSpPr>
        <p:spPr>
          <a:xfrm>
            <a:off x="646325" y="1781516"/>
            <a:ext cx="1954635" cy="665814"/>
          </a:xfrm>
          <a:prstGeom prst="wedgeRoundRectCallout">
            <a:avLst>
              <a:gd name="adj1" fmla="val 102772"/>
              <a:gd name="adj2" fmla="val 33133"/>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barre de recherche est accessible afin de faciliter la saisie d’un composant/pack.</a:t>
            </a:r>
          </a:p>
        </p:txBody>
      </p:sp>
      <p:sp>
        <p:nvSpPr>
          <p:cNvPr id="101" name="Bulle narrative : rectangle à coins arrondis 100">
            <a:extLst>
              <a:ext uri="{FF2B5EF4-FFF2-40B4-BE49-F238E27FC236}">
                <a16:creationId xmlns:a16="http://schemas.microsoft.com/office/drawing/2014/main" id="{E19E5468-47D1-415F-A865-92012DEA9E78}"/>
              </a:ext>
            </a:extLst>
          </p:cNvPr>
          <p:cNvSpPr/>
          <p:nvPr/>
        </p:nvSpPr>
        <p:spPr>
          <a:xfrm>
            <a:off x="644695" y="2700859"/>
            <a:ext cx="1954635" cy="1517983"/>
          </a:xfrm>
          <a:prstGeom prst="wedgeRoundRectCallout">
            <a:avLst>
              <a:gd name="adj1" fmla="val 103044"/>
              <a:gd name="adj2" fmla="val -53357"/>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Une barre de recherche est accessible afin de faciliter la saisie d’un composant/pack.</a:t>
            </a:r>
          </a:p>
        </p:txBody>
      </p:sp>
      <p:sp>
        <p:nvSpPr>
          <p:cNvPr id="103" name="Bulle narrative : rectangle à coins arrondis 102">
            <a:extLst>
              <a:ext uri="{FF2B5EF4-FFF2-40B4-BE49-F238E27FC236}">
                <a16:creationId xmlns:a16="http://schemas.microsoft.com/office/drawing/2014/main" id="{DB290B31-535A-4CFD-B0D6-59AC93D95D96}"/>
              </a:ext>
            </a:extLst>
          </p:cNvPr>
          <p:cNvSpPr/>
          <p:nvPr/>
        </p:nvSpPr>
        <p:spPr>
          <a:xfrm>
            <a:off x="645853" y="2698366"/>
            <a:ext cx="1954635" cy="1517984"/>
          </a:xfrm>
          <a:prstGeom prst="wedgeRoundRectCallout">
            <a:avLst>
              <a:gd name="adj1" fmla="val 100743"/>
              <a:gd name="adj2" fmla="val 54044"/>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Tous les composants et packs de composants enregistrés sont présents dans la liste. En appuyant sur la petite </a:t>
            </a:r>
            <a:r>
              <a:rPr lang="fr-FR" sz="1100" b="1" dirty="0">
                <a:solidFill>
                  <a:schemeClr val="tx1"/>
                </a:solidFill>
              </a:rPr>
              <a:t>flèche</a:t>
            </a:r>
            <a:r>
              <a:rPr lang="fr-FR" sz="1100" dirty="0">
                <a:solidFill>
                  <a:schemeClr val="tx1"/>
                </a:solidFill>
              </a:rPr>
              <a:t>, on peut voir/cacher les éléments. La </a:t>
            </a:r>
            <a:r>
              <a:rPr lang="fr-FR" sz="1100" b="1" dirty="0">
                <a:solidFill>
                  <a:schemeClr val="tx1"/>
                </a:solidFill>
              </a:rPr>
              <a:t>plus</a:t>
            </a:r>
            <a:r>
              <a:rPr lang="fr-FR" sz="1100" dirty="0">
                <a:solidFill>
                  <a:schemeClr val="tx1"/>
                </a:solidFill>
              </a:rPr>
              <a:t> permet d’ajouter un nouveau composant/pack.</a:t>
            </a:r>
          </a:p>
        </p:txBody>
      </p:sp>
      <p:sp>
        <p:nvSpPr>
          <p:cNvPr id="105" name="Rectangle 104">
            <a:extLst>
              <a:ext uri="{FF2B5EF4-FFF2-40B4-BE49-F238E27FC236}">
                <a16:creationId xmlns:a16="http://schemas.microsoft.com/office/drawing/2014/main" id="{A49D9110-AE5D-44AF-89CE-20E93D85B7B6}"/>
              </a:ext>
            </a:extLst>
          </p:cNvPr>
          <p:cNvSpPr/>
          <p:nvPr/>
        </p:nvSpPr>
        <p:spPr>
          <a:xfrm>
            <a:off x="2559840" y="2964314"/>
            <a:ext cx="45719" cy="345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Rectangle 133">
            <a:extLst>
              <a:ext uri="{FF2B5EF4-FFF2-40B4-BE49-F238E27FC236}">
                <a16:creationId xmlns:a16="http://schemas.microsoft.com/office/drawing/2014/main" id="{5C9855BB-C35D-4C9F-9FD4-CE172FD7BBEC}"/>
              </a:ext>
            </a:extLst>
          </p:cNvPr>
          <p:cNvSpPr/>
          <p:nvPr/>
        </p:nvSpPr>
        <p:spPr>
          <a:xfrm>
            <a:off x="5922922" y="2286466"/>
            <a:ext cx="2420980" cy="2103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 du devis</a:t>
            </a:r>
          </a:p>
        </p:txBody>
      </p:sp>
      <p:sp>
        <p:nvSpPr>
          <p:cNvPr id="136" name="Rectangle 135">
            <a:extLst>
              <a:ext uri="{FF2B5EF4-FFF2-40B4-BE49-F238E27FC236}">
                <a16:creationId xmlns:a16="http://schemas.microsoft.com/office/drawing/2014/main" id="{4C21C682-A4A4-4C61-A31B-3CFB7F25E54E}"/>
              </a:ext>
            </a:extLst>
          </p:cNvPr>
          <p:cNvSpPr/>
          <p:nvPr/>
        </p:nvSpPr>
        <p:spPr>
          <a:xfrm>
            <a:off x="5317403" y="2261538"/>
            <a:ext cx="513748" cy="258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Nom</a:t>
            </a:r>
          </a:p>
        </p:txBody>
      </p:sp>
      <p:sp>
        <p:nvSpPr>
          <p:cNvPr id="173" name="Rectangle : coins arrondis 172">
            <a:extLst>
              <a:ext uri="{FF2B5EF4-FFF2-40B4-BE49-F238E27FC236}">
                <a16:creationId xmlns:a16="http://schemas.microsoft.com/office/drawing/2014/main" id="{11D444BD-1CD9-4115-A4EF-18C767FB7FC7}"/>
              </a:ext>
            </a:extLst>
          </p:cNvPr>
          <p:cNvSpPr/>
          <p:nvPr/>
        </p:nvSpPr>
        <p:spPr>
          <a:xfrm>
            <a:off x="6266723" y="4871855"/>
            <a:ext cx="1036123" cy="23094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Enregistrer </a:t>
            </a:r>
          </a:p>
          <a:p>
            <a:pPr algn="ctr"/>
            <a:r>
              <a:rPr lang="fr-FR" sz="700" dirty="0"/>
              <a:t>dans la liste</a:t>
            </a:r>
          </a:p>
        </p:txBody>
      </p:sp>
      <p:cxnSp>
        <p:nvCxnSpPr>
          <p:cNvPr id="126" name="Connecteur : en arc 125">
            <a:extLst>
              <a:ext uri="{FF2B5EF4-FFF2-40B4-BE49-F238E27FC236}">
                <a16:creationId xmlns:a16="http://schemas.microsoft.com/office/drawing/2014/main" id="{073A9B7A-5CBD-4CF8-987D-BFFF58DCC81F}"/>
              </a:ext>
            </a:extLst>
          </p:cNvPr>
          <p:cNvCxnSpPr>
            <a:cxnSpLocks/>
          </p:cNvCxnSpPr>
          <p:nvPr/>
        </p:nvCxnSpPr>
        <p:spPr>
          <a:xfrm>
            <a:off x="4782191" y="3612520"/>
            <a:ext cx="664446" cy="251722"/>
          </a:xfrm>
          <a:prstGeom prst="curvedConnector3">
            <a:avLst>
              <a:gd name="adj1" fmla="val 50000"/>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210" name="Bulle narrative : rectangle à coins arrondis 209">
            <a:extLst>
              <a:ext uri="{FF2B5EF4-FFF2-40B4-BE49-F238E27FC236}">
                <a16:creationId xmlns:a16="http://schemas.microsoft.com/office/drawing/2014/main" id="{0965E0E6-5C2B-4DE6-AE96-8A8EB5A9A671}"/>
              </a:ext>
            </a:extLst>
          </p:cNvPr>
          <p:cNvSpPr/>
          <p:nvPr/>
        </p:nvSpPr>
        <p:spPr>
          <a:xfrm>
            <a:off x="9035146" y="1997404"/>
            <a:ext cx="2757215" cy="1591987"/>
          </a:xfrm>
          <a:prstGeom prst="wedgeRoundRectCallout">
            <a:avLst>
              <a:gd name="adj1" fmla="val -66909"/>
              <a:gd name="adj2" fmla="val 27592"/>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La liste des composants est déjà remplie si un scénario connu a été sélectionné. Elle est vide si a lieu la création d’un nouveau scénario. Il est possible ensuite de l’enregistrer parmi les autres scénarios de la liste.</a:t>
            </a:r>
          </a:p>
          <a:p>
            <a:pPr algn="just"/>
            <a:r>
              <a:rPr lang="fr-FR" sz="1100" dirty="0">
                <a:solidFill>
                  <a:schemeClr val="tx1"/>
                </a:solidFill>
              </a:rPr>
              <a:t>Il suffit de rentrer la quantité de chacun des composants, le calcul du prix est automatique.</a:t>
            </a:r>
          </a:p>
        </p:txBody>
      </p:sp>
      <p:sp>
        <p:nvSpPr>
          <p:cNvPr id="27" name="Rectangle 26">
            <a:extLst>
              <a:ext uri="{FF2B5EF4-FFF2-40B4-BE49-F238E27FC236}">
                <a16:creationId xmlns:a16="http://schemas.microsoft.com/office/drawing/2014/main" id="{086D0D5E-4CAB-4BEC-B48B-9606DE9A9581}"/>
              </a:ext>
            </a:extLst>
          </p:cNvPr>
          <p:cNvSpPr/>
          <p:nvPr/>
        </p:nvSpPr>
        <p:spPr>
          <a:xfrm>
            <a:off x="5261738" y="2811861"/>
            <a:ext cx="2986538"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1</a:t>
            </a:r>
          </a:p>
        </p:txBody>
      </p:sp>
      <p:sp>
        <p:nvSpPr>
          <p:cNvPr id="28" name="Rectangle 27">
            <a:extLst>
              <a:ext uri="{FF2B5EF4-FFF2-40B4-BE49-F238E27FC236}">
                <a16:creationId xmlns:a16="http://schemas.microsoft.com/office/drawing/2014/main" id="{FD274BCE-49B7-4BBB-A40A-5077C703AD84}"/>
              </a:ext>
            </a:extLst>
          </p:cNvPr>
          <p:cNvSpPr/>
          <p:nvPr/>
        </p:nvSpPr>
        <p:spPr>
          <a:xfrm>
            <a:off x="5261737" y="3068710"/>
            <a:ext cx="298653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3</a:t>
            </a:r>
          </a:p>
        </p:txBody>
      </p:sp>
      <p:sp>
        <p:nvSpPr>
          <p:cNvPr id="30" name="ZoneTexte 29">
            <a:extLst>
              <a:ext uri="{FF2B5EF4-FFF2-40B4-BE49-F238E27FC236}">
                <a16:creationId xmlns:a16="http://schemas.microsoft.com/office/drawing/2014/main" id="{C7AEB61B-01F1-48BC-8B77-6B4CFD7BA860}"/>
              </a:ext>
            </a:extLst>
          </p:cNvPr>
          <p:cNvSpPr txBox="1"/>
          <p:nvPr/>
        </p:nvSpPr>
        <p:spPr>
          <a:xfrm>
            <a:off x="5257086" y="2555260"/>
            <a:ext cx="1602547" cy="261610"/>
          </a:xfrm>
          <a:prstGeom prst="rect">
            <a:avLst/>
          </a:prstGeom>
          <a:noFill/>
        </p:spPr>
        <p:txBody>
          <a:bodyPr wrap="square" rtlCol="0">
            <a:spAutoFit/>
          </a:bodyPr>
          <a:lstStyle/>
          <a:p>
            <a:pPr algn="ctr"/>
            <a:r>
              <a:rPr lang="fr-FR" sz="1100" i="1" dirty="0">
                <a:solidFill>
                  <a:srgbClr val="BFBFBF"/>
                </a:solidFill>
              </a:rPr>
              <a:t>Nom du composant</a:t>
            </a:r>
          </a:p>
        </p:txBody>
      </p:sp>
      <p:sp>
        <p:nvSpPr>
          <p:cNvPr id="33" name="Rectangle : coins arrondis 32">
            <a:extLst>
              <a:ext uri="{FF2B5EF4-FFF2-40B4-BE49-F238E27FC236}">
                <a16:creationId xmlns:a16="http://schemas.microsoft.com/office/drawing/2014/main" id="{39A18430-D4BA-4446-B50D-2568DCE5874F}"/>
              </a:ext>
            </a:extLst>
          </p:cNvPr>
          <p:cNvSpPr/>
          <p:nvPr/>
        </p:nvSpPr>
        <p:spPr>
          <a:xfrm>
            <a:off x="5313078" y="4871084"/>
            <a:ext cx="800672" cy="23094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Supprimer</a:t>
            </a:r>
          </a:p>
        </p:txBody>
      </p:sp>
      <p:sp>
        <p:nvSpPr>
          <p:cNvPr id="35" name="Rectangle 34">
            <a:extLst>
              <a:ext uri="{FF2B5EF4-FFF2-40B4-BE49-F238E27FC236}">
                <a16:creationId xmlns:a16="http://schemas.microsoft.com/office/drawing/2014/main" id="{358A56CF-64A8-4F35-92BB-DBFAAFB75CD6}"/>
              </a:ext>
            </a:extLst>
          </p:cNvPr>
          <p:cNvSpPr/>
          <p:nvPr/>
        </p:nvSpPr>
        <p:spPr>
          <a:xfrm>
            <a:off x="6856521" y="4441783"/>
            <a:ext cx="626896" cy="107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dirty="0">
                <a:solidFill>
                  <a:schemeClr val="tx1"/>
                </a:solidFill>
              </a:rPr>
              <a:t>TOTAL HT</a:t>
            </a:r>
          </a:p>
        </p:txBody>
      </p:sp>
      <p:sp>
        <p:nvSpPr>
          <p:cNvPr id="37" name="Rectangle 36">
            <a:extLst>
              <a:ext uri="{FF2B5EF4-FFF2-40B4-BE49-F238E27FC236}">
                <a16:creationId xmlns:a16="http://schemas.microsoft.com/office/drawing/2014/main" id="{698D1075-D255-4F18-A1FE-83E3E4DEFCC4}"/>
              </a:ext>
            </a:extLst>
          </p:cNvPr>
          <p:cNvSpPr/>
          <p:nvPr/>
        </p:nvSpPr>
        <p:spPr>
          <a:xfrm>
            <a:off x="5263588" y="3327694"/>
            <a:ext cx="298653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4</a:t>
            </a:r>
          </a:p>
        </p:txBody>
      </p:sp>
      <p:sp>
        <p:nvSpPr>
          <p:cNvPr id="39" name="Rectangle 38">
            <a:extLst>
              <a:ext uri="{FF2B5EF4-FFF2-40B4-BE49-F238E27FC236}">
                <a16:creationId xmlns:a16="http://schemas.microsoft.com/office/drawing/2014/main" id="{8F189E1C-FB48-4C1B-96D9-2C524648C39D}"/>
              </a:ext>
            </a:extLst>
          </p:cNvPr>
          <p:cNvSpPr/>
          <p:nvPr/>
        </p:nvSpPr>
        <p:spPr>
          <a:xfrm>
            <a:off x="5262663" y="3585190"/>
            <a:ext cx="2986538"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Pack 7</a:t>
            </a:r>
          </a:p>
        </p:txBody>
      </p:sp>
      <p:sp>
        <p:nvSpPr>
          <p:cNvPr id="41" name="Rectangle 40">
            <a:extLst>
              <a:ext uri="{FF2B5EF4-FFF2-40B4-BE49-F238E27FC236}">
                <a16:creationId xmlns:a16="http://schemas.microsoft.com/office/drawing/2014/main" id="{FDBAFF3F-18C8-41A8-A781-0055ED25BC76}"/>
              </a:ext>
            </a:extLst>
          </p:cNvPr>
          <p:cNvSpPr/>
          <p:nvPr/>
        </p:nvSpPr>
        <p:spPr>
          <a:xfrm>
            <a:off x="5262662" y="3842039"/>
            <a:ext cx="298653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Composant 12</a:t>
            </a:r>
          </a:p>
        </p:txBody>
      </p:sp>
      <p:sp>
        <p:nvSpPr>
          <p:cNvPr id="43" name="Rectangle 42">
            <a:extLst>
              <a:ext uri="{FF2B5EF4-FFF2-40B4-BE49-F238E27FC236}">
                <a16:creationId xmlns:a16="http://schemas.microsoft.com/office/drawing/2014/main" id="{3693F7FE-977F-45E6-89AA-40CC0A46B89C}"/>
              </a:ext>
            </a:extLst>
          </p:cNvPr>
          <p:cNvSpPr/>
          <p:nvPr/>
        </p:nvSpPr>
        <p:spPr>
          <a:xfrm>
            <a:off x="5264513" y="4101023"/>
            <a:ext cx="2986537" cy="258337"/>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Pack 9</a:t>
            </a:r>
          </a:p>
        </p:txBody>
      </p:sp>
      <p:sp>
        <p:nvSpPr>
          <p:cNvPr id="26" name="Rectangle 25">
            <a:extLst>
              <a:ext uri="{FF2B5EF4-FFF2-40B4-BE49-F238E27FC236}">
                <a16:creationId xmlns:a16="http://schemas.microsoft.com/office/drawing/2014/main" id="{4388C485-8173-474C-92A3-7F79A27C59DB}"/>
              </a:ext>
            </a:extLst>
          </p:cNvPr>
          <p:cNvSpPr/>
          <p:nvPr/>
        </p:nvSpPr>
        <p:spPr>
          <a:xfrm>
            <a:off x="8256323" y="2803147"/>
            <a:ext cx="76538" cy="161907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C4031033-7036-4600-AED5-D228EA660989}"/>
              </a:ext>
            </a:extLst>
          </p:cNvPr>
          <p:cNvSpPr/>
          <p:nvPr/>
        </p:nvSpPr>
        <p:spPr>
          <a:xfrm>
            <a:off x="8256324" y="2879152"/>
            <a:ext cx="81189" cy="146203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3844B0E7-14CF-4E81-9759-03588A34A6AB}"/>
              </a:ext>
            </a:extLst>
          </p:cNvPr>
          <p:cNvSpPr/>
          <p:nvPr/>
        </p:nvSpPr>
        <p:spPr>
          <a:xfrm>
            <a:off x="5253684" y="2803472"/>
            <a:ext cx="3090217" cy="161907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99" name="Connecteur droit 98">
            <a:extLst>
              <a:ext uri="{FF2B5EF4-FFF2-40B4-BE49-F238E27FC236}">
                <a16:creationId xmlns:a16="http://schemas.microsoft.com/office/drawing/2014/main" id="{CF534FE5-4D84-4D57-A419-A5E2BA91E5A9}"/>
              </a:ext>
            </a:extLst>
          </p:cNvPr>
          <p:cNvCxnSpPr>
            <a:cxnSpLocks/>
          </p:cNvCxnSpPr>
          <p:nvPr/>
        </p:nvCxnSpPr>
        <p:spPr>
          <a:xfrm>
            <a:off x="6856521" y="2803147"/>
            <a:ext cx="0" cy="155621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7F4E0C93-B990-4E6D-B88B-461C3ACCFDAA}"/>
              </a:ext>
            </a:extLst>
          </p:cNvPr>
          <p:cNvSpPr txBox="1"/>
          <p:nvPr/>
        </p:nvSpPr>
        <p:spPr>
          <a:xfrm>
            <a:off x="6780826" y="2555864"/>
            <a:ext cx="702591" cy="261610"/>
          </a:xfrm>
          <a:prstGeom prst="rect">
            <a:avLst/>
          </a:prstGeom>
          <a:noFill/>
        </p:spPr>
        <p:txBody>
          <a:bodyPr wrap="square" rtlCol="0">
            <a:spAutoFit/>
          </a:bodyPr>
          <a:lstStyle/>
          <a:p>
            <a:pPr algn="ctr"/>
            <a:r>
              <a:rPr lang="fr-FR" sz="1100" i="1" dirty="0">
                <a:solidFill>
                  <a:srgbClr val="BFBFBF"/>
                </a:solidFill>
              </a:rPr>
              <a:t>Quantité</a:t>
            </a:r>
          </a:p>
        </p:txBody>
      </p:sp>
      <p:sp>
        <p:nvSpPr>
          <p:cNvPr id="46" name="ZoneTexte 45">
            <a:extLst>
              <a:ext uri="{FF2B5EF4-FFF2-40B4-BE49-F238E27FC236}">
                <a16:creationId xmlns:a16="http://schemas.microsoft.com/office/drawing/2014/main" id="{C97B38F4-6F60-4015-8AA8-A83632F0371B}"/>
              </a:ext>
            </a:extLst>
          </p:cNvPr>
          <p:cNvSpPr txBox="1"/>
          <p:nvPr/>
        </p:nvSpPr>
        <p:spPr>
          <a:xfrm>
            <a:off x="7433193" y="2555946"/>
            <a:ext cx="815084" cy="261610"/>
          </a:xfrm>
          <a:prstGeom prst="rect">
            <a:avLst/>
          </a:prstGeom>
          <a:noFill/>
        </p:spPr>
        <p:txBody>
          <a:bodyPr wrap="square" rtlCol="0">
            <a:spAutoFit/>
          </a:bodyPr>
          <a:lstStyle/>
          <a:p>
            <a:pPr algn="ctr"/>
            <a:r>
              <a:rPr lang="fr-FR" sz="1100" i="1" dirty="0">
                <a:solidFill>
                  <a:srgbClr val="BFBFBF"/>
                </a:solidFill>
              </a:rPr>
              <a:t>Prix</a:t>
            </a:r>
          </a:p>
        </p:txBody>
      </p:sp>
      <p:cxnSp>
        <p:nvCxnSpPr>
          <p:cNvPr id="106" name="Connecteur droit 105">
            <a:extLst>
              <a:ext uri="{FF2B5EF4-FFF2-40B4-BE49-F238E27FC236}">
                <a16:creationId xmlns:a16="http://schemas.microsoft.com/office/drawing/2014/main" id="{1645AB77-8EC4-4DD7-8918-DB928C401B70}"/>
              </a:ext>
            </a:extLst>
          </p:cNvPr>
          <p:cNvCxnSpPr>
            <a:cxnSpLocks/>
          </p:cNvCxnSpPr>
          <p:nvPr/>
        </p:nvCxnSpPr>
        <p:spPr>
          <a:xfrm>
            <a:off x="7430077" y="2811861"/>
            <a:ext cx="0" cy="155621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A39167A-DFA5-4B2C-B62A-EC0E07279B68}"/>
              </a:ext>
            </a:extLst>
          </p:cNvPr>
          <p:cNvSpPr/>
          <p:nvPr/>
        </p:nvSpPr>
        <p:spPr>
          <a:xfrm>
            <a:off x="7017557" y="2858790"/>
            <a:ext cx="250256" cy="161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1</a:t>
            </a:r>
          </a:p>
        </p:txBody>
      </p:sp>
      <p:sp>
        <p:nvSpPr>
          <p:cNvPr id="49" name="Rectangle 48">
            <a:extLst>
              <a:ext uri="{FF2B5EF4-FFF2-40B4-BE49-F238E27FC236}">
                <a16:creationId xmlns:a16="http://schemas.microsoft.com/office/drawing/2014/main" id="{9956FCF0-61F8-46B2-AF7F-6C170FFA739D}"/>
              </a:ext>
            </a:extLst>
          </p:cNvPr>
          <p:cNvSpPr/>
          <p:nvPr/>
        </p:nvSpPr>
        <p:spPr>
          <a:xfrm>
            <a:off x="7017557" y="3117290"/>
            <a:ext cx="250256" cy="161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3</a:t>
            </a:r>
          </a:p>
        </p:txBody>
      </p:sp>
      <p:sp>
        <p:nvSpPr>
          <p:cNvPr id="51" name="Rectangle 50">
            <a:extLst>
              <a:ext uri="{FF2B5EF4-FFF2-40B4-BE49-F238E27FC236}">
                <a16:creationId xmlns:a16="http://schemas.microsoft.com/office/drawing/2014/main" id="{D8B0C5D2-5F21-4352-B5E7-C7522F8E2F10}"/>
              </a:ext>
            </a:extLst>
          </p:cNvPr>
          <p:cNvSpPr/>
          <p:nvPr/>
        </p:nvSpPr>
        <p:spPr>
          <a:xfrm>
            <a:off x="6979456" y="3369956"/>
            <a:ext cx="336321" cy="165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10</a:t>
            </a:r>
          </a:p>
        </p:txBody>
      </p:sp>
      <p:sp>
        <p:nvSpPr>
          <p:cNvPr id="53" name="Rectangle 52">
            <a:extLst>
              <a:ext uri="{FF2B5EF4-FFF2-40B4-BE49-F238E27FC236}">
                <a16:creationId xmlns:a16="http://schemas.microsoft.com/office/drawing/2014/main" id="{B3F2698E-0428-422A-82A5-772413200782}"/>
              </a:ext>
            </a:extLst>
          </p:cNvPr>
          <p:cNvSpPr/>
          <p:nvPr/>
        </p:nvSpPr>
        <p:spPr>
          <a:xfrm>
            <a:off x="7017557" y="3628456"/>
            <a:ext cx="250256" cy="161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1</a:t>
            </a:r>
          </a:p>
        </p:txBody>
      </p:sp>
      <p:sp>
        <p:nvSpPr>
          <p:cNvPr id="55" name="Rectangle 54">
            <a:extLst>
              <a:ext uri="{FF2B5EF4-FFF2-40B4-BE49-F238E27FC236}">
                <a16:creationId xmlns:a16="http://schemas.microsoft.com/office/drawing/2014/main" id="{4A64432B-88F7-4450-AE4D-84748A4F2BDE}"/>
              </a:ext>
            </a:extLst>
          </p:cNvPr>
          <p:cNvSpPr/>
          <p:nvPr/>
        </p:nvSpPr>
        <p:spPr>
          <a:xfrm>
            <a:off x="7017557" y="3885829"/>
            <a:ext cx="250256" cy="161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1</a:t>
            </a:r>
          </a:p>
        </p:txBody>
      </p:sp>
      <p:sp>
        <p:nvSpPr>
          <p:cNvPr id="57" name="Rectangle 56">
            <a:extLst>
              <a:ext uri="{FF2B5EF4-FFF2-40B4-BE49-F238E27FC236}">
                <a16:creationId xmlns:a16="http://schemas.microsoft.com/office/drawing/2014/main" id="{AEE918C2-11B1-4655-ABF4-8CDC9AD3D179}"/>
              </a:ext>
            </a:extLst>
          </p:cNvPr>
          <p:cNvSpPr/>
          <p:nvPr/>
        </p:nvSpPr>
        <p:spPr>
          <a:xfrm>
            <a:off x="7018913" y="4137643"/>
            <a:ext cx="250256" cy="161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5</a:t>
            </a:r>
          </a:p>
        </p:txBody>
      </p:sp>
      <p:sp>
        <p:nvSpPr>
          <p:cNvPr id="59" name="Rectangle 58">
            <a:extLst>
              <a:ext uri="{FF2B5EF4-FFF2-40B4-BE49-F238E27FC236}">
                <a16:creationId xmlns:a16="http://schemas.microsoft.com/office/drawing/2014/main" id="{7BBDCDEC-29CE-40C2-A9EF-38CC382F2A13}"/>
              </a:ext>
            </a:extLst>
          </p:cNvPr>
          <p:cNvSpPr/>
          <p:nvPr/>
        </p:nvSpPr>
        <p:spPr>
          <a:xfrm>
            <a:off x="8064892" y="2847225"/>
            <a:ext cx="58332" cy="18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a:t>
            </a:r>
          </a:p>
        </p:txBody>
      </p:sp>
      <p:sp>
        <p:nvSpPr>
          <p:cNvPr id="61" name="Rectangle 60">
            <a:extLst>
              <a:ext uri="{FF2B5EF4-FFF2-40B4-BE49-F238E27FC236}">
                <a16:creationId xmlns:a16="http://schemas.microsoft.com/office/drawing/2014/main" id="{DA596EAC-C842-4B56-98C4-52648C79371A}"/>
              </a:ext>
            </a:extLst>
          </p:cNvPr>
          <p:cNvSpPr/>
          <p:nvPr/>
        </p:nvSpPr>
        <p:spPr>
          <a:xfrm>
            <a:off x="8064892" y="3104282"/>
            <a:ext cx="58332" cy="18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a:t>
            </a:r>
          </a:p>
        </p:txBody>
      </p:sp>
      <p:sp>
        <p:nvSpPr>
          <p:cNvPr id="63" name="Rectangle 62">
            <a:extLst>
              <a:ext uri="{FF2B5EF4-FFF2-40B4-BE49-F238E27FC236}">
                <a16:creationId xmlns:a16="http://schemas.microsoft.com/office/drawing/2014/main" id="{DD69FE79-075E-4FE4-9A78-03D4D24D16F0}"/>
              </a:ext>
            </a:extLst>
          </p:cNvPr>
          <p:cNvSpPr/>
          <p:nvPr/>
        </p:nvSpPr>
        <p:spPr>
          <a:xfrm>
            <a:off x="8060894" y="3364871"/>
            <a:ext cx="58332" cy="18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a:t>
            </a:r>
          </a:p>
        </p:txBody>
      </p:sp>
      <p:sp>
        <p:nvSpPr>
          <p:cNvPr id="71" name="Rectangle 70">
            <a:extLst>
              <a:ext uri="{FF2B5EF4-FFF2-40B4-BE49-F238E27FC236}">
                <a16:creationId xmlns:a16="http://schemas.microsoft.com/office/drawing/2014/main" id="{FAAF0475-4A44-4A84-8F37-530952F528F0}"/>
              </a:ext>
            </a:extLst>
          </p:cNvPr>
          <p:cNvSpPr/>
          <p:nvPr/>
        </p:nvSpPr>
        <p:spPr>
          <a:xfrm>
            <a:off x="8064892" y="3624494"/>
            <a:ext cx="58332" cy="18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a:t>
            </a:r>
          </a:p>
        </p:txBody>
      </p:sp>
      <p:sp>
        <p:nvSpPr>
          <p:cNvPr id="73" name="Rectangle 72">
            <a:extLst>
              <a:ext uri="{FF2B5EF4-FFF2-40B4-BE49-F238E27FC236}">
                <a16:creationId xmlns:a16="http://schemas.microsoft.com/office/drawing/2014/main" id="{F5C75615-F380-4968-B15D-85EAEF5B534C}"/>
              </a:ext>
            </a:extLst>
          </p:cNvPr>
          <p:cNvSpPr/>
          <p:nvPr/>
        </p:nvSpPr>
        <p:spPr>
          <a:xfrm>
            <a:off x="8064892" y="3881551"/>
            <a:ext cx="58332" cy="18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a:t>
            </a:r>
          </a:p>
        </p:txBody>
      </p:sp>
      <p:sp>
        <p:nvSpPr>
          <p:cNvPr id="75" name="Rectangle 74">
            <a:extLst>
              <a:ext uri="{FF2B5EF4-FFF2-40B4-BE49-F238E27FC236}">
                <a16:creationId xmlns:a16="http://schemas.microsoft.com/office/drawing/2014/main" id="{22E9191D-6DEB-4F27-80AB-F197390C5FE2}"/>
              </a:ext>
            </a:extLst>
          </p:cNvPr>
          <p:cNvSpPr/>
          <p:nvPr/>
        </p:nvSpPr>
        <p:spPr>
          <a:xfrm>
            <a:off x="8060894" y="4142140"/>
            <a:ext cx="58332" cy="18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a:t>
            </a:r>
          </a:p>
        </p:txBody>
      </p:sp>
      <p:sp>
        <p:nvSpPr>
          <p:cNvPr id="79" name="Rectangle 78">
            <a:extLst>
              <a:ext uri="{FF2B5EF4-FFF2-40B4-BE49-F238E27FC236}">
                <a16:creationId xmlns:a16="http://schemas.microsoft.com/office/drawing/2014/main" id="{C58F3867-878B-4316-A169-AAA5B78792FC}"/>
              </a:ext>
            </a:extLst>
          </p:cNvPr>
          <p:cNvSpPr/>
          <p:nvPr/>
        </p:nvSpPr>
        <p:spPr>
          <a:xfrm>
            <a:off x="7497184" y="2852811"/>
            <a:ext cx="544639" cy="181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10,00</a:t>
            </a:r>
          </a:p>
        </p:txBody>
      </p:sp>
      <p:sp>
        <p:nvSpPr>
          <p:cNvPr id="85" name="Rectangle 84">
            <a:extLst>
              <a:ext uri="{FF2B5EF4-FFF2-40B4-BE49-F238E27FC236}">
                <a16:creationId xmlns:a16="http://schemas.microsoft.com/office/drawing/2014/main" id="{2D0BFAA5-E7A4-4C98-8D07-D7BA7D641459}"/>
              </a:ext>
            </a:extLst>
          </p:cNvPr>
          <p:cNvSpPr/>
          <p:nvPr/>
        </p:nvSpPr>
        <p:spPr>
          <a:xfrm>
            <a:off x="7497184" y="3112792"/>
            <a:ext cx="544639" cy="181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6,00</a:t>
            </a:r>
          </a:p>
        </p:txBody>
      </p:sp>
      <p:sp>
        <p:nvSpPr>
          <p:cNvPr id="86" name="Rectangle 85">
            <a:extLst>
              <a:ext uri="{FF2B5EF4-FFF2-40B4-BE49-F238E27FC236}">
                <a16:creationId xmlns:a16="http://schemas.microsoft.com/office/drawing/2014/main" id="{BB3EF391-AC8E-450E-83A4-9D51D7C40869}"/>
              </a:ext>
            </a:extLst>
          </p:cNvPr>
          <p:cNvSpPr/>
          <p:nvPr/>
        </p:nvSpPr>
        <p:spPr>
          <a:xfrm>
            <a:off x="7497184" y="3362080"/>
            <a:ext cx="544639" cy="181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10,00</a:t>
            </a:r>
          </a:p>
        </p:txBody>
      </p:sp>
      <p:sp>
        <p:nvSpPr>
          <p:cNvPr id="88" name="Rectangle 87">
            <a:extLst>
              <a:ext uri="{FF2B5EF4-FFF2-40B4-BE49-F238E27FC236}">
                <a16:creationId xmlns:a16="http://schemas.microsoft.com/office/drawing/2014/main" id="{BBEDB8F9-7BB0-46DA-84C6-C360D351C609}"/>
              </a:ext>
            </a:extLst>
          </p:cNvPr>
          <p:cNvSpPr/>
          <p:nvPr/>
        </p:nvSpPr>
        <p:spPr>
          <a:xfrm>
            <a:off x="7497184" y="3622061"/>
            <a:ext cx="544639" cy="181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1,25</a:t>
            </a:r>
          </a:p>
        </p:txBody>
      </p:sp>
      <p:sp>
        <p:nvSpPr>
          <p:cNvPr id="90" name="Rectangle 89">
            <a:extLst>
              <a:ext uri="{FF2B5EF4-FFF2-40B4-BE49-F238E27FC236}">
                <a16:creationId xmlns:a16="http://schemas.microsoft.com/office/drawing/2014/main" id="{2BC7AECC-12C3-4F92-847D-FDE4C511E6C0}"/>
              </a:ext>
            </a:extLst>
          </p:cNvPr>
          <p:cNvSpPr/>
          <p:nvPr/>
        </p:nvSpPr>
        <p:spPr>
          <a:xfrm>
            <a:off x="7496258" y="3875141"/>
            <a:ext cx="544639" cy="181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9,95</a:t>
            </a:r>
          </a:p>
        </p:txBody>
      </p:sp>
      <p:sp>
        <p:nvSpPr>
          <p:cNvPr id="96" name="Rectangle 95">
            <a:extLst>
              <a:ext uri="{FF2B5EF4-FFF2-40B4-BE49-F238E27FC236}">
                <a16:creationId xmlns:a16="http://schemas.microsoft.com/office/drawing/2014/main" id="{B22CFE81-4698-457E-9772-2781DB387CCB}"/>
              </a:ext>
            </a:extLst>
          </p:cNvPr>
          <p:cNvSpPr/>
          <p:nvPr/>
        </p:nvSpPr>
        <p:spPr>
          <a:xfrm>
            <a:off x="7496258" y="4135122"/>
            <a:ext cx="544639" cy="181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dirty="0">
                <a:solidFill>
                  <a:schemeClr val="tx1"/>
                </a:solidFill>
              </a:rPr>
              <a:t>4,80</a:t>
            </a:r>
          </a:p>
        </p:txBody>
      </p:sp>
      <p:sp>
        <p:nvSpPr>
          <p:cNvPr id="100" name="Rectangle 99">
            <a:extLst>
              <a:ext uri="{FF2B5EF4-FFF2-40B4-BE49-F238E27FC236}">
                <a16:creationId xmlns:a16="http://schemas.microsoft.com/office/drawing/2014/main" id="{B600C9A4-C9B3-4563-8EF5-2719271323F4}"/>
              </a:ext>
            </a:extLst>
          </p:cNvPr>
          <p:cNvSpPr/>
          <p:nvPr/>
        </p:nvSpPr>
        <p:spPr>
          <a:xfrm>
            <a:off x="7483417" y="4441782"/>
            <a:ext cx="626896" cy="107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dirty="0">
                <a:solidFill>
                  <a:schemeClr val="tx1"/>
                </a:solidFill>
              </a:rPr>
              <a:t>42,00 €</a:t>
            </a:r>
          </a:p>
        </p:txBody>
      </p:sp>
      <p:sp>
        <p:nvSpPr>
          <p:cNvPr id="109" name="Rectangle 108">
            <a:extLst>
              <a:ext uri="{FF2B5EF4-FFF2-40B4-BE49-F238E27FC236}">
                <a16:creationId xmlns:a16="http://schemas.microsoft.com/office/drawing/2014/main" id="{137A66E7-EB03-4A16-838F-96B303A14851}"/>
              </a:ext>
            </a:extLst>
          </p:cNvPr>
          <p:cNvSpPr/>
          <p:nvPr/>
        </p:nvSpPr>
        <p:spPr>
          <a:xfrm>
            <a:off x="6856521" y="4556501"/>
            <a:ext cx="626896" cy="107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dirty="0">
                <a:solidFill>
                  <a:schemeClr val="tx1"/>
                </a:solidFill>
              </a:rPr>
              <a:t>TVA 10%</a:t>
            </a:r>
          </a:p>
        </p:txBody>
      </p:sp>
      <p:sp>
        <p:nvSpPr>
          <p:cNvPr id="111" name="Rectangle 110">
            <a:extLst>
              <a:ext uri="{FF2B5EF4-FFF2-40B4-BE49-F238E27FC236}">
                <a16:creationId xmlns:a16="http://schemas.microsoft.com/office/drawing/2014/main" id="{BEDCC607-0B85-4273-82FF-9055B0A6E0C7}"/>
              </a:ext>
            </a:extLst>
          </p:cNvPr>
          <p:cNvSpPr/>
          <p:nvPr/>
        </p:nvSpPr>
        <p:spPr>
          <a:xfrm>
            <a:off x="7483417" y="4556500"/>
            <a:ext cx="626896" cy="107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dirty="0">
                <a:solidFill>
                  <a:schemeClr val="tx1"/>
                </a:solidFill>
              </a:rPr>
              <a:t>4,20 €</a:t>
            </a:r>
          </a:p>
        </p:txBody>
      </p:sp>
      <p:sp>
        <p:nvSpPr>
          <p:cNvPr id="117" name="Rectangle 116">
            <a:extLst>
              <a:ext uri="{FF2B5EF4-FFF2-40B4-BE49-F238E27FC236}">
                <a16:creationId xmlns:a16="http://schemas.microsoft.com/office/drawing/2014/main" id="{0B55EE34-3A7A-4BC1-AB8E-08AA09C9EBDE}"/>
              </a:ext>
            </a:extLst>
          </p:cNvPr>
          <p:cNvSpPr/>
          <p:nvPr/>
        </p:nvSpPr>
        <p:spPr>
          <a:xfrm>
            <a:off x="6856521" y="4671119"/>
            <a:ext cx="626896" cy="107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dirty="0">
                <a:solidFill>
                  <a:schemeClr val="tx1"/>
                </a:solidFill>
              </a:rPr>
              <a:t>TOTAL TTC</a:t>
            </a:r>
          </a:p>
        </p:txBody>
      </p:sp>
      <p:sp>
        <p:nvSpPr>
          <p:cNvPr id="119" name="Rectangle 118">
            <a:extLst>
              <a:ext uri="{FF2B5EF4-FFF2-40B4-BE49-F238E27FC236}">
                <a16:creationId xmlns:a16="http://schemas.microsoft.com/office/drawing/2014/main" id="{F33A9C05-6E8D-4BAA-A9E1-512408679FE3}"/>
              </a:ext>
            </a:extLst>
          </p:cNvPr>
          <p:cNvSpPr/>
          <p:nvPr/>
        </p:nvSpPr>
        <p:spPr>
          <a:xfrm>
            <a:off x="7483417" y="4671118"/>
            <a:ext cx="626896" cy="107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dirty="0">
                <a:solidFill>
                  <a:schemeClr val="tx1"/>
                </a:solidFill>
              </a:rPr>
              <a:t>46,20 €</a:t>
            </a:r>
          </a:p>
        </p:txBody>
      </p:sp>
      <p:sp>
        <p:nvSpPr>
          <p:cNvPr id="121" name="Rectangle : coins arrondis 120">
            <a:extLst>
              <a:ext uri="{FF2B5EF4-FFF2-40B4-BE49-F238E27FC236}">
                <a16:creationId xmlns:a16="http://schemas.microsoft.com/office/drawing/2014/main" id="{CF851BA8-2FAC-4273-B658-C9231DCD9128}"/>
              </a:ext>
            </a:extLst>
          </p:cNvPr>
          <p:cNvSpPr/>
          <p:nvPr/>
        </p:nvSpPr>
        <p:spPr>
          <a:xfrm>
            <a:off x="7455820" y="4871855"/>
            <a:ext cx="831152" cy="23094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Enregistrer </a:t>
            </a:r>
            <a:r>
              <a:rPr lang="fr-FR" sz="700" dirty="0"/>
              <a:t>le devis</a:t>
            </a:r>
            <a:endParaRPr lang="fr-FR" sz="1100" dirty="0"/>
          </a:p>
        </p:txBody>
      </p:sp>
      <p:sp>
        <p:nvSpPr>
          <p:cNvPr id="123" name="Bulle narrative : rectangle à coins arrondis 122">
            <a:extLst>
              <a:ext uri="{FF2B5EF4-FFF2-40B4-BE49-F238E27FC236}">
                <a16:creationId xmlns:a16="http://schemas.microsoft.com/office/drawing/2014/main" id="{297851AE-3BDE-4D92-B61B-03ECEE463A10}"/>
              </a:ext>
            </a:extLst>
          </p:cNvPr>
          <p:cNvSpPr/>
          <p:nvPr/>
        </p:nvSpPr>
        <p:spPr>
          <a:xfrm>
            <a:off x="644695" y="4440297"/>
            <a:ext cx="1960864" cy="1608623"/>
          </a:xfrm>
          <a:prstGeom prst="wedgeRoundRectCallout">
            <a:avLst>
              <a:gd name="adj1" fmla="val 95363"/>
              <a:gd name="adj2" fmla="val -8221"/>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Il est possible de revenir aux questions via le bouton </a:t>
            </a:r>
            <a:r>
              <a:rPr lang="fr-FR" sz="1100" b="1" dirty="0">
                <a:solidFill>
                  <a:schemeClr val="tx1"/>
                </a:solidFill>
              </a:rPr>
              <a:t>Retour</a:t>
            </a:r>
            <a:r>
              <a:rPr lang="fr-FR" sz="1100" dirty="0">
                <a:solidFill>
                  <a:schemeClr val="tx1"/>
                </a:solidFill>
              </a:rPr>
              <a:t>. </a:t>
            </a:r>
            <a:r>
              <a:rPr lang="fr-FR" sz="1100" b="1" dirty="0">
                <a:solidFill>
                  <a:schemeClr val="tx1"/>
                </a:solidFill>
              </a:rPr>
              <a:t>Supprimer</a:t>
            </a:r>
            <a:r>
              <a:rPr lang="fr-FR" sz="1100" dirty="0">
                <a:solidFill>
                  <a:schemeClr val="tx1"/>
                </a:solidFill>
              </a:rPr>
              <a:t> un élément du scénario pour le devis ne changera en aucun cas le scénario enregistré.</a:t>
            </a:r>
          </a:p>
          <a:p>
            <a:pPr algn="just"/>
            <a:r>
              <a:rPr lang="fr-FR" sz="1100" dirty="0">
                <a:solidFill>
                  <a:schemeClr val="tx1"/>
                </a:solidFill>
              </a:rPr>
              <a:t>Une demande de confirmation est toujours demandée.</a:t>
            </a:r>
          </a:p>
        </p:txBody>
      </p:sp>
      <p:sp>
        <p:nvSpPr>
          <p:cNvPr id="125" name="Bulle narrative : rectangle à coins arrondis 124">
            <a:extLst>
              <a:ext uri="{FF2B5EF4-FFF2-40B4-BE49-F238E27FC236}">
                <a16:creationId xmlns:a16="http://schemas.microsoft.com/office/drawing/2014/main" id="{464BE06E-3AE6-4A77-9441-3E19CF9610FC}"/>
              </a:ext>
            </a:extLst>
          </p:cNvPr>
          <p:cNvSpPr/>
          <p:nvPr/>
        </p:nvSpPr>
        <p:spPr>
          <a:xfrm>
            <a:off x="9032915" y="4188278"/>
            <a:ext cx="2757215" cy="1090111"/>
          </a:xfrm>
          <a:prstGeom prst="wedgeRoundRectCallout">
            <a:avLst>
              <a:gd name="adj1" fmla="val -66909"/>
              <a:gd name="adj2" fmla="val 27592"/>
              <a:gd name="adj3" fmla="val 16667"/>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fr-FR" sz="1100" dirty="0">
                <a:solidFill>
                  <a:schemeClr val="tx1"/>
                </a:solidFill>
              </a:rPr>
              <a:t>Les boutons </a:t>
            </a:r>
            <a:r>
              <a:rPr lang="fr-FR" sz="1100" b="1" dirty="0">
                <a:solidFill>
                  <a:schemeClr val="tx1"/>
                </a:solidFill>
              </a:rPr>
              <a:t>Enregistrer dans la liste </a:t>
            </a:r>
            <a:r>
              <a:rPr lang="fr-FR" sz="1100" dirty="0">
                <a:solidFill>
                  <a:schemeClr val="tx1"/>
                </a:solidFill>
              </a:rPr>
              <a:t>et </a:t>
            </a:r>
            <a:r>
              <a:rPr lang="fr-FR" sz="1100" b="1" dirty="0">
                <a:solidFill>
                  <a:schemeClr val="tx1"/>
                </a:solidFill>
              </a:rPr>
              <a:t>Enregistrer le devis </a:t>
            </a:r>
            <a:r>
              <a:rPr lang="fr-FR" sz="1100" dirty="0">
                <a:solidFill>
                  <a:schemeClr val="tx1"/>
                </a:solidFill>
              </a:rPr>
              <a:t>se grisent lorsque l’enregistrement correspondant s’est bien exécuté. Comme ceci :</a:t>
            </a:r>
          </a:p>
          <a:p>
            <a:pPr algn="just"/>
            <a:r>
              <a:rPr lang="fr-FR" sz="1100" dirty="0">
                <a:solidFill>
                  <a:schemeClr val="tx1"/>
                </a:solidFill>
              </a:rPr>
              <a:t>	           /</a:t>
            </a:r>
          </a:p>
        </p:txBody>
      </p:sp>
      <p:sp>
        <p:nvSpPr>
          <p:cNvPr id="129" name="Rectangle : coins arrondis 128">
            <a:extLst>
              <a:ext uri="{FF2B5EF4-FFF2-40B4-BE49-F238E27FC236}">
                <a16:creationId xmlns:a16="http://schemas.microsoft.com/office/drawing/2014/main" id="{0943150B-42B8-4BFC-9569-2C53706C8703}"/>
              </a:ext>
            </a:extLst>
          </p:cNvPr>
          <p:cNvSpPr/>
          <p:nvPr/>
        </p:nvSpPr>
        <p:spPr>
          <a:xfrm>
            <a:off x="9231843" y="5014243"/>
            <a:ext cx="1036123" cy="23094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Enregistré </a:t>
            </a:r>
          </a:p>
          <a:p>
            <a:pPr algn="ctr"/>
            <a:r>
              <a:rPr lang="fr-FR" sz="700" dirty="0"/>
              <a:t>dans la liste</a:t>
            </a:r>
          </a:p>
        </p:txBody>
      </p:sp>
      <p:sp>
        <p:nvSpPr>
          <p:cNvPr id="131" name="Rectangle : coins arrondis 130">
            <a:extLst>
              <a:ext uri="{FF2B5EF4-FFF2-40B4-BE49-F238E27FC236}">
                <a16:creationId xmlns:a16="http://schemas.microsoft.com/office/drawing/2014/main" id="{13C6E95E-658F-4F2B-86DE-B22421D74DB3}"/>
              </a:ext>
            </a:extLst>
          </p:cNvPr>
          <p:cNvSpPr/>
          <p:nvPr/>
        </p:nvSpPr>
        <p:spPr>
          <a:xfrm>
            <a:off x="10669455" y="5014243"/>
            <a:ext cx="831152" cy="23094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Enregistré </a:t>
            </a:r>
            <a:r>
              <a:rPr lang="fr-FR" sz="700" dirty="0"/>
              <a:t>le devis</a:t>
            </a:r>
            <a:endParaRPr lang="fr-FR" sz="1100" dirty="0"/>
          </a:p>
        </p:txBody>
      </p:sp>
      <p:sp>
        <p:nvSpPr>
          <p:cNvPr id="133" name="Rectangle : coins arrondis 132">
            <a:extLst>
              <a:ext uri="{FF2B5EF4-FFF2-40B4-BE49-F238E27FC236}">
                <a16:creationId xmlns:a16="http://schemas.microsoft.com/office/drawing/2014/main" id="{19A7FA4B-52B1-48B3-A5F2-89309EB6F691}"/>
              </a:ext>
            </a:extLst>
          </p:cNvPr>
          <p:cNvSpPr/>
          <p:nvPr/>
        </p:nvSpPr>
        <p:spPr>
          <a:xfrm>
            <a:off x="5310313" y="4605838"/>
            <a:ext cx="800672" cy="23094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Retour</a:t>
            </a:r>
          </a:p>
        </p:txBody>
      </p:sp>
    </p:spTree>
    <p:extLst>
      <p:ext uri="{BB962C8B-B14F-4D97-AF65-F5344CB8AC3E}">
        <p14:creationId xmlns:p14="http://schemas.microsoft.com/office/powerpoint/2010/main" val="26224284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1952</Words>
  <Application>Microsoft Office PowerPoint</Application>
  <PresentationFormat>Grand écran</PresentationFormat>
  <Paragraphs>321</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Frédéric Garcia</dc:creator>
  <cp:lastModifiedBy>Frédéric Garcia</cp:lastModifiedBy>
  <cp:revision>414</cp:revision>
  <dcterms:created xsi:type="dcterms:W3CDTF">2020-10-19T10:03:47Z</dcterms:created>
  <dcterms:modified xsi:type="dcterms:W3CDTF">2020-10-21T16:27:28Z</dcterms:modified>
</cp:coreProperties>
</file>