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2" r:id="rId4"/>
    <p:sldId id="261" r:id="rId5"/>
    <p:sldId id="265" r:id="rId6"/>
    <p:sldId id="264" r:id="rId7"/>
    <p:sldId id="257" r:id="rId8"/>
    <p:sldId id="258" r:id="rId9"/>
    <p:sldId id="259" r:id="rId10"/>
    <p:sldId id="266" r:id="rId11"/>
    <p:sldId id="267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94"/>
    <p:restoredTop sz="95153"/>
  </p:normalViewPr>
  <p:slideViewPr>
    <p:cSldViewPr snapToGrid="0" snapToObjects="1">
      <p:cViewPr varScale="1">
        <p:scale>
          <a:sx n="90" d="100"/>
          <a:sy n="90" d="100"/>
        </p:scale>
        <p:origin x="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95FCB-F97D-B94C-BE24-C0B9B6E693D0}" type="datetimeFigureOut">
              <a:rPr kumimoji="1" lang="ko-Kore-KR" altLang="en-US" smtClean="0"/>
              <a:t>2020. 11. 22.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9D363-3089-5F4E-8D91-F3258EA3C69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6811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각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차시에</a:t>
            </a:r>
            <a:r>
              <a:rPr kumimoji="1" lang="ko-KR" altLang="en-US" dirty="0"/>
              <a:t> 대한 대략적인 설명 포함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9D363-3089-5F4E-8D91-F3258EA3C698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1780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각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차시에</a:t>
            </a:r>
            <a:r>
              <a:rPr kumimoji="1" lang="ko-KR" altLang="en-US" dirty="0"/>
              <a:t> 대한 대략적인 설명 포함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9D363-3089-5F4E-8D91-F3258EA3C698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5398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각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차시에</a:t>
            </a:r>
            <a:r>
              <a:rPr kumimoji="1" lang="ko-KR" altLang="en-US" dirty="0"/>
              <a:t> 대한 대략적인 설명 포함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9D363-3089-5F4E-8D91-F3258EA3C698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1147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각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차시에</a:t>
            </a:r>
            <a:r>
              <a:rPr kumimoji="1" lang="ko-KR" altLang="en-US" dirty="0"/>
              <a:t> 대한 대략적인 설명 포함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9D363-3089-5F4E-8D91-F3258EA3C698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6361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506B3-42F8-8240-A46B-6656475A9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54DD2B-A453-2749-80F1-4D4815ADB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5151C-FC4F-3946-8CA3-32D044E6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F0F9-1EED-7D4F-8906-F085C816A600}" type="datetimeFigureOut">
              <a:rPr kumimoji="1" lang="ko-Kore-KR" altLang="en-US" smtClean="0"/>
              <a:t>2020. 11. 22.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9A25D-08D2-DF4B-B1A2-9C05C426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29267-23DF-4E46-8E83-5E921806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5D4D-35E7-BB4D-B736-9D35FB3A8E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457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3586C-E0FB-CD46-9A49-A68A75983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234F93-1C75-2345-B8A4-A39EEC96C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E7083D-2329-C346-BEAA-395A629F7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F0F9-1EED-7D4F-8906-F085C816A600}" type="datetimeFigureOut">
              <a:rPr kumimoji="1" lang="ko-Kore-KR" altLang="en-US" smtClean="0"/>
              <a:t>2020. 11. 22.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0DDCD-8305-1346-BD52-717A24E3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16E5E8-E16E-064E-81A9-BFE80259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5D4D-35E7-BB4D-B736-9D35FB3A8E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926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BE947E-BD17-D04C-B514-28CAD84E4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C7686A-E8F7-6E40-B455-3E29B7860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2CACF-42A6-7B43-B56E-5B045D24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F0F9-1EED-7D4F-8906-F085C816A600}" type="datetimeFigureOut">
              <a:rPr kumimoji="1" lang="ko-Kore-KR" altLang="en-US" smtClean="0"/>
              <a:t>2020. 11. 22.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BDD36E-DB33-6244-A8D1-0650478D6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98E82-A9D1-FF47-9674-C8F74A4F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5D4D-35E7-BB4D-B736-9D35FB3A8E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011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29E12-1E9A-3A4C-9CD2-AC0F6E335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F4322-12B8-E540-844F-A6A7D85FC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23EF5C-0B51-7D40-9E4B-0BDFE43B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F0F9-1EED-7D4F-8906-F085C816A600}" type="datetimeFigureOut">
              <a:rPr kumimoji="1" lang="ko-Kore-KR" altLang="en-US" smtClean="0"/>
              <a:t>2020. 11. 22.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2327F-4179-C349-BB95-5E45137F9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3702C7-2A9F-9647-9702-1FB521C0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5D4D-35E7-BB4D-B736-9D35FB3A8E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319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36BCC-3BB1-2E4C-A25A-27807D48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9A9319-F3BB-4149-AA8A-C5D63BE5E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EE939D-9141-B64E-B7F4-936BA1B9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F0F9-1EED-7D4F-8906-F085C816A600}" type="datetimeFigureOut">
              <a:rPr kumimoji="1" lang="ko-Kore-KR" altLang="en-US" smtClean="0"/>
              <a:t>2020. 11. 22.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7C613-E3DC-B843-AFAE-C909075E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58867F-6CCA-6045-8FD4-DE16FA7A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5D4D-35E7-BB4D-B736-9D35FB3A8E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423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EB6B0-DB7E-5546-93D4-B1BB7CEF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D4CCF-CA22-4341-887E-96CBD77B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724E52-AC1A-F04E-A0E7-69E97C4CF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EAC928-FB4C-C347-BD5A-5549E469D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F0F9-1EED-7D4F-8906-F085C816A600}" type="datetimeFigureOut">
              <a:rPr kumimoji="1" lang="ko-Kore-KR" altLang="en-US" smtClean="0"/>
              <a:t>2020. 11. 22.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E8D40E-EAEE-4F47-A84F-CD3455465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CEB342-139D-1345-917D-48A5DA61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5D4D-35E7-BB4D-B736-9D35FB3A8E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875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0AC24-2473-7D40-AC7F-A56C4D86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17E5E4-A58C-9F4D-B98B-3E95F5182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39036-0530-D14C-A715-0D04D570B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1ADD05-D300-F743-B04C-13BBA8402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476099-A065-B744-8D44-B59D87076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F5958A-6CA4-CE44-BD26-A3F69EB9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F0F9-1EED-7D4F-8906-F085C816A600}" type="datetimeFigureOut">
              <a:rPr kumimoji="1" lang="ko-Kore-KR" altLang="en-US" smtClean="0"/>
              <a:t>2020. 11. 22.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52D34A-BB15-F648-9C42-7729D238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47CF7B-6D8B-E940-A082-118D0440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5D4D-35E7-BB4D-B736-9D35FB3A8E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035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4F4A5-5AA0-BD40-A084-D7DAC4B7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38746E-899F-1D4E-AF63-D348F737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F0F9-1EED-7D4F-8906-F085C816A600}" type="datetimeFigureOut">
              <a:rPr kumimoji="1" lang="ko-Kore-KR" altLang="en-US" smtClean="0"/>
              <a:t>2020. 11. 22.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6B29EA-B34A-DA4D-A5F9-A251A6F7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D1573D-A1D3-1A46-8AC8-48F1445E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5D4D-35E7-BB4D-B736-9D35FB3A8E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190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CDB668-191E-E443-A0CB-EB1E8415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F0F9-1EED-7D4F-8906-F085C816A600}" type="datetimeFigureOut">
              <a:rPr kumimoji="1" lang="ko-Kore-KR" altLang="en-US" smtClean="0"/>
              <a:t>2020. 11. 22.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776203-6229-1544-99EC-3FDC9815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0C1B96-E30D-EE42-AA9E-C67403B97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5D4D-35E7-BB4D-B736-9D35FB3A8E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843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5577C-DA4A-CE45-9029-AAF6F95FB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747F8-9FE0-2647-995B-E9BE8DFFE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2A3421-DE78-AF42-8D57-51BDE3093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6CE1DF-33C7-F94C-B153-F092C0A7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F0F9-1EED-7D4F-8906-F085C816A600}" type="datetimeFigureOut">
              <a:rPr kumimoji="1" lang="ko-Kore-KR" altLang="en-US" smtClean="0"/>
              <a:t>2020. 11. 22.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79F272-E1C9-6942-B11F-449DD099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2D6831-3EAA-6943-A433-4BA1A706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5D4D-35E7-BB4D-B736-9D35FB3A8E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690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C6260-4659-6C4D-82B0-06E8AA7E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09E3EC-FB05-BE4E-9FE0-B96269193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173056-3122-2149-B512-0CBE67225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6FF5A8-4C14-8E48-80E3-0909DF84C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F0F9-1EED-7D4F-8906-F085C816A600}" type="datetimeFigureOut">
              <a:rPr kumimoji="1" lang="ko-Kore-KR" altLang="en-US" smtClean="0"/>
              <a:t>2020. 11. 22.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388188-36BE-E544-B6FC-21FD7433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883FFE-D40E-6448-9337-A989FC9F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5D4D-35E7-BB4D-B736-9D35FB3A8E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803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73C403-592F-1543-87EE-577728DD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A480F1-A6F3-CF41-B502-EACEAB6DF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168ED-A17C-2E4F-B9D4-DE1F9A8A1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DF0F9-1EED-7D4F-8906-F085C816A600}" type="datetimeFigureOut">
              <a:rPr kumimoji="1" lang="ko-Kore-KR" altLang="en-US" smtClean="0"/>
              <a:t>2020. 11. 22.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AF9C6-8118-0343-9B7B-B0B4A9F08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442449-47E8-E744-AAC0-C6F3DA7B1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45D4D-35E7-BB4D-B736-9D35FB3A8E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030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66CC1-CE62-C543-A2ED-46FBC8379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오리엔테이션</a:t>
            </a:r>
            <a:br>
              <a:rPr kumimoji="1" lang="en-US" altLang="ko-KR" dirty="0"/>
            </a:b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2685AD-50C7-5541-9FB3-3109E0992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err="1"/>
              <a:t>설리번</a:t>
            </a:r>
            <a:r>
              <a:rPr kumimoji="1" lang="ko-KR" altLang="en-US" dirty="0"/>
              <a:t> 프로젝트 웹 </a:t>
            </a:r>
            <a:r>
              <a:rPr kumimoji="1" lang="en-US" altLang="ko-KR" dirty="0"/>
              <a:t>2</a:t>
            </a:r>
            <a:r>
              <a:rPr kumimoji="1" lang="ko-KR" altLang="en-US" dirty="0"/>
              <a:t>팀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24265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57250-540F-AE40-9F36-8C740EB16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Visual studio code</a:t>
            </a:r>
            <a:r>
              <a:rPr kumimoji="1" lang="ko-KR" altLang="en-US" dirty="0"/>
              <a:t> 기본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2B7C0-A734-0C44-A711-8374422D4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바탕화면에 </a:t>
            </a:r>
            <a:r>
              <a:rPr kumimoji="1" lang="en-US" altLang="ko-KR" dirty="0"/>
              <a:t>web </a:t>
            </a:r>
            <a:r>
              <a:rPr kumimoji="1" lang="ko-KR" altLang="en-US" dirty="0"/>
              <a:t>폴더 생성</a:t>
            </a:r>
            <a:endParaRPr kumimoji="1" lang="en-US" altLang="ko-KR" dirty="0"/>
          </a:p>
          <a:p>
            <a:r>
              <a:rPr kumimoji="1" lang="en-US" altLang="ko-KR" dirty="0" err="1"/>
              <a:t>Vscode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open folder – web </a:t>
            </a:r>
            <a:r>
              <a:rPr kumimoji="1" lang="ko-KR" altLang="en-US" dirty="0"/>
              <a:t>선택</a:t>
            </a:r>
            <a:endParaRPr kumimoji="1" lang="en-US" altLang="ko-KR" dirty="0"/>
          </a:p>
          <a:p>
            <a:r>
              <a:rPr kumimoji="1" lang="en-US" altLang="ko-KR" dirty="0"/>
              <a:t>New file – </a:t>
            </a:r>
            <a:r>
              <a:rPr kumimoji="1" lang="en-US" altLang="ko-KR" dirty="0" err="1"/>
              <a:t>example.html</a:t>
            </a:r>
            <a:endParaRPr kumimoji="1" lang="en-US" altLang="ko-KR" dirty="0"/>
          </a:p>
          <a:p>
            <a:r>
              <a:rPr kumimoji="1" lang="en-US" altLang="ko-KR" dirty="0"/>
              <a:t>Hello world </a:t>
            </a:r>
            <a:r>
              <a:rPr kumimoji="1" lang="ko-KR" altLang="en-US" dirty="0"/>
              <a:t>작성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4006610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57250-540F-AE40-9F36-8C740EB16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Visual studio code</a:t>
            </a:r>
            <a:r>
              <a:rPr kumimoji="1" lang="ko-KR" altLang="en-US" dirty="0"/>
              <a:t> 기본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2B7C0-A734-0C44-A711-8374422D4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인터넷 새 창에서 </a:t>
            </a:r>
            <a:r>
              <a:rPr kumimoji="1" lang="en-US" altLang="ko-KR" dirty="0" err="1"/>
              <a:t>ctrl+O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cmd+O</a:t>
            </a:r>
            <a:r>
              <a:rPr kumimoji="1" lang="en-US" altLang="ko-KR" dirty="0"/>
              <a:t> </a:t>
            </a:r>
            <a:r>
              <a:rPr kumimoji="1" lang="ko-KR" altLang="en-US" dirty="0"/>
              <a:t>누르고 </a:t>
            </a:r>
            <a:r>
              <a:rPr kumimoji="1" lang="en-US" altLang="ko-KR" dirty="0"/>
              <a:t>web </a:t>
            </a:r>
            <a:r>
              <a:rPr kumimoji="1" lang="ko-KR" altLang="en-US" dirty="0"/>
              <a:t>폴더 안에 있는 </a:t>
            </a:r>
            <a:r>
              <a:rPr kumimoji="1" lang="en-US" altLang="ko-KR" dirty="0" err="1"/>
              <a:t>example.html</a:t>
            </a:r>
            <a:r>
              <a:rPr kumimoji="1" lang="ko-KR" altLang="en-US" dirty="0"/>
              <a:t> 누르기</a:t>
            </a:r>
            <a:endParaRPr kumimoji="1" lang="en-US" altLang="ko-KR" dirty="0"/>
          </a:p>
          <a:p>
            <a:r>
              <a:rPr kumimoji="1" lang="en-US" altLang="ko-KR" dirty="0"/>
              <a:t>Hello world </a:t>
            </a:r>
            <a:r>
              <a:rPr kumimoji="1" lang="ko-KR" altLang="en-US" dirty="0"/>
              <a:t>잘 뜨는지 확인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50512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0CB5E-16FC-D749-9530-15751A55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설리번</a:t>
            </a:r>
            <a:r>
              <a:rPr kumimoji="1" lang="ko-KR" altLang="en-US" dirty="0"/>
              <a:t> 선생님 소개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83FF9-A8C9-E847-AD3F-46A1CD253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김민주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유수형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윤새연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3427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0CB5E-16FC-D749-9530-15751A55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수업에 대한 소개</a:t>
            </a:r>
            <a:endParaRPr kumimoji="1" lang="ko-Kore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B138C7A-A0E4-974C-AD9B-C44CF8E9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ko-KR" altLang="en-US" dirty="0"/>
              <a:t>수업 주제</a:t>
            </a:r>
            <a:endParaRPr kumimoji="1" lang="en-US" altLang="ko-KR" dirty="0"/>
          </a:p>
          <a:p>
            <a:r>
              <a:rPr kumimoji="1" lang="ko-KR" altLang="en-US" dirty="0"/>
              <a:t>수업 진행 방식</a:t>
            </a:r>
            <a:r>
              <a:rPr kumimoji="1" lang="en-US" altLang="ko-KR" dirty="0"/>
              <a:t>:</a:t>
            </a:r>
            <a:r>
              <a:rPr kumimoji="1" lang="ko-KR" altLang="en-US" dirty="0"/>
              <a:t> 녹화 영상 </a:t>
            </a:r>
            <a:r>
              <a:rPr kumimoji="1" lang="en-US" altLang="ko-KR" dirty="0"/>
              <a:t>+</a:t>
            </a:r>
            <a:r>
              <a:rPr kumimoji="1" lang="ko-KR" altLang="en-US" dirty="0"/>
              <a:t> 대면 수업 시스템</a:t>
            </a:r>
            <a:endParaRPr kumimoji="1" lang="en-US" altLang="ko-KR" dirty="0"/>
          </a:p>
          <a:p>
            <a:r>
              <a:rPr kumimoji="1" lang="ko-KR" altLang="en-US" dirty="0"/>
              <a:t>학습자 수</a:t>
            </a:r>
            <a:endParaRPr kumimoji="1" lang="en-US" altLang="ko-KR" dirty="0"/>
          </a:p>
          <a:p>
            <a:r>
              <a:rPr kumimoji="1" lang="ko-KR" altLang="en-US" dirty="0"/>
              <a:t>최종 결과물 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236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0CB5E-16FC-D749-9530-15751A55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우리 수업의 커리큘럼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D554D2-8174-F943-BF74-846750743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448" y="1690688"/>
            <a:ext cx="8843617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5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0CB5E-16FC-D749-9530-15751A55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학습 목표</a:t>
            </a:r>
            <a:endParaRPr kumimoji="1" lang="ko-Kore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B138C7A-A0E4-974C-AD9B-C44CF8E9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ko-KR" altLang="en-US" dirty="0"/>
              <a:t>제안서 학습 목표 참고 예정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711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0CB5E-16FC-D749-9530-15751A55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수업에 대한 참고사항</a:t>
            </a:r>
            <a:endParaRPr kumimoji="1" lang="ko-Kore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B138C7A-A0E4-974C-AD9B-C44CF8E9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ko-Kore-KR" altLang="en-US" dirty="0"/>
              <a:t>과제</a:t>
            </a:r>
            <a:r>
              <a:rPr kumimoji="1" lang="ko-KR" altLang="en-US" dirty="0"/>
              <a:t> 시스템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과제 제출 방식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마감 기한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패널티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124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66CC1-CE62-C543-A2ED-46FBC8379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개발 환경 구축하기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2685AD-50C7-5541-9FB3-3109E0992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err="1"/>
              <a:t>설리번</a:t>
            </a:r>
            <a:r>
              <a:rPr kumimoji="1" lang="ko-KR" altLang="en-US" dirty="0"/>
              <a:t> 프로젝트 웹 </a:t>
            </a:r>
            <a:r>
              <a:rPr kumimoji="1" lang="en-US" altLang="ko-KR" dirty="0"/>
              <a:t>2</a:t>
            </a:r>
            <a:r>
              <a:rPr kumimoji="1" lang="ko-KR" altLang="en-US" dirty="0"/>
              <a:t>팀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3067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57250-540F-AE40-9F36-8C740EB16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Visual studio code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2B7C0-A734-0C44-A711-8374422D4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ore-KR" dirty="0"/>
              <a:t>Visual studio code</a:t>
            </a:r>
            <a:r>
              <a:rPr kumimoji="1" lang="ko-KR" altLang="en-US" dirty="0"/>
              <a:t>는 마이크로소프트가 마이크로소프트 윈도우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macos</a:t>
            </a:r>
            <a:r>
              <a:rPr kumimoji="1" lang="en-US" altLang="ko-KR" dirty="0"/>
              <a:t>, </a:t>
            </a:r>
            <a:r>
              <a:rPr kumimoji="1" lang="ko-KR" altLang="en-US" dirty="0"/>
              <a:t>리눅스용으로 개발한 소스 코드 편집기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D79EAB-FF5B-7C4C-B186-A898220B2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0" y="2686050"/>
            <a:ext cx="18478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07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57250-540F-AE40-9F36-8C740EB16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Visual studio code</a:t>
            </a:r>
            <a:r>
              <a:rPr kumimoji="1" lang="ko-KR" altLang="en-US" dirty="0"/>
              <a:t> 다운받기 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2B7C0-A734-0C44-A711-8374422D4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ore-KR" dirty="0">
                <a:hlinkClick r:id="rId2"/>
              </a:rPr>
              <a:t>https://code.visualstudio.com</a:t>
            </a:r>
            <a:endParaRPr kumimoji="1" lang="en" altLang="ko-Kore-KR" dirty="0"/>
          </a:p>
          <a:p>
            <a:r>
              <a:rPr kumimoji="1" lang="ko-KR" altLang="en-US" dirty="0"/>
              <a:t>사이트에 접속하여 각자 환경에 맞는 것으로 다운받기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8768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179</Words>
  <Application>Microsoft Macintosh PowerPoint</Application>
  <PresentationFormat>와이드스크린</PresentationFormat>
  <Paragraphs>40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오리엔테이션 </vt:lpstr>
      <vt:lpstr>설리번 선생님 소개 </vt:lpstr>
      <vt:lpstr>수업에 대한 소개</vt:lpstr>
      <vt:lpstr>우리 수업의 커리큘럼</vt:lpstr>
      <vt:lpstr>학습 목표</vt:lpstr>
      <vt:lpstr>수업에 대한 참고사항</vt:lpstr>
      <vt:lpstr>개발 환경 구축하기</vt:lpstr>
      <vt:lpstr>Visual studio code </vt:lpstr>
      <vt:lpstr>Visual studio code 다운받기  </vt:lpstr>
      <vt:lpstr>Visual studio code 기본</vt:lpstr>
      <vt:lpstr>Visual studio code 기본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오리엔테이션 </dc:title>
  <dc:creator>김민주</dc:creator>
  <cp:lastModifiedBy>김민주</cp:lastModifiedBy>
  <cp:revision>6</cp:revision>
  <dcterms:created xsi:type="dcterms:W3CDTF">2020-11-22T14:25:07Z</dcterms:created>
  <dcterms:modified xsi:type="dcterms:W3CDTF">2020-11-22T14:35:06Z</dcterms:modified>
</cp:coreProperties>
</file>