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1" r:id="rId3"/>
    <p:sldId id="281" r:id="rId4"/>
    <p:sldId id="283" r:id="rId5"/>
    <p:sldId id="284" r:id="rId6"/>
    <p:sldId id="288" r:id="rId7"/>
    <p:sldId id="285" r:id="rId8"/>
    <p:sldId id="28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318C8-9374-4786-A38F-1191233E5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987E76-25F6-4BD0-901B-B4DC71F91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DF30B-7E6C-424D-898F-99736C85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2DBE-B410-4101-85E4-914B4CB2D8A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9399D-4733-4F18-8BB9-34C9EED5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67EBB-B05F-42CB-B446-F5E51AAE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1493-4CCC-45D5-86A2-92471EF11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37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A656C-2CBD-40C3-A136-0B238689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DAD6D3-C419-425F-BA4A-4EB80A23C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4FAE1-F87A-413A-81D1-910626AE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2DBE-B410-4101-85E4-914B4CB2D8A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4F920-F7A7-4DC8-A133-28F9B7FA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96B94-6FE8-4E3A-9CBE-1C3A94DB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1493-4CCC-45D5-86A2-92471EF11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53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D3ED52-633E-448B-9D85-0D2778CF2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971C7-6085-4034-98A9-9C9E5DEA1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1F6E9-8022-44AD-A015-7DF2DA7B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2DBE-B410-4101-85E4-914B4CB2D8A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29244-1861-4F7E-90AF-B29AE2CB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2D5F3-4A5A-4AF0-B161-39596CB2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1493-4CCC-45D5-86A2-92471EF11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25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9F15B-3F70-4D18-8009-590E1DC1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54F12-F2CD-4BEF-9658-8A5BF497D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1F42-F42C-455D-9428-CE0A3E8D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2DBE-B410-4101-85E4-914B4CB2D8A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59CBC-E62F-483F-984C-6254FBDF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E7726-FF80-4841-BCBE-008F1042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1493-4CCC-45D5-86A2-92471EF11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9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7A5E1-F3CD-4199-812E-9DCF96E74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3F990E-B9DF-4EAA-9827-A4573319B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1FF45-1613-442E-9D91-85D1E5A7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2DBE-B410-4101-85E4-914B4CB2D8A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5A7AD-E5B2-4D10-ADE2-DFD7E69A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5CB76-CCA3-4B80-AD15-4D96D02E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1493-4CCC-45D5-86A2-92471EF11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1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58FB6-9617-490C-8E62-72F68442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608AF-ACAA-4248-A34B-1D0283AAE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FB4DF-E085-4346-BD3D-F25D1AB50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DE1A0A-121C-4E83-847D-A437CB54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2DBE-B410-4101-85E4-914B4CB2D8A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F704AC-51F0-4EDB-9DCC-F10DE516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123F6-34A4-4444-8200-038336C7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1493-4CCC-45D5-86A2-92471EF11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8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2DBB-6BDE-4D86-9B44-0CE1417C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4EC2B-4C92-40FF-A81B-167BE265C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4AAFD9-C870-4E6F-B45D-F4F090447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D5AA9F-BCF3-40DF-B31B-450A384DB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0A3939-4888-4DF3-BECB-ED1142ABB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20F6D7-BF2D-4026-AA70-9E3500FC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2DBE-B410-4101-85E4-914B4CB2D8A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F97FFF-C32A-4DC3-8B95-BCB8F3DF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9D41A4-9D01-44BB-BB35-0D710917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1493-4CCC-45D5-86A2-92471EF11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7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E7D8A-AA12-4381-965D-4C24E050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E3E89C-6548-43E4-BEF2-7843DC40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2DBE-B410-4101-85E4-914B4CB2D8A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9C8865-B8F2-4B8F-957E-E796FAD6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C06524-90CB-43BF-8DF3-79FFF3D5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1493-4CCC-45D5-86A2-92471EF11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5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7D645D-DC06-4AA3-B493-C4312E4F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2DBE-B410-4101-85E4-914B4CB2D8A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DE6B4F-F48E-4AD4-A537-A1402176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58739F-1077-4233-8D4A-053114A3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1493-4CCC-45D5-86A2-92471EF11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42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3D515-8D95-4B77-B7A1-F034F505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6951D-880D-4301-A08A-D2A587AE0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6F65D8-3E8E-4D0D-824E-7EF70827C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7DC2B4-8508-4422-B747-FBEA3AD9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2DBE-B410-4101-85E4-914B4CB2D8A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7FDE2-89B3-4287-BBF3-6F6A043D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FE1D8-BCB8-495E-BF49-005357BD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1493-4CCC-45D5-86A2-92471EF11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0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9CE6E-AE16-4522-AB99-906CCD79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116759-8F06-493A-912B-A6295A5EC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D20EF-2C6A-4C2B-8CC5-72D02CE27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05AD9-0456-4575-AF02-335F6D18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2DBE-B410-4101-85E4-914B4CB2D8A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0DCB30-584E-428D-A66B-057FCEB7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0D79CB-F713-4B46-BB67-EC4A290C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1493-4CCC-45D5-86A2-92471EF11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3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E72058-C139-4C73-B4D4-E6D369A3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E08530-5B1B-4475-B132-4B59E0FA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11C7A-A44C-4106-87AC-B90DC18EB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52DBE-B410-4101-85E4-914B4CB2D8A0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73833-C66F-4DF3-A471-2C0700D54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D1B10-42B0-49B7-A248-13FC716BE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91493-4CCC-45D5-86A2-92471EF11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797DB-FB30-4521-BF47-C4E6A3C79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10972800" cy="1102895"/>
          </a:xfrm>
        </p:spPr>
        <p:txBody>
          <a:bodyPr/>
          <a:lstStyle/>
          <a:p>
            <a:r>
              <a:rPr lang="ko-KR" altLang="en-US" dirty="0"/>
              <a:t>지도</a:t>
            </a:r>
            <a:r>
              <a:rPr lang="en-US" altLang="ko-KR" dirty="0"/>
              <a:t> </a:t>
            </a:r>
            <a:r>
              <a:rPr lang="ko-KR" altLang="en-US" dirty="0"/>
              <a:t>웹 애플리케이션 만들기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BA877C-DFCA-49C1-AFF1-303A2CF75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설리번</a:t>
            </a:r>
            <a:r>
              <a:rPr lang="ko-KR" altLang="en-US" dirty="0"/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20198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B7E22-C573-481C-BAF1-C1A40535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322D3-557D-4C93-B4DF-9057676E5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커스텀 오버레이를 만들어본다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Css</a:t>
            </a:r>
            <a:r>
              <a:rPr lang="ko-KR" altLang="en-US" dirty="0"/>
              <a:t>를 통해 커스텀 오버레이를 디자인해본다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자신만의 지도를 만들어본다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03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95BD3-E5AF-4330-B064-65FB74D8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7744" cy="1325563"/>
          </a:xfrm>
        </p:spPr>
        <p:txBody>
          <a:bodyPr/>
          <a:lstStyle/>
          <a:p>
            <a:r>
              <a:rPr lang="ko-KR" altLang="en-US" dirty="0"/>
              <a:t>커스텀 오버레이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B9759F-0E01-4F99-970D-119235A9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72E5F7-154A-4A05-90D4-14D1A37BE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44005"/>
            <a:ext cx="8426370" cy="1384995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"&gt;카카오!&lt;/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커스텀 오버레이가 표시될 위치입니다 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33.450701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126.570667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커스텀 오버레이를 생성합니다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customOverlay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kakao.maps.CustomOverlay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커스텀 오버레이를 지도에 표시합니다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customOverlay.setMap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9E0C4D-5D78-4C4F-AC29-77584D128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896" y="2791392"/>
            <a:ext cx="26955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4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4D6E4-E8C3-478F-BEE3-26CC6182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" y="-29359"/>
            <a:ext cx="10515600" cy="1325563"/>
          </a:xfrm>
        </p:spPr>
        <p:txBody>
          <a:bodyPr/>
          <a:lstStyle/>
          <a:p>
            <a:r>
              <a:rPr lang="ko-KR" altLang="en-US" dirty="0"/>
              <a:t>커스텀 오버레이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A7CFE-FE52-4F92-BF52-E79C9E85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01B1ED1-1EFE-48C2-8673-D9A7A4EA0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" y="1027906"/>
            <a:ext cx="7254240" cy="5678478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지도에 마커를 표시합니다 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kakao.maps.Marker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kakao.maps.LatLng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33.450701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126.570667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커스텀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오버레이에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표시할 컨텐츠 입니다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커스텀 오버레이는 아래와 같이 사용자가 자유롭게 컨텐츠를 구성하고 이벤트를 제어할 수 있기 때문에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별도의 이벤트 메소드를 제공하지 않습니다 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"&gt;'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"&gt;'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"&gt;'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 카카오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스페이스닷원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closeOverlay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()"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="닫기"&gt;&lt;/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 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"&gt;'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"&gt;'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+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="https://cfile181.uf.daum.net/image/250649365602043421936D"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="73"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="70"&gt;'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+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 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"&gt;'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ellipsis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"&gt;제주특별자치도 제주시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첨단로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242&lt;/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jibun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ellipsis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"&gt;(우) 63309 (지번)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영평동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2181&lt;/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 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="https://www.kakaocorp.com/main"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="_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blank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"&gt;홈페이지&lt;/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 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 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 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'&lt;/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 위에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커스텀오버레이를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표시합니다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마커를 중심으로 커스텀 오버레이를 표시하기위해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CSS를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이용해 위치를 설정했습니다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overlay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kakao.maps.CustomOverlay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marker.getPosition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마커를 클릭했을 때 커스텀 오버레이를 표시합니다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kakao.maps.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.addListener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overlay.setMap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커스텀 오버레이를 닫기 위해 호출되는 함수입니다 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closeOverlay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overlay.setMap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C75A893-4BED-4139-B7E5-815FE06B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240" y="4001294"/>
            <a:ext cx="4057650" cy="240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00E34-01B6-4CE4-834E-63AF8A10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오버레이</a:t>
            </a:r>
            <a:r>
              <a:rPr lang="en-US" altLang="ko-KR" dirty="0"/>
              <a:t>(2) style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CBA8B-51BB-4D98-8F2D-92F9532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004831-582D-4D18-A1EA-B4AD0C434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7461"/>
            <a:ext cx="12161520" cy="369331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absolute;left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;bottom: 40px;width: 288px;height: 132px;margin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left: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144px;text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align: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left;overflow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hidden;font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12px;font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family: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Malgun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Gothic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dotum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'돋움'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sans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serif;line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;margin: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286px;height: 120px;border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radius: 5px;border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bottom: 2px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#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ccc;border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1px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#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ccc;overflow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hidden;background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#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info:nth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;box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shadow: 0px 1px 2px #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888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5px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10px;height: 30px;background: #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eee;border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1px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#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ddd;font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18px;font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weight: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absolute;top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10px;right: 10px;color: #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888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;width: 17px;height: 17px;background: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'https://t1.daumcdn.net/localimg/localimages/07/mapapidoc/overlay_close.png'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relative;overflow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relative;margin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13px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90px;height: 75px;}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ellipsis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hidden;text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ellipsis;white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nowrap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jibun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11px;color: #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888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;margin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top: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2px;}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absolute;top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6px;left: 5px;width: 73px;height: 71px;border: 1px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#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ddd;color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#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888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;overflow: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info:after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4BE6FA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absolute;margin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12px;left: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%;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10A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;width: 22px;height: 12px;background: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D500"/>
                </a:solidFill>
                <a:effectLst/>
                <a:latin typeface="Consolas" panose="020B0609020204030204" pitchFamily="49" charset="0"/>
              </a:rPr>
              <a:t>'https://t1.daumcdn.net/localimg/localimages/07/mapapidoc/vertex_white.png'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: #5085BB;}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34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C94B9-95FE-4F2D-95E2-F63D8E7F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</a:t>
            </a:r>
            <a:r>
              <a:rPr lang="ko-KR" altLang="en-US" dirty="0" err="1"/>
              <a:t>배운것들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598AB-897E-4E38-9320-00132755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지도 생성</a:t>
            </a:r>
            <a:endParaRPr lang="en-US" altLang="ko-KR" dirty="0"/>
          </a:p>
          <a:p>
            <a:r>
              <a:rPr lang="ko-KR" altLang="en-US" dirty="0"/>
              <a:t>확대 레벨</a:t>
            </a:r>
            <a:r>
              <a:rPr lang="en-US" altLang="ko-KR" dirty="0"/>
              <a:t>, </a:t>
            </a:r>
            <a:r>
              <a:rPr lang="ko-KR" altLang="en-US" dirty="0"/>
              <a:t>중심 좌표 설정</a:t>
            </a:r>
            <a:endParaRPr lang="en-US" altLang="ko-KR" dirty="0"/>
          </a:p>
          <a:p>
            <a:r>
              <a:rPr lang="ko-KR" altLang="en-US" dirty="0"/>
              <a:t>지도에 컨트롤바 올리기</a:t>
            </a:r>
            <a:endParaRPr lang="en-US" altLang="ko-KR" dirty="0"/>
          </a:p>
          <a:p>
            <a:r>
              <a:rPr lang="ko-KR" altLang="en-US" dirty="0"/>
              <a:t>여러가지 지도타입</a:t>
            </a:r>
            <a:endParaRPr lang="en-US" altLang="ko-KR" dirty="0"/>
          </a:p>
          <a:p>
            <a:r>
              <a:rPr lang="en-US" altLang="ko-KR" dirty="0"/>
              <a:t>Geolocation</a:t>
            </a:r>
          </a:p>
          <a:p>
            <a:r>
              <a:rPr lang="ko-KR" altLang="en-US" dirty="0" err="1"/>
              <a:t>마커생성</a:t>
            </a:r>
            <a:endParaRPr lang="en-US" altLang="ko-KR" dirty="0"/>
          </a:p>
          <a:p>
            <a:r>
              <a:rPr lang="ko-KR" altLang="en-US" dirty="0" err="1"/>
              <a:t>인포윈도우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ko-KR" altLang="en-US" dirty="0"/>
              <a:t>마커에 클릭 이벤트</a:t>
            </a:r>
            <a:r>
              <a:rPr lang="en-US" altLang="ko-KR" dirty="0"/>
              <a:t>, </a:t>
            </a:r>
            <a:r>
              <a:rPr lang="ko-KR" altLang="en-US" dirty="0"/>
              <a:t>마우스 이벤트 적용</a:t>
            </a:r>
            <a:endParaRPr lang="en-US" altLang="ko-KR" dirty="0"/>
          </a:p>
          <a:p>
            <a:r>
              <a:rPr lang="ko-KR" altLang="en-US" dirty="0"/>
              <a:t>다양한 이미지의 마커 표시</a:t>
            </a:r>
            <a:endParaRPr lang="en-US" altLang="ko-KR" dirty="0"/>
          </a:p>
          <a:p>
            <a:r>
              <a:rPr lang="ko-KR" altLang="en-US" dirty="0"/>
              <a:t>커스텀 오버레이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91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486D0-C842-473B-AB02-4DEBCF90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/>
              <a:t>Make yours!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22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517C3-62EB-4DDD-A5D6-B3FC12B9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F934A-832A-4A5F-9D72-6E112FF19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5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</Words>
  <Application>Microsoft Office PowerPoint</Application>
  <PresentationFormat>와이드스크린</PresentationFormat>
  <Paragraphs>88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Consolas</vt:lpstr>
      <vt:lpstr>Office 테마</vt:lpstr>
      <vt:lpstr>지도 웹 애플리케이션 만들기(3)</vt:lpstr>
      <vt:lpstr>학습목표</vt:lpstr>
      <vt:lpstr>커스텀 오버레이(1)</vt:lpstr>
      <vt:lpstr>커스텀 오버레이(2)</vt:lpstr>
      <vt:lpstr>커스텀 오버레이(2) style</vt:lpstr>
      <vt:lpstr>우리가 배운것들..</vt:lpstr>
      <vt:lpstr>Make yours!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지도 웹 애플리케이션 만들기(3)</dc:title>
  <dc:creator>user</dc:creator>
  <cp:lastModifiedBy>user</cp:lastModifiedBy>
  <cp:revision>2</cp:revision>
  <dcterms:created xsi:type="dcterms:W3CDTF">2020-11-22T13:37:56Z</dcterms:created>
  <dcterms:modified xsi:type="dcterms:W3CDTF">2020-11-22T14:25:11Z</dcterms:modified>
</cp:coreProperties>
</file>