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69" r:id="rId6"/>
    <p:sldId id="270" r:id="rId7"/>
    <p:sldId id="262" r:id="rId8"/>
    <p:sldId id="271" r:id="rId9"/>
    <p:sldId id="272" r:id="rId10"/>
    <p:sldId id="273" r:id="rId11"/>
    <p:sldId id="267" r:id="rId12"/>
  </p:sldIdLst>
  <p:sldSz cx="24384000" cy="13716000"/>
  <p:notesSz cx="6858000" cy="9144000"/>
  <p:embeddedFontLst>
    <p:embeddedFont>
      <p:font typeface="Helvetica Neue" panose="020B0600000101010101" charset="0"/>
      <p:regular r:id="rId14"/>
      <p:bold r:id="rId15"/>
      <p:italic r:id="rId16"/>
      <p:boldItalic r:id="rId17"/>
    </p:embeddedFont>
    <p:embeddedFont>
      <p:font typeface="Helvetica Neue Light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32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17625" y="3372100"/>
            <a:ext cx="125274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59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320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32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1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관련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정보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(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일시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en-US" sz="3500" i="0" u="none" strike="noStrike" cap="none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자료</a:t>
            </a:r>
            <a:r>
              <a:rPr lang="en-US" sz="3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 등)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반복문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다음 문법을 통하여 반복을 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while(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조건이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일 동안 계속해서 반복한다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무한 반복에 빠지지 않도록 주의한다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for(;;)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초기값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반복 후 수행을 통하여 원하는 만큼 반복할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9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JS</a:t>
            </a: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90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r>
              <a:rPr lang="ko-KR" alt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웹페이지를 프로그래밍을 통해 동작하기 위해 고안된 언어이다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19039573" y="0"/>
            <a:ext cx="4730602" cy="13716002"/>
            <a:chOff x="19039573" y="0"/>
            <a:chExt cx="4730602" cy="13716002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19039573" y="0"/>
              <a:ext cx="10426" cy="13716002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2" name="Google Shape;112;p3"/>
            <p:cNvSpPr txBox="1"/>
            <p:nvPr/>
          </p:nvSpPr>
          <p:spPr>
            <a:xfrm>
              <a:off x="194294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>
                  <a:solidFill>
                    <a:srgbClr val="FE4E7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내용이 여기를 넘지 않도록</a:t>
              </a:r>
              <a:endParaRPr sz="3000">
                <a:solidFill>
                  <a:srgbClr val="FE4E7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>
                  <a:solidFill>
                    <a:srgbClr val="FE4E7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주의해주세요!</a:t>
              </a:r>
              <a:endParaRPr sz="3000">
                <a:solidFill>
                  <a:srgbClr val="FE4E7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746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&lt;script&gt;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&lt;/script&gt;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</a:t>
            </a:r>
            <a:r>
              <a:rPr lang="en-US" altLang="ko-KR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JavaScirpt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가 시작됨을 알린다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alert()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원하는 문구를 출력할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“”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문구를 출력할 때는 따옴표를 사용하는 것을 </a:t>
            </a:r>
            <a:r>
              <a:rPr lang="ko-KR" altLang="en-US" sz="450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잊지말자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45266D-DD93-43AD-A81F-30F320EE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20689"/>
            <a:ext cx="12628800" cy="9639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50ED7A-A8D3-4FD1-915C-CFC8B427D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9659716"/>
            <a:ext cx="12628800" cy="3854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다양한 연산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746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다양한 연산을 할 수 있으며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이를 </a:t>
            </a: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alert()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표현할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숫자 뿐 아니라 문자도 연산이 된다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7A3F9-C392-4A3C-B91F-0C8F6CC5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0"/>
            <a:ext cx="12628800" cy="1912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73B7CA-9FB5-4BBA-AC33-9D0490228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1828799"/>
            <a:ext cx="12628800" cy="38495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4046D1-B167-44EA-8197-D00F3C029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0" y="7507167"/>
            <a:ext cx="12628800" cy="21574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33E93C-12FF-4C99-8E7B-F5817E817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9664587"/>
            <a:ext cx="12628800" cy="39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값을 어딘 가에 저장해 두고 반복하여서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var </a:t>
            </a:r>
            <a:r>
              <a:rPr lang="ko-KR" alt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변수이름</a:t>
            </a: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 이름은 특수 문자를 제외하고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한번 변수를 만들었으면 그 값을 변경하여 사용할 수도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2E487-96A9-471C-8CB4-66264CD2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14909"/>
            <a:ext cx="12628800" cy="3470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83A0D-D6D8-4E09-AB7F-26FDFE69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3478358"/>
            <a:ext cx="12628800" cy="3805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46C932-58A0-42EF-AE5B-27D89F09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1" y="6793231"/>
            <a:ext cx="12628799" cy="3569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E5F331-3256-49ED-AEF8-210DFD5CF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10309932"/>
            <a:ext cx="12702942" cy="3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간단하게 시작하기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값을 어딘 가에 저장해 두고 반복하여서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var </a:t>
            </a:r>
            <a:r>
              <a:rPr lang="ko-KR" altLang="en-US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변수이름</a:t>
            </a:r>
            <a:r>
              <a:rPr lang="en-US" altLang="ko-KR" sz="4500" i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변수 이름은 특수 문자를 제외하고 사용할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한번 변수를 만들었으면 그 값을 변경하여 사용할 수도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2E487-96A9-471C-8CB4-66264CD2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14909"/>
            <a:ext cx="12628800" cy="3470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83A0D-D6D8-4E09-AB7F-26FDFE69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3478358"/>
            <a:ext cx="12628800" cy="3805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46C932-58A0-42EF-AE5B-27D89F09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1" y="6793231"/>
            <a:ext cx="12628799" cy="3569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E5F331-3256-49ED-AEF8-210DFD5CF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10309932"/>
            <a:ext cx="12702942" cy="3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403380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JavaScript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25" y="6544025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i="0" u="none" strike="noStrike" cap="none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심화 내용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연산자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값을 비교할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같다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==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다르다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!=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크다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&gt; or &lt;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크거나 같다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&gt;= or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&lt;=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결과는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참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), False(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거짓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으로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나타난다</a:t>
            </a:r>
            <a:r>
              <a:rPr lang="en-US" altLang="ko-KR" sz="450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B2E487-96A9-471C-8CB4-66264CD2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200" y="14909"/>
            <a:ext cx="12628800" cy="3470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83A0D-D6D8-4E09-AB7F-26FDFE69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200" y="3478358"/>
            <a:ext cx="12628800" cy="3805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46C932-58A0-42EF-AE5B-27D89F09C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201" y="6793231"/>
            <a:ext cx="12628799" cy="3569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E5F331-3256-49ED-AEF8-210DFD5CF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00" y="10309932"/>
            <a:ext cx="12702942" cy="3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조금 더 들어가기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조건문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49"/>
            <a:ext cx="9969600" cy="91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True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혹은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false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이용하여 실행되는 코드를 제어할 수 있다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 {}</a:t>
            </a: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+mj-lt"/>
              <a:buAutoNum type="arabicPeriod"/>
            </a:pP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){~}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 if(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조건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){}</a:t>
            </a:r>
            <a:b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02264420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303</Words>
  <Application>Microsoft Office PowerPoint</Application>
  <PresentationFormat>사용자 지정</PresentationFormat>
  <Paragraphs>70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 Neue Light</vt:lpstr>
      <vt:lpstr>Helvetica Neue</vt:lpstr>
      <vt:lpstr>Arial</vt:lpstr>
      <vt:lpstr>Noto Sans KR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hbinl@kw.ac.kr</cp:lastModifiedBy>
  <cp:revision>7</cp:revision>
  <dcterms:modified xsi:type="dcterms:W3CDTF">2020-11-21T08:07:19Z</dcterms:modified>
</cp:coreProperties>
</file>