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75" r:id="rId3"/>
    <p:sldId id="259" r:id="rId4"/>
    <p:sldId id="271" r:id="rId5"/>
    <p:sldId id="273" r:id="rId6"/>
    <p:sldId id="274" r:id="rId7"/>
    <p:sldId id="264" r:id="rId8"/>
    <p:sldId id="258" r:id="rId9"/>
    <p:sldId id="269" r:id="rId10"/>
    <p:sldId id="262" r:id="rId11"/>
    <p:sldId id="270" r:id="rId12"/>
    <p:sldId id="263" r:id="rId13"/>
    <p:sldId id="261" r:id="rId14"/>
    <p:sldId id="267" r:id="rId15"/>
  </p:sldIdLst>
  <p:sldSz cx="24384000" cy="13716000"/>
  <p:notesSz cx="6858000" cy="9144000"/>
  <p:embeddedFontLst>
    <p:embeddedFont>
      <p:font typeface="Helvetica Neue" panose="020B0600000101010101" charset="0"/>
      <p:regular r:id="rId17"/>
      <p:bold r:id="rId18"/>
      <p:italic r:id="rId19"/>
      <p:boldItalic r:id="rId20"/>
    </p:embeddedFont>
    <p:embeddedFont>
      <p:font typeface="Helvetica Neue Light" panose="020B0600000101010101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25" roundtripDataSignature="AMtx7mhXrKN6WLTKZ2uTUtJ4DgffNdaVC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5768" autoAdjust="0"/>
  </p:normalViewPr>
  <p:slideViewPr>
    <p:cSldViewPr snapToGrid="0">
      <p:cViewPr varScale="1">
        <p:scale>
          <a:sx n="37" d="100"/>
          <a:sy n="37" d="100"/>
        </p:scale>
        <p:origin x="1013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학생들이 돌아가면서 소감 말하기</a:t>
            </a:r>
            <a:r>
              <a:rPr lang="en-US" altLang="ko-KR" dirty="0"/>
              <a:t>(</a:t>
            </a:r>
            <a:r>
              <a:rPr lang="ko-KR" altLang="en-US" dirty="0"/>
              <a:t>앞에 이미 발표 했으므로 짧게 하는 것도 </a:t>
            </a:r>
            <a:r>
              <a:rPr lang="ko-KR" altLang="en-US" dirty="0" err="1"/>
              <a:t>낫배드</a:t>
            </a:r>
            <a:r>
              <a:rPr lang="en-US" altLang="ko-KR" dirty="0"/>
              <a:t>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/</a:t>
            </a:r>
            <a:r>
              <a:rPr lang="ko-KR" altLang="en-US" dirty="0"/>
              <a:t>혹은 프로그래밍 언어를 도구로 사용해 필요한 것</a:t>
            </a:r>
            <a:r>
              <a:rPr lang="en-US" altLang="ko-KR" dirty="0"/>
              <a:t>?</a:t>
            </a:r>
            <a:r>
              <a:rPr lang="ko-KR" altLang="en-US" dirty="0"/>
              <a:t>을 직접 만들어본 경험에 대한 </a:t>
            </a:r>
            <a:r>
              <a:rPr lang="ko-KR" altLang="en-US" dirty="0" err="1"/>
              <a:t>느낀점</a:t>
            </a:r>
            <a:endParaRPr dirty="0"/>
          </a:p>
        </p:txBody>
      </p:sp>
      <p:sp>
        <p:nvSpPr>
          <p:cNvPr id="143" name="Google Shape;14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237665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뭔가 </a:t>
            </a:r>
            <a:r>
              <a:rPr lang="ko-KR" altLang="en-US" dirty="0" err="1"/>
              <a:t>있어보이고</a:t>
            </a:r>
            <a:r>
              <a:rPr lang="ko-KR" altLang="en-US" dirty="0"/>
              <a:t> 멋있게 마무리</a:t>
            </a:r>
            <a:endParaRPr dirty="0"/>
          </a:p>
        </p:txBody>
      </p:sp>
      <p:sp>
        <p:nvSpPr>
          <p:cNvPr id="149" name="Google Shape;14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언제든 편하게 연락주세요</a:t>
            </a:r>
            <a:r>
              <a:rPr lang="en-US" altLang="ko-KR" dirty="0"/>
              <a:t>~</a:t>
            </a:r>
            <a:endParaRPr dirty="0"/>
          </a:p>
        </p:txBody>
      </p:sp>
      <p:sp>
        <p:nvSpPr>
          <p:cNvPr id="176" name="Google Shape;176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960244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512708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학생들이 돌아가면서 소감 말하기</a:t>
            </a:r>
            <a:endParaRPr dirty="0"/>
          </a:p>
        </p:txBody>
      </p:sp>
      <p:sp>
        <p:nvSpPr>
          <p:cNvPr id="143" name="Google Shape;14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89424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학생들이 돌아가면서 소감 말하기</a:t>
            </a:r>
            <a:endParaRPr dirty="0"/>
          </a:p>
        </p:txBody>
      </p:sp>
      <p:sp>
        <p:nvSpPr>
          <p:cNvPr id="143" name="Google Shape;14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903989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528950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4"/>
          <p:cNvSpPr txBox="1">
            <a:spLocks noGrp="1"/>
          </p:cNvSpPr>
          <p:nvPr>
            <p:ph type="body" idx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20"/>
              <a:buFont typeface="Helvetica Neue"/>
              <a:buNone/>
              <a:defRPr sz="3420" b="1"/>
            </a:lvl1pPr>
            <a:lvl2pPr marL="914400" lvl="1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marL="1371600" lvl="2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marL="1828800" lvl="3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marL="2286000" lvl="4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marL="2743200" lvl="5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marL="3200400" lvl="6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marL="3657600" lvl="7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marL="4114800" lvl="8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>
            <a:endParaRPr/>
          </a:p>
        </p:txBody>
      </p:sp>
      <p:sp>
        <p:nvSpPr>
          <p:cNvPr id="11" name="Google Shape;11;p14"/>
          <p:cNvSpPr txBox="1">
            <a:spLocks noGrp="1"/>
          </p:cNvSpPr>
          <p:nvPr>
            <p:ph type="title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Helvetica Neue"/>
              <a:buNone/>
              <a:defRPr sz="11600"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2" name="Google Shape;12;p14"/>
          <p:cNvSpPr txBox="1">
            <a:spLocks noGrp="1"/>
          </p:cNvSpPr>
          <p:nvPr>
            <p:ph type="body" idx="2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 b="1"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 b="1"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 b="1"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 b="1"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 b="1"/>
            </a:lvl5pPr>
            <a:lvl6pPr marL="2743200" lvl="5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marL="3200400" lvl="6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marL="3657600" lvl="7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marL="4114800" lvl="8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>
            <a:endParaRPr/>
          </a:p>
        </p:txBody>
      </p:sp>
      <p:sp>
        <p:nvSpPr>
          <p:cNvPr id="13" name="Google Shape;13;p14"/>
          <p:cNvSpPr txBox="1">
            <a:spLocks noGrp="1"/>
          </p:cNvSpPr>
          <p:nvPr>
            <p:ph type="sldNum" idx="1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의제">
  <p:cSld name="의제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3"/>
          <p:cNvSpPr txBox="1">
            <a:spLocks noGrp="1"/>
          </p:cNvSpPr>
          <p:nvPr>
            <p:ph type="title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3"/>
          <p:cNvSpPr txBox="1">
            <a:spLocks noGrp="1"/>
          </p:cNvSpPr>
          <p:nvPr>
            <p:ph type="body" idx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80"/>
              <a:buFont typeface="Helvetica Neue"/>
              <a:buNone/>
              <a:defRPr sz="5280" b="1"/>
            </a:lvl1pPr>
            <a:lvl2pPr marL="914400" lvl="1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marL="1371600" lvl="2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marL="1828800" lvl="3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marL="2286000" lvl="4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marL="2743200" lvl="5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marL="3200400" lvl="6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marL="3657600" lvl="7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marL="4114800" lvl="8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23"/>
          <p:cNvSpPr txBox="1">
            <a:spLocks noGrp="1"/>
          </p:cNvSpPr>
          <p:nvPr>
            <p:ph type="body" idx="2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/>
            </a:lvl1pPr>
            <a:lvl2pPr marL="914400" lvl="1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/>
            </a:lvl2pPr>
            <a:lvl3pPr marL="1371600" lvl="2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/>
            </a:lvl3pPr>
            <a:lvl4pPr marL="1828800" lvl="3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/>
            </a:lvl4pPr>
            <a:lvl5pPr marL="2286000" lvl="4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/>
            </a:lvl5pPr>
            <a:lvl6pPr marL="2743200" lvl="5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marL="3200400" lvl="6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marL="3657600" lvl="7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marL="4114800" lvl="8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>
            <a:endParaRPr/>
          </a:p>
        </p:txBody>
      </p:sp>
      <p:sp>
        <p:nvSpPr>
          <p:cNvPr id="54" name="Google Shape;54;p23"/>
          <p:cNvSpPr txBox="1">
            <a:spLocks noGrp="1"/>
          </p:cNvSpPr>
          <p:nvPr>
            <p:ph type="sldNum" idx="1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역서">
  <p:cSld name="내역서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4"/>
          <p:cNvSpPr txBox="1">
            <a:spLocks noGrp="1"/>
          </p:cNvSpPr>
          <p:nvPr>
            <p:ph type="body" idx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marL="457200" lvl="0" indent="-2286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Helvetica Neue"/>
              <a:buNone/>
              <a:defRPr sz="116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2286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Helvetica Neue"/>
              <a:buNone/>
              <a:defRPr sz="116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lvl="2" indent="-2286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Helvetica Neue"/>
              <a:buNone/>
              <a:defRPr sz="116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lvl="3" indent="-2286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Helvetica Neue"/>
              <a:buNone/>
              <a:defRPr sz="116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lvl="4" indent="-2286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Helvetica Neue"/>
              <a:buNone/>
              <a:defRPr sz="116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lvl="5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marL="3200400" lvl="6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marL="3657600" lvl="7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marL="4114800" lvl="8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>
            <a:endParaRPr/>
          </a:p>
        </p:txBody>
      </p:sp>
      <p:sp>
        <p:nvSpPr>
          <p:cNvPr id="57" name="Google Shape;57;p24"/>
          <p:cNvSpPr txBox="1">
            <a:spLocks noGrp="1"/>
          </p:cNvSpPr>
          <p:nvPr>
            <p:ph type="sldNum" idx="1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중요한 사실">
  <p:cSld name="중요한 사실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5"/>
          <p:cNvSpPr txBox="1">
            <a:spLocks noGrp="1"/>
          </p:cNvSpPr>
          <p:nvPr>
            <p:ph type="body" idx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rmAutofit/>
          </a:bodyPr>
          <a:lstStyle>
            <a:lvl1pPr marL="457200" lvl="0" indent="-2286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0"/>
              <a:buFont typeface="Helvetica Neue"/>
              <a:buNone/>
              <a:defRPr sz="25000" b="1"/>
            </a:lvl1pPr>
            <a:lvl2pPr marL="914400" lvl="1" indent="-2286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0"/>
              <a:buFont typeface="Helvetica Neue"/>
              <a:buNone/>
              <a:defRPr sz="25000" b="1"/>
            </a:lvl2pPr>
            <a:lvl3pPr marL="1371600" lvl="2" indent="-2286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0"/>
              <a:buFont typeface="Helvetica Neue"/>
              <a:buNone/>
              <a:defRPr sz="25000" b="1"/>
            </a:lvl3pPr>
            <a:lvl4pPr marL="1828800" lvl="3" indent="-2286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0"/>
              <a:buFont typeface="Helvetica Neue"/>
              <a:buNone/>
              <a:defRPr sz="25000" b="1"/>
            </a:lvl4pPr>
            <a:lvl5pPr marL="2286000" lvl="4" indent="-2286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0"/>
              <a:buFont typeface="Helvetica Neue"/>
              <a:buNone/>
              <a:defRPr sz="25000" b="1"/>
            </a:lvl5pPr>
            <a:lvl6pPr marL="2743200" lvl="5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marL="3200400" lvl="6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marL="3657600" lvl="7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marL="4114800" lvl="8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>
            <a:endParaRPr/>
          </a:p>
        </p:txBody>
      </p:sp>
      <p:sp>
        <p:nvSpPr>
          <p:cNvPr id="60" name="Google Shape;60;p25"/>
          <p:cNvSpPr txBox="1">
            <a:spLocks noGrp="1"/>
          </p:cNvSpPr>
          <p:nvPr>
            <p:ph type="body" idx="2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80"/>
              <a:buFont typeface="Helvetica Neue"/>
              <a:buNone/>
              <a:defRPr sz="5280" b="1"/>
            </a:lvl1pPr>
            <a:lvl2pPr marL="914400" lvl="1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marL="1371600" lvl="2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marL="1828800" lvl="3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marL="2286000" lvl="4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marL="2743200" lvl="5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marL="3200400" lvl="6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marL="3657600" lvl="7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marL="4114800" lvl="8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>
            <a:endParaRPr/>
          </a:p>
        </p:txBody>
      </p:sp>
      <p:sp>
        <p:nvSpPr>
          <p:cNvPr id="61" name="Google Shape;61;p25"/>
          <p:cNvSpPr txBox="1">
            <a:spLocks noGrp="1"/>
          </p:cNvSpPr>
          <p:nvPr>
            <p:ph type="sldNum" idx="1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인용">
  <p:cSld name="인용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6"/>
          <p:cNvSpPr txBox="1">
            <a:spLocks noGrp="1"/>
          </p:cNvSpPr>
          <p:nvPr>
            <p:ph type="body" idx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None/>
              <a:defRPr sz="3600" b="1"/>
            </a:lvl1pPr>
            <a:lvl2pPr marL="914400" lvl="1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marL="1371600" lvl="2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marL="1828800" lvl="3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marL="2286000" lvl="4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marL="2743200" lvl="5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marL="3200400" lvl="6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marL="3657600" lvl="7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marL="4114800" lvl="8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>
            <a:endParaRPr/>
          </a:p>
        </p:txBody>
      </p:sp>
      <p:sp>
        <p:nvSpPr>
          <p:cNvPr id="64" name="Google Shape;64;p26"/>
          <p:cNvSpPr txBox="1">
            <a:spLocks noGrp="1"/>
          </p:cNvSpPr>
          <p:nvPr>
            <p:ph type="body" idx="2"/>
          </p:nvPr>
        </p:nvSpPr>
        <p:spPr>
          <a:xfrm>
            <a:off x="1753923" y="4939860"/>
            <a:ext cx="20876153" cy="383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lvl="2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lvl="3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lvl="4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lvl="5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marL="3200400" lvl="6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marL="3657600" lvl="7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marL="4114800" lvl="8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26"/>
          <p:cNvSpPr txBox="1">
            <a:spLocks noGrp="1"/>
          </p:cNvSpPr>
          <p:nvPr>
            <p:ph type="sldNum" idx="1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사진 - 3장">
  <p:cSld name="사진 - 3장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7"/>
          <p:cNvSpPr>
            <a:spLocks noGrp="1"/>
          </p:cNvSpPr>
          <p:nvPr>
            <p:ph type="pic" idx="2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68" name="Google Shape;68;p27"/>
          <p:cNvSpPr>
            <a:spLocks noGrp="1"/>
          </p:cNvSpPr>
          <p:nvPr>
            <p:ph type="pic" idx="3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69" name="Google Shape;69;p27"/>
          <p:cNvSpPr>
            <a:spLocks noGrp="1"/>
          </p:cNvSpPr>
          <p:nvPr>
            <p:ph type="pic" idx="4"/>
          </p:nvPr>
        </p:nvSpPr>
        <p:spPr>
          <a:xfrm>
            <a:off x="-139700" y="495300"/>
            <a:ext cx="16611600" cy="12458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70" name="Google Shape;70;p27"/>
          <p:cNvSpPr txBox="1">
            <a:spLocks noGrp="1"/>
          </p:cNvSpPr>
          <p:nvPr>
            <p:ph type="sldNum" idx="1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사진">
  <p:cSld name="사진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8"/>
          <p:cNvSpPr>
            <a:spLocks noGrp="1"/>
          </p:cNvSpPr>
          <p:nvPr>
            <p:ph type="pic" idx="2"/>
          </p:nvPr>
        </p:nvSpPr>
        <p:spPr>
          <a:xfrm>
            <a:off x="-1333500" y="-5524500"/>
            <a:ext cx="27051001" cy="216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73" name="Google Shape;73;p28"/>
          <p:cNvSpPr txBox="1">
            <a:spLocks noGrp="1"/>
          </p:cNvSpPr>
          <p:nvPr>
            <p:ph type="sldNum" idx="1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페이지">
  <p:cSld name="빈 페이지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9"/>
          <p:cNvSpPr txBox="1">
            <a:spLocks noGrp="1"/>
          </p:cNvSpPr>
          <p:nvPr>
            <p:ph type="sldNum" idx="1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구분점">
  <p:cSld name="제목 및 구분점 2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0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799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 b="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0"/>
          <p:cNvSpPr txBox="1">
            <a:spLocks noGrp="1"/>
          </p:cNvSpPr>
          <p:nvPr>
            <p:ph type="body" idx="1"/>
          </p:nvPr>
        </p:nvSpPr>
        <p:spPr>
          <a:xfrm>
            <a:off x="1689100" y="3149600"/>
            <a:ext cx="21005799" cy="92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marL="457200" lvl="0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5pPr>
            <a:lvl6pPr marL="2743200" lvl="5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marL="3200400" lvl="6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marL="3657600" lvl="7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marL="4114800" lvl="8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>
            <a:endParaRPr/>
          </a:p>
        </p:txBody>
      </p:sp>
      <p:sp>
        <p:nvSpPr>
          <p:cNvPr id="79" name="Google Shape;79;p30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부제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5"/>
          <p:cNvSpPr txBox="1">
            <a:spLocks noGrp="1"/>
          </p:cNvSpPr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 b="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5"/>
          <p:cNvSpPr txBox="1">
            <a:spLocks noGrp="1"/>
          </p:cNvSpPr>
          <p:nvPr>
            <p:ph type="body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5pPr>
            <a:lvl6pPr marL="2743200" lvl="5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marL="3200400" lvl="6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marL="3657600" lvl="7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marL="4114800" lvl="8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>
            <a:endParaRPr/>
          </a:p>
        </p:txBody>
      </p:sp>
      <p:sp>
        <p:nvSpPr>
          <p:cNvPr id="17" name="Google Shape;17;p15"/>
          <p:cNvSpPr txBox="1">
            <a:spLocks noGrp="1"/>
          </p:cNvSpPr>
          <p:nvPr>
            <p:ph type="sldNum" idx="1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사진">
  <p:cSld name="제목 및 사진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6"/>
          <p:cNvSpPr>
            <a:spLocks noGrp="1"/>
          </p:cNvSpPr>
          <p:nvPr>
            <p:ph type="pic" idx="2"/>
          </p:nvPr>
        </p:nvSpPr>
        <p:spPr>
          <a:xfrm>
            <a:off x="-1155700" y="-1295400"/>
            <a:ext cx="26746199" cy="160189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0" name="Google Shape;20;p16"/>
          <p:cNvSpPr txBox="1">
            <a:spLocks noGrp="1"/>
          </p:cNvSpPr>
          <p:nvPr>
            <p:ph type="title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Helvetica Neue"/>
              <a:buNone/>
              <a:defRPr sz="11600"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6"/>
          <p:cNvSpPr txBox="1">
            <a:spLocks noGrp="1"/>
          </p:cNvSpPr>
          <p:nvPr>
            <p:ph type="body" idx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20"/>
              <a:buFont typeface="Helvetica Neue"/>
              <a:buNone/>
              <a:defRPr sz="3420" b="1"/>
            </a:lvl1pPr>
            <a:lvl2pPr marL="914400" lvl="1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marL="1371600" lvl="2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marL="1828800" lvl="3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marL="2286000" lvl="4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marL="2743200" lvl="5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marL="3200400" lvl="6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marL="3657600" lvl="7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marL="4114800" lvl="8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16"/>
          <p:cNvSpPr txBox="1">
            <a:spLocks noGrp="1"/>
          </p:cNvSpPr>
          <p:nvPr>
            <p:ph type="body" idx="3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 b="1"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 b="1"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 b="1"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 b="1"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 b="1"/>
            </a:lvl5pPr>
            <a:lvl6pPr marL="2743200" lvl="5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marL="3200400" lvl="6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marL="3657600" lvl="7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marL="4114800" lvl="8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>
            <a:endParaRPr/>
          </a:p>
        </p:txBody>
      </p:sp>
      <p:sp>
        <p:nvSpPr>
          <p:cNvPr id="23" name="Google Shape;23;p16"/>
          <p:cNvSpPr txBox="1">
            <a:spLocks noGrp="1"/>
          </p:cNvSpPr>
          <p:nvPr>
            <p:ph type="sldNum" idx="1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사진 대체">
  <p:cSld name="제목 및 사진 대체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7"/>
          <p:cNvSpPr>
            <a:spLocks noGrp="1"/>
          </p:cNvSpPr>
          <p:nvPr>
            <p:ph type="pic" idx="2"/>
          </p:nvPr>
        </p:nvSpPr>
        <p:spPr>
          <a:xfrm>
            <a:off x="10972800" y="-203200"/>
            <a:ext cx="12144836" cy="141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6" name="Google Shape;26;p17"/>
          <p:cNvSpPr txBox="1">
            <a:spLocks noGrp="1"/>
          </p:cNvSpPr>
          <p:nvPr>
            <p:ph type="title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7"/>
          <p:cNvSpPr txBox="1">
            <a:spLocks noGrp="1"/>
          </p:cNvSpPr>
          <p:nvPr>
            <p:ph type="body" idx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 b="1"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 b="1"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 b="1"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 b="1"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 b="1"/>
            </a:lvl5pPr>
            <a:lvl6pPr marL="2743200" lvl="5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marL="3200400" lvl="6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marL="3657600" lvl="7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marL="4114800" lvl="8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17"/>
          <p:cNvSpPr txBox="1">
            <a:spLocks noGrp="1"/>
          </p:cNvSpPr>
          <p:nvPr>
            <p:ph type="sldNum" idx="1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구분점">
  <p:cSld name="제목 및 구분점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8"/>
          <p:cNvSpPr txBox="1">
            <a:spLocks noGrp="1"/>
          </p:cNvSpPr>
          <p:nvPr>
            <p:ph type="title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8"/>
          <p:cNvSpPr txBox="1">
            <a:spLocks noGrp="1"/>
          </p:cNvSpPr>
          <p:nvPr>
            <p:ph type="body" idx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80"/>
              <a:buFont typeface="Helvetica Neue"/>
              <a:buNone/>
              <a:defRPr sz="5280" b="1"/>
            </a:lvl1pPr>
            <a:lvl2pPr marL="914400" lvl="1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marL="1371600" lvl="2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marL="1828800" lvl="3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marL="2286000" lvl="4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marL="2743200" lvl="5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marL="3200400" lvl="6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marL="3657600" lvl="7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marL="4114800" lvl="8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8"/>
          <p:cNvSpPr txBox="1">
            <a:spLocks noGrp="1"/>
          </p:cNvSpPr>
          <p:nvPr>
            <p:ph type="body" idx="2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lvl="0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1pPr>
            <a:lvl2pPr marL="914400" lvl="1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marL="1371600" lvl="2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marL="1828800" lvl="3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marL="2286000" lvl="4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marL="2743200" lvl="5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marL="3200400" lvl="6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marL="3657600" lvl="7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marL="4114800" lvl="8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8"/>
          <p:cNvSpPr txBox="1">
            <a:spLocks noGrp="1"/>
          </p:cNvSpPr>
          <p:nvPr>
            <p:ph type="sldNum" idx="1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분점">
  <p:cSld name="구분점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9"/>
          <p:cNvSpPr txBox="1">
            <a:spLocks noGrp="1"/>
          </p:cNvSpPr>
          <p:nvPr>
            <p:ph type="body" idx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lvl="0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1pPr>
            <a:lvl2pPr marL="914400" lvl="1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marL="1371600" lvl="2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marL="1828800" lvl="3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marL="2286000" lvl="4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marL="2743200" lvl="5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marL="3200400" lvl="6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marL="3657600" lvl="7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marL="4114800" lvl="8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9"/>
          <p:cNvSpPr txBox="1">
            <a:spLocks noGrp="1"/>
          </p:cNvSpPr>
          <p:nvPr>
            <p:ph type="sldNum" idx="1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, 구분점 및 사진">
  <p:cSld name="제목, 구분점 및 사진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0"/>
          <p:cNvSpPr txBox="1">
            <a:spLocks noGrp="1"/>
          </p:cNvSpPr>
          <p:nvPr>
            <p:ph type="body" idx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80"/>
              <a:buFont typeface="Helvetica Neue"/>
              <a:buNone/>
              <a:defRPr sz="5280" b="1"/>
            </a:lvl1pPr>
            <a:lvl2pPr marL="914400" lvl="1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marL="1371600" lvl="2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marL="1828800" lvl="3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marL="2286000" lvl="4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marL="2743200" lvl="5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marL="3200400" lvl="6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marL="3657600" lvl="7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marL="4114800" lvl="8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>
            <a:endParaRPr/>
          </a:p>
        </p:txBody>
      </p:sp>
      <p:sp>
        <p:nvSpPr>
          <p:cNvPr id="39" name="Google Shape;39;p20"/>
          <p:cNvSpPr txBox="1">
            <a:spLocks noGrp="1"/>
          </p:cNvSpPr>
          <p:nvPr>
            <p:ph type="body" idx="2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lvl="0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1pPr>
            <a:lvl2pPr marL="914400" lvl="1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marL="1371600" lvl="2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marL="1828800" lvl="3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marL="2286000" lvl="4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marL="2743200" lvl="5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marL="3200400" lvl="6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marL="3657600" lvl="7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marL="4114800" lvl="8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20"/>
          <p:cNvSpPr>
            <a:spLocks noGrp="1"/>
          </p:cNvSpPr>
          <p:nvPr>
            <p:ph type="pic" idx="3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1" name="Google Shape;41;p20"/>
          <p:cNvSpPr txBox="1">
            <a:spLocks noGrp="1"/>
          </p:cNvSpPr>
          <p:nvPr>
            <p:ph type="title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0"/>
          <p:cNvSpPr txBox="1">
            <a:spLocks noGrp="1"/>
          </p:cNvSpPr>
          <p:nvPr>
            <p:ph type="sldNum" idx="1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섹션">
  <p:cSld name="섹션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1"/>
          <p:cNvSpPr txBox="1">
            <a:spLocks noGrp="1"/>
          </p:cNvSpPr>
          <p:nvPr>
            <p:ph type="title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Helvetica Neue"/>
              <a:buNone/>
              <a:defRPr sz="11600" b="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21"/>
          <p:cNvSpPr txBox="1">
            <a:spLocks noGrp="1"/>
          </p:cNvSpPr>
          <p:nvPr>
            <p:ph type="sldNum" idx="1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전용">
  <p:cSld name="제목 전용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2"/>
          <p:cNvSpPr txBox="1">
            <a:spLocks noGrp="1"/>
          </p:cNvSpPr>
          <p:nvPr>
            <p:ph type="title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2"/>
          <p:cNvSpPr txBox="1">
            <a:spLocks noGrp="1"/>
          </p:cNvSpPr>
          <p:nvPr>
            <p:ph type="body" idx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80"/>
              <a:buFont typeface="Helvetica Neue"/>
              <a:buNone/>
              <a:defRPr sz="5280" b="1"/>
            </a:lvl1pPr>
            <a:lvl2pPr marL="914400" lvl="1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marL="1371600" lvl="2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marL="1828800" lvl="3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marL="2286000" lvl="4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marL="2743200" lvl="5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marL="3200400" lvl="6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marL="3657600" lvl="7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marL="4114800" lvl="8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22"/>
          <p:cNvSpPr txBox="1">
            <a:spLocks noGrp="1"/>
          </p:cNvSpPr>
          <p:nvPr>
            <p:ph type="sldNum" idx="1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3"/>
          <p:cNvSpPr txBox="1">
            <a:spLocks noGrp="1"/>
          </p:cNvSpPr>
          <p:nvPr>
            <p:ph type="title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7" name="Google Shape;7;p13"/>
          <p:cNvSpPr txBox="1">
            <a:spLocks noGrp="1"/>
          </p:cNvSpPr>
          <p:nvPr>
            <p:ph type="body" idx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marR="0" lvl="0" indent="-603504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603504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603504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603504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603504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603504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603504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603504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603503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8" name="Google Shape;8;p13"/>
          <p:cNvSpPr txBox="1">
            <a:spLocks noGrp="1"/>
          </p:cNvSpPr>
          <p:nvPr>
            <p:ph type="sldNum" idx="1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hyperlink" Target="mailto:contact@sullivanproject.io" TargetMode="Externa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poiemaweb.com/" TargetMode="External"/><Relationship Id="rId3" Type="http://schemas.openxmlformats.org/officeDocument/2006/relationships/image" Target="../media/image2.png"/><Relationship Id="rId7" Type="http://schemas.openxmlformats.org/officeDocument/2006/relationships/hyperlink" Target="https://opentutorials.org/course/3085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opentutorials.org/course/743" TargetMode="External"/><Relationship Id="rId5" Type="http://schemas.openxmlformats.org/officeDocument/2006/relationships/hyperlink" Target="https://opentutorials.org/course/2418" TargetMode="External"/><Relationship Id="rId4" Type="http://schemas.openxmlformats.org/officeDocument/2006/relationships/hyperlink" Target="https://opentutorials.org/course/2039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" descr="Artboard Copy 13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24384001" cy="14158453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" descr="Fill 4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817859" y="12280128"/>
            <a:ext cx="4508500" cy="381001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85;p1">
            <a:extLst>
              <a:ext uri="{FF2B5EF4-FFF2-40B4-BE49-F238E27FC236}">
                <a16:creationId xmlns:a16="http://schemas.microsoft.com/office/drawing/2014/main" id="{10A2B41C-C276-4AA0-82D2-CB1C0192C5FB}"/>
              </a:ext>
            </a:extLst>
          </p:cNvPr>
          <p:cNvSpPr txBox="1"/>
          <p:nvPr/>
        </p:nvSpPr>
        <p:spPr>
          <a:xfrm>
            <a:off x="1517625" y="1934725"/>
            <a:ext cx="12008100" cy="114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Font typeface="Arial"/>
              <a:buNone/>
            </a:pPr>
            <a:r>
              <a:rPr lang="ko-KR" altLang="en-US" sz="7500" i="0" u="none" strike="noStrike" cap="none" dirty="0">
                <a:solidFill>
                  <a:srgbClr val="FFFFFF"/>
                </a:solidFill>
                <a:latin typeface="Noto Sans KR"/>
                <a:ea typeface="Noto Sans KR"/>
                <a:cs typeface="Noto Sans KR"/>
                <a:sym typeface="Noto Sans KR"/>
              </a:rPr>
              <a:t>나만의 지도 웹 만들기</a:t>
            </a:r>
            <a:endParaRPr dirty="0">
              <a:latin typeface="Noto Sans KR"/>
              <a:ea typeface="Noto Sans KR"/>
              <a:cs typeface="Noto Sans KR"/>
              <a:sym typeface="Noto Sans KR"/>
            </a:endParaRPr>
          </a:p>
        </p:txBody>
      </p:sp>
      <p:sp>
        <p:nvSpPr>
          <p:cNvPr id="13" name="Google Shape;87;p1">
            <a:extLst>
              <a:ext uri="{FF2B5EF4-FFF2-40B4-BE49-F238E27FC236}">
                <a16:creationId xmlns:a16="http://schemas.microsoft.com/office/drawing/2014/main" id="{E60DE41A-F5A2-47D9-BCB9-53D76421E4A1}"/>
              </a:ext>
            </a:extLst>
          </p:cNvPr>
          <p:cNvSpPr txBox="1"/>
          <p:nvPr/>
        </p:nvSpPr>
        <p:spPr>
          <a:xfrm>
            <a:off x="1517625" y="3372100"/>
            <a:ext cx="12527400" cy="114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Font typeface="Arial"/>
              <a:buNone/>
            </a:pPr>
            <a:r>
              <a:rPr lang="en-US" altLang="ko-KR" sz="7500" dirty="0">
                <a:solidFill>
                  <a:srgbClr val="FFFFFF"/>
                </a:solidFill>
                <a:latin typeface="Noto Sans KR"/>
                <a:ea typeface="Noto Sans KR"/>
                <a:cs typeface="Noto Sans KR"/>
                <a:sym typeface="Noto Sans KR"/>
              </a:rPr>
              <a:t>8</a:t>
            </a:r>
            <a:r>
              <a:rPr lang="ko-KR" altLang="en-US" sz="7500" dirty="0">
                <a:solidFill>
                  <a:srgbClr val="FFFFFF"/>
                </a:solidFill>
                <a:latin typeface="Noto Sans KR"/>
                <a:ea typeface="Noto Sans KR"/>
                <a:cs typeface="Noto Sans KR"/>
                <a:sym typeface="Noto Sans KR"/>
              </a:rPr>
              <a:t>주차</a:t>
            </a:r>
            <a:r>
              <a:rPr lang="en-US" altLang="ko-KR" sz="7500" dirty="0">
                <a:solidFill>
                  <a:srgbClr val="FFFFFF"/>
                </a:solidFill>
                <a:latin typeface="Noto Sans KR"/>
                <a:ea typeface="Noto Sans KR"/>
                <a:cs typeface="Noto Sans KR"/>
                <a:sym typeface="Noto Sans KR"/>
              </a:rPr>
              <a:t>- </a:t>
            </a:r>
            <a:r>
              <a:rPr lang="ko-KR" altLang="en-US" sz="7500" dirty="0">
                <a:solidFill>
                  <a:srgbClr val="FFFFFF"/>
                </a:solidFill>
                <a:latin typeface="Noto Sans KR"/>
                <a:ea typeface="Noto Sans KR"/>
                <a:cs typeface="Noto Sans KR"/>
                <a:sym typeface="Noto Sans KR"/>
              </a:rPr>
              <a:t>마무리 및 발표</a:t>
            </a:r>
            <a:endParaRPr dirty="0">
              <a:latin typeface="Noto Sans KR"/>
              <a:ea typeface="Noto Sans KR"/>
              <a:cs typeface="Noto Sans KR"/>
              <a:sym typeface="Noto Sans KR"/>
            </a:endParaRPr>
          </a:p>
        </p:txBody>
      </p:sp>
      <p:cxnSp>
        <p:nvCxnSpPr>
          <p:cNvPr id="14" name="Google Shape;88;p1">
            <a:extLst>
              <a:ext uri="{FF2B5EF4-FFF2-40B4-BE49-F238E27FC236}">
                <a16:creationId xmlns:a16="http://schemas.microsoft.com/office/drawing/2014/main" id="{82B72047-2253-43C7-AEB5-4B6CCDAFB35F}"/>
              </a:ext>
            </a:extLst>
          </p:cNvPr>
          <p:cNvCxnSpPr/>
          <p:nvPr/>
        </p:nvCxnSpPr>
        <p:spPr>
          <a:xfrm>
            <a:off x="7586930" y="5379161"/>
            <a:ext cx="1011983" cy="1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15" name="Google Shape;89;p1">
            <a:extLst>
              <a:ext uri="{FF2B5EF4-FFF2-40B4-BE49-F238E27FC236}">
                <a16:creationId xmlns:a16="http://schemas.microsoft.com/office/drawing/2014/main" id="{78B6033C-7F7C-4571-83EF-693F81DFC8DC}"/>
              </a:ext>
            </a:extLst>
          </p:cNvPr>
          <p:cNvSpPr txBox="1"/>
          <p:nvPr/>
        </p:nvSpPr>
        <p:spPr>
          <a:xfrm>
            <a:off x="1517625" y="5063475"/>
            <a:ext cx="6082800" cy="65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/>
          <a:p>
            <a:pPr>
              <a:buClr>
                <a:srgbClr val="FFFFFF"/>
              </a:buClr>
              <a:buSzPts val="3500"/>
            </a:pPr>
            <a:r>
              <a:rPr lang="en-US" altLang="ko-KR" sz="3600" dirty="0">
                <a:solidFill>
                  <a:srgbClr val="FFFFFF"/>
                </a:solidFill>
                <a:latin typeface="Noto Sans KR"/>
                <a:ea typeface="Noto Sans KR"/>
                <a:cs typeface="Noto Sans KR"/>
                <a:sym typeface="Noto Sans KR"/>
              </a:rPr>
              <a:t>WEB4(</a:t>
            </a:r>
            <a:r>
              <a:rPr lang="ko-KR" altLang="en-US" sz="3600" dirty="0">
                <a:solidFill>
                  <a:srgbClr val="FFFFFF"/>
                </a:solidFill>
                <a:latin typeface="Noto Sans KR"/>
                <a:ea typeface="Noto Sans KR"/>
                <a:cs typeface="Noto Sans KR"/>
                <a:sym typeface="Noto Sans KR"/>
              </a:rPr>
              <a:t>류혜린</a:t>
            </a:r>
            <a:r>
              <a:rPr lang="en-US" altLang="ko-KR" sz="3600" dirty="0">
                <a:solidFill>
                  <a:srgbClr val="FFFFFF"/>
                </a:solidFill>
                <a:latin typeface="Noto Sans KR"/>
                <a:ea typeface="Noto Sans KR"/>
                <a:cs typeface="Noto Sans KR"/>
                <a:sym typeface="Noto Sans KR"/>
              </a:rPr>
              <a:t>, </a:t>
            </a:r>
            <a:r>
              <a:rPr lang="ko-KR" altLang="en-US" sz="3600" dirty="0">
                <a:solidFill>
                  <a:srgbClr val="FFFFFF"/>
                </a:solidFill>
                <a:latin typeface="Noto Sans KR"/>
                <a:ea typeface="Noto Sans KR"/>
                <a:cs typeface="Noto Sans KR"/>
                <a:sym typeface="Noto Sans KR"/>
              </a:rPr>
              <a:t>이현빈</a:t>
            </a:r>
            <a:r>
              <a:rPr lang="en-US" altLang="ko-KR" sz="3600" dirty="0">
                <a:solidFill>
                  <a:srgbClr val="FFFFFF"/>
                </a:solidFill>
                <a:latin typeface="Noto Sans KR"/>
                <a:ea typeface="Noto Sans KR"/>
                <a:cs typeface="Noto Sans KR"/>
                <a:sym typeface="Noto Sans KR"/>
              </a:rPr>
              <a:t>, </a:t>
            </a:r>
            <a:r>
              <a:rPr lang="ko-KR" altLang="en-US" sz="3600" dirty="0">
                <a:solidFill>
                  <a:srgbClr val="FFFFFF"/>
                </a:solidFill>
                <a:latin typeface="Noto Sans KR"/>
                <a:ea typeface="Noto Sans KR"/>
                <a:cs typeface="Noto Sans KR"/>
                <a:sym typeface="Noto Sans KR"/>
              </a:rPr>
              <a:t>한지희</a:t>
            </a:r>
            <a:r>
              <a:rPr lang="en-US" altLang="ko-KR" sz="3600" dirty="0">
                <a:solidFill>
                  <a:srgbClr val="FFFFFF"/>
                </a:solidFill>
                <a:latin typeface="Noto Sans KR"/>
                <a:ea typeface="Noto Sans KR"/>
                <a:cs typeface="Noto Sans KR"/>
                <a:sym typeface="Noto Sans KR"/>
              </a:rPr>
              <a:t>)</a:t>
            </a:r>
            <a:endParaRPr lang="ko-KR" altLang="en-US" sz="1400" dirty="0">
              <a:latin typeface="Noto Sans KR"/>
              <a:ea typeface="Noto Sans KR"/>
              <a:cs typeface="Noto Sans KR"/>
              <a:sym typeface="Noto Sans KR"/>
            </a:endParaRPr>
          </a:p>
        </p:txBody>
      </p:sp>
      <p:sp>
        <p:nvSpPr>
          <p:cNvPr id="16" name="Google Shape;90;p1">
            <a:extLst>
              <a:ext uri="{FF2B5EF4-FFF2-40B4-BE49-F238E27FC236}">
                <a16:creationId xmlns:a16="http://schemas.microsoft.com/office/drawing/2014/main" id="{FA908B15-4ADB-444A-8AD4-4BEA907414F4}"/>
              </a:ext>
            </a:extLst>
          </p:cNvPr>
          <p:cNvSpPr txBox="1"/>
          <p:nvPr/>
        </p:nvSpPr>
        <p:spPr>
          <a:xfrm>
            <a:off x="8631570" y="5057654"/>
            <a:ext cx="6082800" cy="641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Arial"/>
              <a:buNone/>
            </a:pPr>
            <a:r>
              <a:rPr lang="ko-KR" altLang="en-US" sz="3500" dirty="0">
                <a:solidFill>
                  <a:srgbClr val="FFFFFF"/>
                </a:solidFill>
                <a:latin typeface="Noto Sans KR"/>
                <a:ea typeface="Noto Sans KR"/>
                <a:cs typeface="Noto Sans KR"/>
                <a:sym typeface="Noto Sans KR"/>
              </a:rPr>
              <a:t>오리엔테이션</a:t>
            </a:r>
            <a:r>
              <a:rPr lang="en-US" altLang="ko-KR" sz="3500" dirty="0">
                <a:solidFill>
                  <a:srgbClr val="FFFFFF"/>
                </a:solidFill>
                <a:latin typeface="Noto Sans KR"/>
                <a:ea typeface="Noto Sans KR"/>
                <a:cs typeface="Noto Sans KR"/>
                <a:sym typeface="Noto Sans KR"/>
              </a:rPr>
              <a:t>, </a:t>
            </a:r>
            <a:r>
              <a:rPr lang="ko-KR" altLang="en-US" sz="3500" dirty="0">
                <a:solidFill>
                  <a:srgbClr val="FFFFFF"/>
                </a:solidFill>
                <a:latin typeface="Noto Sans KR"/>
                <a:ea typeface="Noto Sans KR"/>
                <a:cs typeface="Noto Sans KR"/>
                <a:sym typeface="Noto Sans KR"/>
              </a:rPr>
              <a:t>웹 소개</a:t>
            </a:r>
            <a:r>
              <a:rPr lang="en-US" altLang="ko-KR" sz="3500" dirty="0">
                <a:solidFill>
                  <a:srgbClr val="FFFFFF"/>
                </a:solidFill>
                <a:latin typeface="Noto Sans KR"/>
                <a:ea typeface="Noto Sans KR"/>
                <a:cs typeface="Noto Sans KR"/>
                <a:sym typeface="Noto Sans KR"/>
              </a:rPr>
              <a:t>, </a:t>
            </a:r>
            <a:r>
              <a:rPr lang="ko-KR" altLang="en-US" sz="3500" dirty="0">
                <a:solidFill>
                  <a:srgbClr val="FFFFFF"/>
                </a:solidFill>
                <a:latin typeface="Noto Sans KR"/>
                <a:ea typeface="Noto Sans KR"/>
                <a:cs typeface="Noto Sans KR"/>
                <a:sym typeface="Noto Sans KR"/>
              </a:rPr>
              <a:t>과제</a:t>
            </a:r>
            <a:endParaRPr dirty="0">
              <a:latin typeface="Noto Sans KR"/>
              <a:ea typeface="Noto Sans KR"/>
              <a:cs typeface="Noto Sans KR"/>
              <a:sym typeface="Noto Sans KR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7"/>
          <p:cNvSpPr txBox="1"/>
          <p:nvPr/>
        </p:nvSpPr>
        <p:spPr>
          <a:xfrm>
            <a:off x="5995675" y="5403380"/>
            <a:ext cx="12392700" cy="9335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7A1A9"/>
              </a:buClr>
              <a:buSzPts val="6000"/>
              <a:buFont typeface="Arial"/>
              <a:buNone/>
            </a:pPr>
            <a:r>
              <a:rPr lang="ko-KR" altLang="en-US" sz="6000" dirty="0">
                <a:solidFill>
                  <a:srgbClr val="97A1A9"/>
                </a:solidFill>
                <a:latin typeface="Noto Sans KR"/>
                <a:ea typeface="Noto Sans KR"/>
                <a:cs typeface="Noto Sans KR"/>
                <a:sym typeface="Noto Sans KR"/>
              </a:rPr>
              <a:t>나만의 </a:t>
            </a:r>
            <a:r>
              <a:rPr lang="ko-KR" altLang="en-US" sz="6000" dirty="0" err="1">
                <a:solidFill>
                  <a:srgbClr val="97A1A9"/>
                </a:solidFill>
                <a:latin typeface="Noto Sans KR"/>
                <a:ea typeface="Noto Sans KR"/>
                <a:cs typeface="Noto Sans KR"/>
                <a:sym typeface="Noto Sans KR"/>
              </a:rPr>
              <a:t>지도웹</a:t>
            </a:r>
            <a:r>
              <a:rPr lang="ko-KR" altLang="en-US" sz="6000" dirty="0">
                <a:solidFill>
                  <a:srgbClr val="97A1A9"/>
                </a:solidFill>
                <a:latin typeface="Noto Sans KR"/>
                <a:ea typeface="Noto Sans KR"/>
                <a:cs typeface="Noto Sans KR"/>
                <a:sym typeface="Noto Sans KR"/>
              </a:rPr>
              <a:t> 만들기 수업을 통해</a:t>
            </a:r>
            <a:endParaRPr dirty="0">
              <a:latin typeface="Noto Sans KR"/>
              <a:ea typeface="Noto Sans KR"/>
              <a:cs typeface="Noto Sans KR"/>
              <a:sym typeface="Noto Sans KR"/>
            </a:endParaRPr>
          </a:p>
        </p:txBody>
      </p:sp>
      <p:sp>
        <p:nvSpPr>
          <p:cNvPr id="146" name="Google Shape;146;p7"/>
          <p:cNvSpPr txBox="1"/>
          <p:nvPr/>
        </p:nvSpPr>
        <p:spPr>
          <a:xfrm>
            <a:off x="3871225" y="6544025"/>
            <a:ext cx="166416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0"/>
              <a:buFont typeface="Arial"/>
              <a:buNone/>
            </a:pPr>
            <a:r>
              <a:rPr lang="ko-KR" altLang="en-US" sz="9000" dirty="0" err="1">
                <a:latin typeface="Noto Sans KR"/>
                <a:ea typeface="Noto Sans KR"/>
                <a:cs typeface="Noto Sans KR"/>
                <a:sym typeface="Noto Sans KR"/>
              </a:rPr>
              <a:t>느낀점</a:t>
            </a:r>
            <a:r>
              <a:rPr lang="ko-KR" altLang="en-US" sz="9000" i="0" u="none" strike="noStrike" cap="none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✨</a:t>
            </a:r>
            <a:endParaRPr dirty="0">
              <a:latin typeface="Noto Sans KR"/>
              <a:ea typeface="Noto Sans KR"/>
              <a:cs typeface="Noto Sans KR"/>
              <a:sym typeface="Noto Sans KR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3" descr="Fill 4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817859" y="12280128"/>
            <a:ext cx="4508500" cy="381001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3"/>
          <p:cNvSpPr txBox="1"/>
          <p:nvPr/>
        </p:nvSpPr>
        <p:spPr>
          <a:xfrm>
            <a:off x="1219200" y="1908264"/>
            <a:ext cx="10536000" cy="10259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6000"/>
              <a:buFont typeface="Arial"/>
              <a:buNone/>
            </a:pPr>
            <a:r>
              <a:rPr lang="ko-KR" altLang="en-US" sz="6000" b="1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궁금한 점 생기면</a:t>
            </a:r>
            <a:r>
              <a:rPr lang="en-US" altLang="ko-KR" sz="6000" b="1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!</a:t>
            </a:r>
            <a:r>
              <a:rPr lang="en-US" altLang="ko-KR" sz="6000" b="1" dirty="0">
                <a:solidFill>
                  <a:srgbClr val="FF0000"/>
                </a:solidFill>
                <a:latin typeface="Noto Sans KR"/>
                <a:ea typeface="Noto Sans KR"/>
                <a:cs typeface="Noto Sans KR"/>
                <a:sym typeface="Noto Sans KR"/>
              </a:rPr>
              <a:t>(?)</a:t>
            </a:r>
            <a:endParaRPr b="1" dirty="0">
              <a:solidFill>
                <a:srgbClr val="FF0000"/>
              </a:solidFill>
              <a:latin typeface="Noto Sans KR"/>
              <a:ea typeface="Noto Sans KR"/>
              <a:cs typeface="Noto Sans KR"/>
              <a:sym typeface="Noto Sans KR"/>
            </a:endParaRPr>
          </a:p>
        </p:txBody>
      </p:sp>
      <p:sp>
        <p:nvSpPr>
          <p:cNvPr id="108" name="Google Shape;108;p3"/>
          <p:cNvSpPr txBox="1"/>
          <p:nvPr/>
        </p:nvSpPr>
        <p:spPr>
          <a:xfrm>
            <a:off x="1219200" y="4108450"/>
            <a:ext cx="15611100" cy="1002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4500"/>
              <a:buFont typeface="Arial"/>
              <a:buNone/>
            </a:pPr>
            <a:r>
              <a:rPr lang="ko-KR" altLang="en-US" sz="4500" dirty="0">
                <a:solidFill>
                  <a:srgbClr val="FF0000"/>
                </a:solidFill>
                <a:latin typeface="Noto Sans KR"/>
                <a:ea typeface="Noto Sans KR"/>
                <a:cs typeface="Noto Sans KR"/>
                <a:sym typeface="Noto Sans KR"/>
              </a:rPr>
              <a:t>연락처 남기기</a:t>
            </a:r>
            <a:endParaRPr lang="ko-KR" altLang="en-US" dirty="0">
              <a:solidFill>
                <a:srgbClr val="FF0000"/>
              </a:solidFill>
              <a:latin typeface="Noto Sans KR"/>
              <a:ea typeface="Noto Sans KR"/>
              <a:cs typeface="Noto Sans KR"/>
              <a:sym typeface="Noto Sans KR"/>
            </a:endParaRPr>
          </a:p>
        </p:txBody>
      </p:sp>
      <p:sp>
        <p:nvSpPr>
          <p:cNvPr id="11" name="Google Shape;106;p3">
            <a:extLst>
              <a:ext uri="{FF2B5EF4-FFF2-40B4-BE49-F238E27FC236}">
                <a16:creationId xmlns:a16="http://schemas.microsoft.com/office/drawing/2014/main" id="{532398CB-8178-4C87-848D-643759132073}"/>
              </a:ext>
            </a:extLst>
          </p:cNvPr>
          <p:cNvSpPr txBox="1"/>
          <p:nvPr/>
        </p:nvSpPr>
        <p:spPr>
          <a:xfrm>
            <a:off x="1219200" y="1127199"/>
            <a:ext cx="5343000" cy="641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1A9"/>
              </a:buClr>
              <a:buSzPts val="3500"/>
              <a:buFont typeface="Arial"/>
              <a:buNone/>
            </a:pPr>
            <a:r>
              <a:rPr lang="ko-KR" altLang="en-US" sz="3500" i="0" u="none" strike="noStrike" cap="none" dirty="0">
                <a:solidFill>
                  <a:srgbClr val="97A1A9"/>
                </a:solidFill>
                <a:latin typeface="Noto Sans KR"/>
                <a:ea typeface="Noto Sans KR"/>
                <a:cs typeface="Noto Sans KR"/>
                <a:sym typeface="Noto Sans KR"/>
              </a:rPr>
              <a:t>수업을 마치며</a:t>
            </a:r>
            <a:endParaRPr dirty="0">
              <a:latin typeface="Noto Sans KR"/>
              <a:ea typeface="Noto Sans KR"/>
              <a:cs typeface="Noto Sans KR"/>
              <a:sym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4014895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9EA"/>
        </a:solidFill>
        <a:effectLst/>
      </p:bgPr>
    </p:bg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8"/>
          <p:cNvSpPr txBox="1"/>
          <p:nvPr/>
        </p:nvSpPr>
        <p:spPr>
          <a:xfrm>
            <a:off x="2950575" y="4886821"/>
            <a:ext cx="18482700" cy="31803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0"/>
              <a:buFont typeface="Arial"/>
              <a:buNone/>
            </a:pPr>
            <a:r>
              <a:rPr lang="ko-KR" altLang="en-US" sz="10000" dirty="0">
                <a:solidFill>
                  <a:srgbClr val="FFFFFF"/>
                </a:solidFill>
                <a:latin typeface="Noto Sans KR"/>
                <a:ea typeface="Noto Sans KR"/>
                <a:cs typeface="Noto Sans KR"/>
                <a:sym typeface="Noto Sans KR"/>
              </a:rPr>
              <a:t>우리의 교육 철학에 부합하는 한문장으로 </a:t>
            </a:r>
            <a:endParaRPr dirty="0">
              <a:latin typeface="Noto Sans KR"/>
              <a:ea typeface="Noto Sans KR"/>
              <a:cs typeface="Noto Sans KR"/>
              <a:sym typeface="Noto Sans KR"/>
            </a:endParaRPr>
          </a:p>
        </p:txBody>
      </p:sp>
      <p:sp>
        <p:nvSpPr>
          <p:cNvPr id="152" name="Google Shape;152;p8"/>
          <p:cNvSpPr txBox="1"/>
          <p:nvPr/>
        </p:nvSpPr>
        <p:spPr>
          <a:xfrm>
            <a:off x="5027875" y="7739125"/>
            <a:ext cx="14328300" cy="9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CBE1FF"/>
              </a:buClr>
              <a:buSzPts val="4500"/>
              <a:buFont typeface="Arial"/>
              <a:buNone/>
            </a:pPr>
            <a:r>
              <a:rPr lang="en-US" sz="4500" i="0" u="none" strike="noStrike" cap="none">
                <a:solidFill>
                  <a:srgbClr val="CBE1FF"/>
                </a:solidFill>
                <a:latin typeface="Noto Sans KR"/>
                <a:ea typeface="Noto Sans KR"/>
                <a:cs typeface="Noto Sans KR"/>
                <a:sym typeface="Noto Sans KR"/>
              </a:rPr>
              <a:t>독립고딕 혹은 굵은 폰트를 사용해주세요</a:t>
            </a:r>
            <a:endParaRPr>
              <a:latin typeface="Noto Sans KR"/>
              <a:ea typeface="Noto Sans KR"/>
              <a:cs typeface="Noto Sans KR"/>
              <a:sym typeface="Noto Sans KR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" name="Google Shape;137;p6"/>
          <p:cNvGrpSpPr/>
          <p:nvPr/>
        </p:nvGrpSpPr>
        <p:grpSpPr>
          <a:xfrm>
            <a:off x="-88964" y="-1450154"/>
            <a:ext cx="24561866" cy="16616309"/>
            <a:chOff x="0" y="0"/>
            <a:chExt cx="24561866" cy="16616307"/>
          </a:xfrm>
        </p:grpSpPr>
        <p:pic>
          <p:nvPicPr>
            <p:cNvPr id="138" name="Google Shape;138;p6" descr="cover.jpg"/>
            <p:cNvPicPr preferRelativeResize="0"/>
            <p:nvPr/>
          </p:nvPicPr>
          <p:blipFill rotWithShape="1">
            <a:blip r:embed="rId3">
              <a:alphaModFix/>
            </a:blip>
            <a:srcRect l="282" r="1194"/>
            <a:stretch/>
          </p:blipFill>
          <p:spPr>
            <a:xfrm>
              <a:off x="0" y="0"/>
              <a:ext cx="24561866" cy="1661630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9" name="Google Shape;139;p6"/>
            <p:cNvSpPr/>
            <p:nvPr/>
          </p:nvSpPr>
          <p:spPr>
            <a:xfrm>
              <a:off x="88963" y="1450153"/>
              <a:ext cx="24384001" cy="13716002"/>
            </a:xfrm>
            <a:prstGeom prst="rect">
              <a:avLst/>
            </a:prstGeom>
            <a:gradFill>
              <a:gsLst>
                <a:gs pos="0">
                  <a:srgbClr val="FFFFFF">
                    <a:alpha val="91764"/>
                  </a:srgbClr>
                </a:gs>
                <a:gs pos="100000">
                  <a:srgbClr val="FFFFFF"/>
                </a:gs>
              </a:gsLst>
              <a:lin ang="16200000" scaled="0"/>
            </a:gra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200"/>
                <a:buFont typeface="Helvetica Neue"/>
                <a:buNone/>
              </a:pPr>
              <a:endPara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pic>
        <p:nvPicPr>
          <p:cNvPr id="140" name="Google Shape;140;p6" descr="이미지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906000" y="4451850"/>
            <a:ext cx="4572001" cy="481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Google Shape;178;p12" descr="Artboard Copy 13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" y="-99557"/>
            <a:ext cx="24384001" cy="141584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12" descr="Fill 4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817859" y="12280128"/>
            <a:ext cx="4508500" cy="381001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12"/>
          <p:cNvSpPr txBox="1"/>
          <p:nvPr/>
        </p:nvSpPr>
        <p:spPr>
          <a:xfrm>
            <a:off x="1517625" y="1934725"/>
            <a:ext cx="6663600" cy="15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Font typeface="Arial"/>
              <a:buNone/>
            </a:pPr>
            <a:r>
              <a:rPr lang="en-US" sz="7500" i="0" u="none" strike="noStrike" cap="none">
                <a:solidFill>
                  <a:srgbClr val="FFFFFF"/>
                </a:solidFill>
                <a:latin typeface="Noto Sans KR"/>
                <a:ea typeface="Noto Sans KR"/>
                <a:cs typeface="Noto Sans KR"/>
                <a:sym typeface="Noto Sans KR"/>
              </a:rPr>
              <a:t>감사합니다 👍</a:t>
            </a:r>
            <a:endParaRPr>
              <a:latin typeface="Noto Sans KR"/>
              <a:ea typeface="Noto Sans KR"/>
              <a:cs typeface="Noto Sans KR"/>
              <a:sym typeface="Noto Sans KR"/>
            </a:endParaRPr>
          </a:p>
        </p:txBody>
      </p:sp>
      <p:sp>
        <p:nvSpPr>
          <p:cNvPr id="181" name="Google Shape;181;p12"/>
          <p:cNvSpPr txBox="1"/>
          <p:nvPr/>
        </p:nvSpPr>
        <p:spPr>
          <a:xfrm>
            <a:off x="1517625" y="3730075"/>
            <a:ext cx="10591800" cy="162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Arial"/>
              <a:buNone/>
            </a:pPr>
            <a:r>
              <a:rPr lang="en-US" sz="3500" i="0" u="none" strike="noStrike" cap="none">
                <a:solidFill>
                  <a:srgbClr val="FFFFFF"/>
                </a:solidFill>
                <a:latin typeface="Noto Sans KR"/>
                <a:ea typeface="Noto Sans KR"/>
                <a:cs typeface="Noto Sans KR"/>
                <a:sym typeface="Noto Sans KR"/>
              </a:rPr>
              <a:t>개인 관련 정보 (이메일, 페이스북 등)</a:t>
            </a:r>
            <a:endParaRPr>
              <a:latin typeface="Noto Sans KR"/>
              <a:ea typeface="Noto Sans KR"/>
              <a:cs typeface="Noto Sans KR"/>
              <a:sym typeface="Noto Sans KR"/>
            </a:endParaRPr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Arial"/>
              <a:buNone/>
            </a:pPr>
            <a:r>
              <a:rPr lang="en-US" sz="3500" i="0" u="sng" strike="noStrike" cap="none">
                <a:solidFill>
                  <a:srgbClr val="FFFFFF"/>
                </a:solidFill>
                <a:latin typeface="Noto Sans KR"/>
                <a:ea typeface="Noto Sans KR"/>
                <a:cs typeface="Noto Sans KR"/>
                <a:sym typeface="Noto Sans KR"/>
                <a:hlinkClick r:id="rId5"/>
              </a:rPr>
              <a:t>contact@sullivanproject.io</a:t>
            </a:r>
            <a:endParaRPr>
              <a:latin typeface="Noto Sans KR"/>
              <a:ea typeface="Noto Sans KR"/>
              <a:cs typeface="Noto Sans KR"/>
              <a:sym typeface="Noto Sans KR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9"/>
          <p:cNvSpPr/>
          <p:nvPr/>
        </p:nvSpPr>
        <p:spPr>
          <a:xfrm>
            <a:off x="8942688" y="6854254"/>
            <a:ext cx="15441311" cy="6861746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F2F4F5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8" name="Google Shape;158;p9"/>
          <p:cNvSpPr txBox="1"/>
          <p:nvPr/>
        </p:nvSpPr>
        <p:spPr>
          <a:xfrm>
            <a:off x="2032000" y="6114206"/>
            <a:ext cx="10549500" cy="1487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9000"/>
              <a:buFont typeface="Arial"/>
              <a:buNone/>
            </a:pPr>
            <a:r>
              <a:rPr lang="en-US" altLang="ko-KR" sz="90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Ⅰ. </a:t>
            </a:r>
            <a:r>
              <a:rPr lang="ko-KR" altLang="en-US" sz="90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우리가 배운 것들</a:t>
            </a:r>
            <a:endParaRPr dirty="0">
              <a:latin typeface="Noto Sans KR"/>
              <a:ea typeface="Noto Sans KR"/>
              <a:cs typeface="Noto Sans KR"/>
              <a:sym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2353518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4" descr="Fill 4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817859" y="12280128"/>
            <a:ext cx="4508500" cy="381001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4"/>
          <p:cNvSpPr/>
          <p:nvPr/>
        </p:nvSpPr>
        <p:spPr>
          <a:xfrm>
            <a:off x="12948579" y="0"/>
            <a:ext cx="11430001" cy="13716002"/>
          </a:xfrm>
          <a:prstGeom prst="rect">
            <a:avLst/>
          </a:prstGeom>
          <a:solidFill>
            <a:srgbClr val="E5E7E9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9" name="Google Shape;119;p4"/>
          <p:cNvSpPr txBox="1"/>
          <p:nvPr/>
        </p:nvSpPr>
        <p:spPr>
          <a:xfrm>
            <a:off x="16649148" y="6521450"/>
            <a:ext cx="4028700" cy="6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6A7780"/>
              </a:buClr>
              <a:buSzPts val="3000"/>
              <a:buFont typeface="Arial"/>
              <a:buNone/>
            </a:pPr>
            <a:r>
              <a:rPr lang="en-US" sz="3000" i="0" u="none" strike="noStrike" cap="none">
                <a:solidFill>
                  <a:srgbClr val="6A7780"/>
                </a:solidFill>
                <a:latin typeface="Noto Sans KR"/>
                <a:ea typeface="Noto Sans KR"/>
                <a:cs typeface="Noto Sans KR"/>
                <a:sym typeface="Noto Sans KR"/>
              </a:rPr>
              <a:t>코드나 사진 등…</a:t>
            </a:r>
            <a:endParaRPr>
              <a:latin typeface="Noto Sans KR"/>
              <a:ea typeface="Noto Sans KR"/>
              <a:cs typeface="Noto Sans KR"/>
              <a:sym typeface="Noto Sans KR"/>
            </a:endParaRPr>
          </a:p>
        </p:txBody>
      </p:sp>
      <p:sp>
        <p:nvSpPr>
          <p:cNvPr id="120" name="Google Shape;120;p4"/>
          <p:cNvSpPr txBox="1"/>
          <p:nvPr/>
        </p:nvSpPr>
        <p:spPr>
          <a:xfrm>
            <a:off x="1219200" y="1066800"/>
            <a:ext cx="53430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1A9"/>
              </a:buClr>
              <a:buSzPts val="3500"/>
              <a:buFont typeface="Arial"/>
              <a:buNone/>
            </a:pPr>
            <a:r>
              <a:rPr lang="ko-KR" altLang="en-US" sz="3500" i="0" u="none" strike="noStrike" cap="none" dirty="0">
                <a:solidFill>
                  <a:srgbClr val="97A1A9"/>
                </a:solidFill>
                <a:latin typeface="Noto Sans KR"/>
                <a:ea typeface="Noto Sans KR"/>
                <a:cs typeface="Noto Sans KR"/>
                <a:sym typeface="Noto Sans KR"/>
              </a:rPr>
              <a:t>우리가 배운 것들</a:t>
            </a:r>
            <a:endParaRPr dirty="0">
              <a:latin typeface="Noto Sans KR"/>
              <a:ea typeface="Noto Sans KR"/>
              <a:cs typeface="Noto Sans KR"/>
              <a:sym typeface="Noto Sans KR"/>
            </a:endParaRPr>
          </a:p>
        </p:txBody>
      </p:sp>
      <p:sp>
        <p:nvSpPr>
          <p:cNvPr id="121" name="Google Shape;121;p4"/>
          <p:cNvSpPr txBox="1"/>
          <p:nvPr/>
        </p:nvSpPr>
        <p:spPr>
          <a:xfrm>
            <a:off x="1219200" y="1805325"/>
            <a:ext cx="10536000" cy="12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6000"/>
              <a:buFont typeface="Arial"/>
              <a:buNone/>
            </a:pPr>
            <a:r>
              <a:rPr lang="en-US" sz="6000" b="1" i="0" u="none" strike="noStrike" cap="none" dirty="0" err="1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슬라이드</a:t>
            </a:r>
            <a:r>
              <a:rPr lang="en-US" sz="6000" b="1" i="0" u="none" strike="noStrike" cap="none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 </a:t>
            </a:r>
            <a:r>
              <a:rPr lang="en-US" sz="6000" b="1" i="0" u="none" strike="noStrike" cap="none" dirty="0" err="1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제목</a:t>
            </a:r>
            <a:endParaRPr b="1" dirty="0">
              <a:latin typeface="Noto Sans KR"/>
              <a:ea typeface="Noto Sans KR"/>
              <a:cs typeface="Noto Sans KR"/>
              <a:sym typeface="Noto Sans KR"/>
            </a:endParaRPr>
          </a:p>
        </p:txBody>
      </p:sp>
      <p:sp>
        <p:nvSpPr>
          <p:cNvPr id="122" name="Google Shape;122;p4"/>
          <p:cNvSpPr txBox="1"/>
          <p:nvPr/>
        </p:nvSpPr>
        <p:spPr>
          <a:xfrm>
            <a:off x="1219200" y="4108450"/>
            <a:ext cx="9969600" cy="20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4500"/>
              <a:buFont typeface="Arial"/>
              <a:buNone/>
            </a:pPr>
            <a:r>
              <a:rPr lang="ko-KR" altLang="en-US" sz="4500" dirty="0">
                <a:solidFill>
                  <a:srgbClr val="FF0000"/>
                </a:solidFill>
                <a:latin typeface="Noto Sans KR"/>
                <a:ea typeface="Noto Sans KR"/>
                <a:cs typeface="Noto Sans KR"/>
                <a:sym typeface="Noto Sans KR"/>
              </a:rPr>
              <a:t>지금까지의 수업 내용 간략하게 설명</a:t>
            </a:r>
            <a:endParaRPr lang="en-US" altLang="ko-KR" sz="4500" dirty="0">
              <a:solidFill>
                <a:srgbClr val="FF0000"/>
              </a:solidFill>
              <a:latin typeface="Noto Sans KR"/>
              <a:ea typeface="Noto Sans KR"/>
              <a:cs typeface="Noto Sans KR"/>
              <a:sym typeface="Noto Sans KR"/>
            </a:endParaRPr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4500"/>
              <a:buFont typeface="Arial"/>
              <a:buNone/>
            </a:pPr>
            <a:r>
              <a:rPr lang="en-US" sz="4500" dirty="0">
                <a:solidFill>
                  <a:srgbClr val="FF0000"/>
                </a:solidFill>
                <a:latin typeface="Noto Sans KR"/>
                <a:ea typeface="Noto Sans KR"/>
                <a:cs typeface="Noto Sans KR"/>
                <a:sym typeface="Noto Sans KR"/>
              </a:rPr>
              <a:t>(</a:t>
            </a:r>
            <a:r>
              <a:rPr lang="ko-KR" altLang="en-US" sz="4500" dirty="0">
                <a:solidFill>
                  <a:srgbClr val="FF0000"/>
                </a:solidFill>
                <a:latin typeface="Noto Sans KR"/>
                <a:ea typeface="Noto Sans KR"/>
                <a:cs typeface="Noto Sans KR"/>
                <a:sym typeface="Noto Sans KR"/>
              </a:rPr>
              <a:t>여러 페이지에 걸쳐서</a:t>
            </a:r>
            <a:r>
              <a:rPr lang="en-US" sz="4500" dirty="0">
                <a:solidFill>
                  <a:srgbClr val="FF0000"/>
                </a:solidFill>
                <a:latin typeface="Noto Sans KR"/>
                <a:ea typeface="Noto Sans KR"/>
                <a:cs typeface="Noto Sans KR"/>
                <a:sym typeface="Noto Sans KR"/>
              </a:rPr>
              <a:t>)</a:t>
            </a:r>
            <a:endParaRPr sz="4500" dirty="0">
              <a:solidFill>
                <a:srgbClr val="FF0000"/>
              </a:solidFill>
              <a:latin typeface="Noto Sans KR"/>
              <a:ea typeface="Noto Sans KR"/>
              <a:cs typeface="Noto Sans KR"/>
              <a:sym typeface="Noto Sans KR"/>
            </a:endParaRPr>
          </a:p>
        </p:txBody>
      </p:sp>
      <p:grpSp>
        <p:nvGrpSpPr>
          <p:cNvPr id="123" name="Google Shape;123;p4"/>
          <p:cNvGrpSpPr/>
          <p:nvPr/>
        </p:nvGrpSpPr>
        <p:grpSpPr>
          <a:xfrm>
            <a:off x="10667926" y="-1"/>
            <a:ext cx="4730749" cy="13716000"/>
            <a:chOff x="10667926" y="-1"/>
            <a:chExt cx="4730749" cy="13716000"/>
          </a:xfrm>
        </p:grpSpPr>
        <p:cxnSp>
          <p:nvCxnSpPr>
            <p:cNvPr id="124" name="Google Shape;124;p4"/>
            <p:cNvCxnSpPr/>
            <p:nvPr/>
          </p:nvCxnSpPr>
          <p:spPr>
            <a:xfrm flipH="1">
              <a:off x="10667926" y="-1"/>
              <a:ext cx="10500" cy="13716000"/>
            </a:xfrm>
            <a:prstGeom prst="straightConnector1">
              <a:avLst/>
            </a:prstGeom>
            <a:noFill/>
            <a:ln w="25400" cap="flat" cmpd="sng">
              <a:solidFill>
                <a:srgbClr val="FE4E71"/>
              </a:solidFill>
              <a:prstDash val="solid"/>
              <a:miter lim="400000"/>
              <a:headEnd type="none" w="sm" len="sm"/>
              <a:tailEnd type="none" w="sm" len="sm"/>
            </a:ln>
          </p:spPr>
        </p:cxnSp>
        <p:sp>
          <p:nvSpPr>
            <p:cNvPr id="125" name="Google Shape;125;p4"/>
            <p:cNvSpPr txBox="1"/>
            <p:nvPr/>
          </p:nvSpPr>
          <p:spPr>
            <a:xfrm>
              <a:off x="11057975" y="1066800"/>
              <a:ext cx="4340700" cy="12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0" marR="0" lvl="0" indent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A7780"/>
                </a:buClr>
                <a:buSzPts val="3500"/>
                <a:buFont typeface="Arial"/>
                <a:buNone/>
              </a:pPr>
              <a:r>
                <a:rPr lang="en-US" sz="3000">
                  <a:solidFill>
                    <a:srgbClr val="FE4E71"/>
                  </a:solidFill>
                  <a:latin typeface="Noto Sans KR"/>
                  <a:ea typeface="Noto Sans KR"/>
                  <a:cs typeface="Noto Sans KR"/>
                  <a:sym typeface="Noto Sans KR"/>
                </a:rPr>
                <a:t>내용이 여기를 넘지 않도록</a:t>
              </a:r>
              <a:endParaRPr sz="3000">
                <a:solidFill>
                  <a:srgbClr val="FE4E71"/>
                </a:solidFill>
                <a:latin typeface="Noto Sans KR"/>
                <a:ea typeface="Noto Sans KR"/>
                <a:cs typeface="Noto Sans KR"/>
                <a:sym typeface="Noto Sans KR"/>
              </a:endParaRPr>
            </a:p>
            <a:p>
              <a:pPr marL="0" marR="0" lvl="0" indent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A7780"/>
                </a:buClr>
                <a:buSzPts val="3500"/>
                <a:buFont typeface="Arial"/>
                <a:buNone/>
              </a:pPr>
              <a:r>
                <a:rPr lang="en-US" sz="3000">
                  <a:solidFill>
                    <a:srgbClr val="FE4E71"/>
                  </a:solidFill>
                  <a:latin typeface="Noto Sans KR"/>
                  <a:ea typeface="Noto Sans KR"/>
                  <a:cs typeface="Noto Sans KR"/>
                  <a:sym typeface="Noto Sans KR"/>
                </a:rPr>
                <a:t>주의해주세요!</a:t>
              </a:r>
              <a:endParaRPr sz="3000">
                <a:solidFill>
                  <a:srgbClr val="FE4E71"/>
                </a:solidFill>
                <a:latin typeface="Noto Sans KR"/>
                <a:ea typeface="Noto Sans KR"/>
                <a:cs typeface="Noto Sans KR"/>
                <a:sym typeface="Noto Sans KR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9"/>
          <p:cNvSpPr/>
          <p:nvPr/>
        </p:nvSpPr>
        <p:spPr>
          <a:xfrm>
            <a:off x="8942688" y="6854254"/>
            <a:ext cx="15441311" cy="6861746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F2F4F5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8" name="Google Shape;158;p9"/>
          <p:cNvSpPr txBox="1"/>
          <p:nvPr/>
        </p:nvSpPr>
        <p:spPr>
          <a:xfrm>
            <a:off x="2032000" y="6114206"/>
            <a:ext cx="10549500" cy="1487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9000"/>
              <a:buFont typeface="Arial"/>
              <a:buNone/>
            </a:pPr>
            <a:r>
              <a:rPr lang="en-US" altLang="ko-KR" sz="90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Ⅱ. </a:t>
            </a:r>
            <a:r>
              <a:rPr lang="ko-KR" altLang="en-US" sz="90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발표</a:t>
            </a:r>
            <a:endParaRPr dirty="0">
              <a:latin typeface="Noto Sans KR"/>
              <a:ea typeface="Noto Sans KR"/>
              <a:cs typeface="Noto Sans KR"/>
              <a:sym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15440044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7"/>
          <p:cNvSpPr txBox="1"/>
          <p:nvPr/>
        </p:nvSpPr>
        <p:spPr>
          <a:xfrm>
            <a:off x="5995650" y="8146579"/>
            <a:ext cx="12392700" cy="9335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7A1A9"/>
              </a:buClr>
              <a:buSzPts val="6000"/>
              <a:buFont typeface="Arial"/>
              <a:buNone/>
            </a:pPr>
            <a:r>
              <a:rPr lang="ko-KR" altLang="en-US" sz="6000" dirty="0">
                <a:solidFill>
                  <a:srgbClr val="97A1A9"/>
                </a:solidFill>
                <a:latin typeface="Noto Sans KR"/>
                <a:ea typeface="Noto Sans KR"/>
                <a:cs typeface="Noto Sans KR"/>
                <a:sym typeface="Noto Sans KR"/>
              </a:rPr>
              <a:t>주제</a:t>
            </a:r>
            <a:r>
              <a:rPr lang="en-US" altLang="ko-KR" sz="6000" dirty="0">
                <a:solidFill>
                  <a:srgbClr val="97A1A9"/>
                </a:solidFill>
                <a:latin typeface="Noto Sans KR"/>
                <a:ea typeface="Noto Sans KR"/>
                <a:cs typeface="Noto Sans KR"/>
                <a:sym typeface="Noto Sans KR"/>
              </a:rPr>
              <a:t>: (</a:t>
            </a:r>
            <a:r>
              <a:rPr lang="ko-KR" altLang="en-US" sz="6000" dirty="0">
                <a:solidFill>
                  <a:srgbClr val="97A1A9"/>
                </a:solidFill>
                <a:latin typeface="Noto Sans KR"/>
                <a:ea typeface="Noto Sans KR"/>
                <a:cs typeface="Noto Sans KR"/>
                <a:sym typeface="Noto Sans KR"/>
              </a:rPr>
              <a:t>학생의 발표 주제</a:t>
            </a:r>
            <a:r>
              <a:rPr lang="en-US" altLang="ko-KR" sz="6000" dirty="0">
                <a:solidFill>
                  <a:srgbClr val="97A1A9"/>
                </a:solidFill>
                <a:latin typeface="Noto Sans KR"/>
                <a:ea typeface="Noto Sans KR"/>
                <a:cs typeface="Noto Sans KR"/>
                <a:sym typeface="Noto Sans KR"/>
              </a:rPr>
              <a:t>)</a:t>
            </a:r>
            <a:endParaRPr dirty="0">
              <a:latin typeface="Noto Sans KR"/>
              <a:ea typeface="Noto Sans KR"/>
              <a:cs typeface="Noto Sans KR"/>
              <a:sym typeface="Noto Sans KR"/>
            </a:endParaRPr>
          </a:p>
        </p:txBody>
      </p:sp>
      <p:sp>
        <p:nvSpPr>
          <p:cNvPr id="146" name="Google Shape;146;p7"/>
          <p:cNvSpPr txBox="1"/>
          <p:nvPr/>
        </p:nvSpPr>
        <p:spPr>
          <a:xfrm>
            <a:off x="3871200" y="5962650"/>
            <a:ext cx="166416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0"/>
              <a:buFont typeface="Arial"/>
              <a:buNone/>
            </a:pPr>
            <a:r>
              <a:rPr lang="ko-KR" altLang="en-US" sz="9000" i="0" u="none" strike="noStrike" cap="none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학생</a:t>
            </a:r>
            <a:r>
              <a:rPr lang="en-US" altLang="ko-KR" sz="9000" i="0" u="none" strike="noStrike" cap="none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1</a:t>
            </a:r>
            <a:r>
              <a:rPr lang="ko-KR" altLang="en-US" sz="9000" i="0" u="none" strike="noStrike" cap="none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✨</a:t>
            </a:r>
            <a:endParaRPr dirty="0">
              <a:latin typeface="Noto Sans KR"/>
              <a:ea typeface="Noto Sans KR"/>
              <a:cs typeface="Noto Sans KR"/>
              <a:sym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3652205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7"/>
          <p:cNvSpPr txBox="1"/>
          <p:nvPr/>
        </p:nvSpPr>
        <p:spPr>
          <a:xfrm>
            <a:off x="5995650" y="8146579"/>
            <a:ext cx="12392700" cy="9335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7A1A9"/>
              </a:buClr>
              <a:buSzPts val="6000"/>
              <a:buFont typeface="Arial"/>
              <a:buNone/>
            </a:pPr>
            <a:r>
              <a:rPr lang="ko-KR" altLang="en-US" sz="6000" dirty="0">
                <a:solidFill>
                  <a:srgbClr val="97A1A9"/>
                </a:solidFill>
                <a:latin typeface="Noto Sans KR"/>
                <a:ea typeface="Noto Sans KR"/>
                <a:cs typeface="Noto Sans KR"/>
                <a:sym typeface="Noto Sans KR"/>
              </a:rPr>
              <a:t>주제</a:t>
            </a:r>
            <a:r>
              <a:rPr lang="en-US" altLang="ko-KR" sz="6000" dirty="0">
                <a:solidFill>
                  <a:srgbClr val="97A1A9"/>
                </a:solidFill>
                <a:latin typeface="Noto Sans KR"/>
                <a:ea typeface="Noto Sans KR"/>
                <a:cs typeface="Noto Sans KR"/>
                <a:sym typeface="Noto Sans KR"/>
              </a:rPr>
              <a:t>: (</a:t>
            </a:r>
            <a:r>
              <a:rPr lang="ko-KR" altLang="en-US" sz="6000" dirty="0">
                <a:solidFill>
                  <a:srgbClr val="97A1A9"/>
                </a:solidFill>
                <a:latin typeface="Noto Sans KR"/>
                <a:ea typeface="Noto Sans KR"/>
                <a:cs typeface="Noto Sans KR"/>
                <a:sym typeface="Noto Sans KR"/>
              </a:rPr>
              <a:t>학생의 발표 주제</a:t>
            </a:r>
            <a:r>
              <a:rPr lang="en-US" altLang="ko-KR" sz="6000" dirty="0">
                <a:solidFill>
                  <a:srgbClr val="97A1A9"/>
                </a:solidFill>
                <a:latin typeface="Noto Sans KR"/>
                <a:ea typeface="Noto Sans KR"/>
                <a:cs typeface="Noto Sans KR"/>
                <a:sym typeface="Noto Sans KR"/>
              </a:rPr>
              <a:t>)</a:t>
            </a:r>
            <a:endParaRPr dirty="0">
              <a:latin typeface="Noto Sans KR"/>
              <a:ea typeface="Noto Sans KR"/>
              <a:cs typeface="Noto Sans KR"/>
              <a:sym typeface="Noto Sans KR"/>
            </a:endParaRPr>
          </a:p>
        </p:txBody>
      </p:sp>
      <p:sp>
        <p:nvSpPr>
          <p:cNvPr id="146" name="Google Shape;146;p7"/>
          <p:cNvSpPr txBox="1"/>
          <p:nvPr/>
        </p:nvSpPr>
        <p:spPr>
          <a:xfrm>
            <a:off x="3871200" y="5962650"/>
            <a:ext cx="166416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0"/>
              <a:buFont typeface="Arial"/>
              <a:buNone/>
            </a:pPr>
            <a:r>
              <a:rPr lang="ko-KR" altLang="en-US" sz="9000" i="0" u="none" strike="noStrike" cap="none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학생</a:t>
            </a:r>
            <a:r>
              <a:rPr lang="en-US" altLang="ko-KR" sz="90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2</a:t>
            </a:r>
            <a:r>
              <a:rPr lang="ko-KR" altLang="en-US" sz="9000" i="0" u="none" strike="noStrike" cap="none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✨</a:t>
            </a:r>
            <a:endParaRPr dirty="0">
              <a:latin typeface="Noto Sans KR"/>
              <a:ea typeface="Noto Sans KR"/>
              <a:cs typeface="Noto Sans KR"/>
              <a:sym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19172666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9"/>
          <p:cNvSpPr/>
          <p:nvPr/>
        </p:nvSpPr>
        <p:spPr>
          <a:xfrm>
            <a:off x="8942688" y="6854254"/>
            <a:ext cx="15441311" cy="6861746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F2F4F5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8" name="Google Shape;158;p9"/>
          <p:cNvSpPr txBox="1"/>
          <p:nvPr/>
        </p:nvSpPr>
        <p:spPr>
          <a:xfrm>
            <a:off x="2032000" y="6114206"/>
            <a:ext cx="10549500" cy="1487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9000"/>
              <a:buFont typeface="Arial"/>
              <a:buNone/>
            </a:pPr>
            <a:r>
              <a:rPr lang="en-US" altLang="ko-KR" sz="90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Ⅲ. </a:t>
            </a:r>
            <a:r>
              <a:rPr lang="ko-KR" altLang="en-US" sz="9000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수업을 마치며</a:t>
            </a:r>
            <a:endParaRPr dirty="0">
              <a:latin typeface="Noto Sans KR"/>
              <a:ea typeface="Noto Sans KR"/>
              <a:cs typeface="Noto Sans KR"/>
              <a:sym typeface="Noto Sans KR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3" descr="Fill 4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817859" y="12280128"/>
            <a:ext cx="4508500" cy="381001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3"/>
          <p:cNvSpPr txBox="1"/>
          <p:nvPr/>
        </p:nvSpPr>
        <p:spPr>
          <a:xfrm>
            <a:off x="1219200" y="1127199"/>
            <a:ext cx="5343000" cy="641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1A9"/>
              </a:buClr>
              <a:buSzPts val="3500"/>
              <a:buFont typeface="Arial"/>
              <a:buNone/>
            </a:pPr>
            <a:r>
              <a:rPr lang="ko-KR" altLang="en-US" sz="3500" i="0" u="none" strike="noStrike" cap="none" dirty="0">
                <a:solidFill>
                  <a:srgbClr val="97A1A9"/>
                </a:solidFill>
                <a:latin typeface="Noto Sans KR"/>
                <a:ea typeface="Noto Sans KR"/>
                <a:cs typeface="Noto Sans KR"/>
                <a:sym typeface="Noto Sans KR"/>
              </a:rPr>
              <a:t>수업을 마치며</a:t>
            </a:r>
            <a:endParaRPr dirty="0">
              <a:latin typeface="Noto Sans KR"/>
              <a:ea typeface="Noto Sans KR"/>
              <a:cs typeface="Noto Sans KR"/>
              <a:sym typeface="Noto Sans KR"/>
            </a:endParaRPr>
          </a:p>
        </p:txBody>
      </p:sp>
      <p:sp>
        <p:nvSpPr>
          <p:cNvPr id="107" name="Google Shape;107;p3"/>
          <p:cNvSpPr txBox="1"/>
          <p:nvPr/>
        </p:nvSpPr>
        <p:spPr>
          <a:xfrm>
            <a:off x="1219200" y="1908264"/>
            <a:ext cx="10536000" cy="10259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6000"/>
              <a:buFont typeface="Arial"/>
              <a:buNone/>
            </a:pPr>
            <a:r>
              <a:rPr lang="ko-KR" altLang="en-US" sz="6000" b="1" i="0" u="none" strike="noStrike" cap="none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배운 내용 응용하기</a:t>
            </a:r>
            <a:endParaRPr b="1" dirty="0">
              <a:latin typeface="Noto Sans KR"/>
              <a:ea typeface="Noto Sans KR"/>
              <a:cs typeface="Noto Sans KR"/>
              <a:sym typeface="Noto Sans KR"/>
            </a:endParaRPr>
          </a:p>
        </p:txBody>
      </p:sp>
      <p:sp>
        <p:nvSpPr>
          <p:cNvPr id="108" name="Google Shape;108;p3"/>
          <p:cNvSpPr txBox="1"/>
          <p:nvPr/>
        </p:nvSpPr>
        <p:spPr>
          <a:xfrm>
            <a:off x="1219200" y="4108450"/>
            <a:ext cx="15611100" cy="20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4500"/>
              <a:buFont typeface="Arial"/>
              <a:buNone/>
            </a:pPr>
            <a:r>
              <a:rPr lang="en-US" sz="4500" i="0" u="none" strike="noStrike" cap="none" dirty="0" err="1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슬라이드의</a:t>
            </a:r>
            <a:r>
              <a:rPr lang="en-US" sz="4500" i="0" u="none" strike="noStrike" cap="none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 </a:t>
            </a:r>
            <a:r>
              <a:rPr lang="en-US" sz="4500" i="0" u="none" strike="noStrike" cap="none" dirty="0" err="1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내용을</a:t>
            </a:r>
            <a:r>
              <a:rPr lang="en-US" sz="4500" i="0" u="none" strike="noStrike" cap="none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 </a:t>
            </a:r>
            <a:r>
              <a:rPr lang="en-US" sz="4500" i="0" u="none" strike="noStrike" cap="none" dirty="0" err="1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작성해주세요</a:t>
            </a:r>
            <a:r>
              <a:rPr lang="en-US" sz="4500" i="0" u="none" strike="noStrike" cap="none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.</a:t>
            </a:r>
            <a:endParaRPr dirty="0">
              <a:latin typeface="Noto Sans KR"/>
              <a:ea typeface="Noto Sans KR"/>
              <a:cs typeface="Noto Sans KR"/>
              <a:sym typeface="Noto Sans KR"/>
            </a:endParaRPr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4500"/>
              <a:buFont typeface="Arial"/>
              <a:buNone/>
            </a:pPr>
            <a:r>
              <a:rPr lang="en-US" sz="4500" i="0" u="none" strike="noStrike" cap="none" dirty="0" err="1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강조하고</a:t>
            </a:r>
            <a:r>
              <a:rPr lang="en-US" sz="4500" i="0" u="none" strike="noStrike" cap="none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 </a:t>
            </a:r>
            <a:r>
              <a:rPr lang="en-US" sz="4500" i="0" u="none" strike="noStrike" cap="none" dirty="0" err="1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싶은</a:t>
            </a:r>
            <a:r>
              <a:rPr lang="en-US" sz="4500" i="0" u="none" strike="noStrike" cap="none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 </a:t>
            </a:r>
            <a:r>
              <a:rPr lang="en-US" sz="4500" i="0" u="none" strike="noStrike" cap="none" dirty="0" err="1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내용은</a:t>
            </a:r>
            <a:r>
              <a:rPr lang="en-US" sz="4500" i="0" u="none" strike="noStrike" cap="none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 </a:t>
            </a:r>
            <a:r>
              <a:rPr lang="en-US" sz="4500" i="0" u="none" strike="noStrike" cap="none" dirty="0" err="1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이렇게</a:t>
            </a:r>
            <a:r>
              <a:rPr lang="en-US" sz="4500" i="0" u="none" strike="noStrike" cap="none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 </a:t>
            </a:r>
            <a:r>
              <a:rPr lang="en-US" sz="4500" i="0" u="none" strike="noStrike" cap="none" dirty="0" err="1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강조하거나</a:t>
            </a:r>
            <a:r>
              <a:rPr lang="en-US" sz="4500" i="0" u="none" strike="noStrike" cap="none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 </a:t>
            </a:r>
            <a:r>
              <a:rPr lang="en-US" sz="4500" i="0" u="none" strike="noStrike" cap="none" dirty="0" err="1">
                <a:solidFill>
                  <a:srgbClr val="3366FF"/>
                </a:solidFill>
                <a:latin typeface="Noto Sans KR"/>
                <a:ea typeface="Noto Sans KR"/>
                <a:cs typeface="Noto Sans KR"/>
                <a:sym typeface="Noto Sans KR"/>
              </a:rPr>
              <a:t>이렇게</a:t>
            </a:r>
            <a:r>
              <a:rPr lang="en-US" sz="4500" i="0" u="none" strike="noStrike" cap="none" dirty="0">
                <a:solidFill>
                  <a:srgbClr val="3366FF"/>
                </a:solidFill>
                <a:latin typeface="Noto Sans KR"/>
                <a:ea typeface="Noto Sans KR"/>
                <a:cs typeface="Noto Sans KR"/>
                <a:sym typeface="Noto Sans KR"/>
              </a:rPr>
              <a:t> </a:t>
            </a:r>
            <a:r>
              <a:rPr lang="en-US" sz="4500" i="0" u="none" strike="noStrike" cap="none" dirty="0" err="1">
                <a:solidFill>
                  <a:srgbClr val="3366FF"/>
                </a:solidFill>
                <a:latin typeface="Noto Sans KR"/>
                <a:ea typeface="Noto Sans KR"/>
                <a:cs typeface="Noto Sans KR"/>
                <a:sym typeface="Noto Sans KR"/>
              </a:rPr>
              <a:t>강조</a:t>
            </a:r>
            <a:r>
              <a:rPr lang="en-US" sz="4500" i="0" u="none" strike="noStrike" cap="none" dirty="0" err="1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해주세요</a:t>
            </a:r>
            <a:r>
              <a:rPr lang="en-US" sz="4500" i="0" u="none" strike="noStrike" cap="none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.</a:t>
            </a:r>
            <a:endParaRPr dirty="0">
              <a:latin typeface="Noto Sans KR"/>
              <a:ea typeface="Noto Sans KR"/>
              <a:cs typeface="Noto Sans KR"/>
              <a:sym typeface="Noto Sans KR"/>
            </a:endParaRPr>
          </a:p>
        </p:txBody>
      </p:sp>
      <p:sp>
        <p:nvSpPr>
          <p:cNvPr id="109" name="Google Shape;109;p3"/>
          <p:cNvSpPr txBox="1"/>
          <p:nvPr/>
        </p:nvSpPr>
        <p:spPr>
          <a:xfrm>
            <a:off x="1219200" y="6497900"/>
            <a:ext cx="9828000" cy="15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3500"/>
              <a:buFont typeface="Arial"/>
              <a:buNone/>
            </a:pPr>
            <a:r>
              <a:rPr lang="en-US" sz="3500" i="0" u="none" strike="noStrike" cap="none" dirty="0" err="1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조금</a:t>
            </a:r>
            <a:r>
              <a:rPr lang="en-US" sz="3500" i="0" u="none" strike="noStrike" cap="none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 </a:t>
            </a:r>
            <a:r>
              <a:rPr lang="en-US" sz="3500" i="0" u="none" strike="noStrike" cap="none" dirty="0" err="1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작은</a:t>
            </a:r>
            <a:r>
              <a:rPr lang="en-US" sz="3500" i="0" u="none" strike="noStrike" cap="none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 </a:t>
            </a:r>
            <a:r>
              <a:rPr lang="en-US" sz="3500" i="0" u="none" strike="noStrike" cap="none" dirty="0" err="1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내용은</a:t>
            </a:r>
            <a:r>
              <a:rPr lang="en-US" sz="3500" i="0" u="none" strike="noStrike" cap="none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 </a:t>
            </a:r>
            <a:r>
              <a:rPr lang="en-US" sz="3500" i="0" u="none" strike="noStrike" cap="none" dirty="0" err="1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이렇게</a:t>
            </a:r>
            <a:r>
              <a:rPr lang="en-US" sz="3500" i="0" u="none" strike="noStrike" cap="none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 </a:t>
            </a:r>
            <a:r>
              <a:rPr lang="en-US" sz="3500" i="0" u="none" strike="noStrike" cap="none" dirty="0" err="1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작성해주세요</a:t>
            </a:r>
            <a:r>
              <a:rPr lang="en-US" sz="3500" i="0" u="none" strike="noStrike" cap="none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.</a:t>
            </a:r>
            <a:endParaRPr dirty="0">
              <a:latin typeface="Noto Sans KR"/>
              <a:ea typeface="Noto Sans KR"/>
              <a:cs typeface="Noto Sans KR"/>
              <a:sym typeface="Noto Sans KR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6A7780"/>
              </a:buClr>
              <a:buSzPts val="3500"/>
              <a:buFont typeface="Arial"/>
              <a:buNone/>
            </a:pPr>
            <a:r>
              <a:rPr lang="en-US" sz="3500" i="0" u="none" strike="noStrike" cap="none" dirty="0" err="1">
                <a:solidFill>
                  <a:srgbClr val="6A7780"/>
                </a:solidFill>
                <a:latin typeface="Noto Sans KR"/>
                <a:ea typeface="Noto Sans KR"/>
                <a:cs typeface="Noto Sans KR"/>
                <a:sym typeface="Noto Sans KR"/>
              </a:rPr>
              <a:t>색깔을</a:t>
            </a:r>
            <a:r>
              <a:rPr lang="en-US" sz="3500" i="0" u="none" strike="noStrike" cap="none" dirty="0">
                <a:solidFill>
                  <a:srgbClr val="6A7780"/>
                </a:solidFill>
                <a:latin typeface="Noto Sans KR"/>
                <a:ea typeface="Noto Sans KR"/>
                <a:cs typeface="Noto Sans KR"/>
                <a:sym typeface="Noto Sans KR"/>
              </a:rPr>
              <a:t> </a:t>
            </a:r>
            <a:r>
              <a:rPr lang="en-US" sz="3500" i="0" u="none" strike="noStrike" cap="none" dirty="0" err="1">
                <a:solidFill>
                  <a:srgbClr val="6A7780"/>
                </a:solidFill>
                <a:latin typeface="Noto Sans KR"/>
                <a:ea typeface="Noto Sans KR"/>
                <a:cs typeface="Noto Sans KR"/>
                <a:sym typeface="Noto Sans KR"/>
              </a:rPr>
              <a:t>연하게</a:t>
            </a:r>
            <a:r>
              <a:rPr lang="en-US" sz="3500" i="0" u="none" strike="noStrike" cap="none" dirty="0">
                <a:solidFill>
                  <a:srgbClr val="6A7780"/>
                </a:solidFill>
                <a:latin typeface="Noto Sans KR"/>
                <a:ea typeface="Noto Sans KR"/>
                <a:cs typeface="Noto Sans KR"/>
                <a:sym typeface="Noto Sans KR"/>
              </a:rPr>
              <a:t> </a:t>
            </a:r>
            <a:r>
              <a:rPr lang="en-US" sz="3500" i="0" u="none" strike="noStrike" cap="none" dirty="0" err="1">
                <a:solidFill>
                  <a:srgbClr val="6A7780"/>
                </a:solidFill>
                <a:latin typeface="Noto Sans KR"/>
                <a:ea typeface="Noto Sans KR"/>
                <a:cs typeface="Noto Sans KR"/>
                <a:sym typeface="Noto Sans KR"/>
              </a:rPr>
              <a:t>작성해주셔도</a:t>
            </a:r>
            <a:r>
              <a:rPr lang="en-US" sz="3500" i="0" u="none" strike="noStrike" cap="none" dirty="0">
                <a:solidFill>
                  <a:srgbClr val="6A7780"/>
                </a:solidFill>
                <a:latin typeface="Noto Sans KR"/>
                <a:ea typeface="Noto Sans KR"/>
                <a:cs typeface="Noto Sans KR"/>
                <a:sym typeface="Noto Sans KR"/>
              </a:rPr>
              <a:t> </a:t>
            </a:r>
            <a:r>
              <a:rPr lang="en-US" sz="3500" i="0" u="none" strike="noStrike" cap="none" dirty="0" err="1">
                <a:solidFill>
                  <a:srgbClr val="6A7780"/>
                </a:solidFill>
                <a:latin typeface="Noto Sans KR"/>
                <a:ea typeface="Noto Sans KR"/>
                <a:cs typeface="Noto Sans KR"/>
                <a:sym typeface="Noto Sans KR"/>
              </a:rPr>
              <a:t>좋아요</a:t>
            </a:r>
            <a:r>
              <a:rPr lang="en-US" sz="3500" i="0" u="none" strike="noStrike" cap="none" dirty="0">
                <a:solidFill>
                  <a:srgbClr val="6A7780"/>
                </a:solidFill>
                <a:latin typeface="Noto Sans KR"/>
                <a:ea typeface="Noto Sans KR"/>
                <a:cs typeface="Noto Sans KR"/>
                <a:sym typeface="Noto Sans KR"/>
              </a:rPr>
              <a:t>.</a:t>
            </a:r>
            <a:endParaRPr dirty="0">
              <a:latin typeface="Noto Sans KR"/>
              <a:ea typeface="Noto Sans KR"/>
              <a:cs typeface="Noto Sans KR"/>
              <a:sym typeface="Noto Sans KR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3" descr="Fill 4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817859" y="12280128"/>
            <a:ext cx="4508500" cy="381001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3"/>
          <p:cNvSpPr txBox="1"/>
          <p:nvPr/>
        </p:nvSpPr>
        <p:spPr>
          <a:xfrm>
            <a:off x="1219200" y="1908264"/>
            <a:ext cx="10536000" cy="10259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6000"/>
              <a:buFont typeface="Arial"/>
              <a:buNone/>
            </a:pPr>
            <a:r>
              <a:rPr lang="ko-KR" altLang="en-US" sz="6000" b="1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참고할 만한 사이트</a:t>
            </a:r>
            <a:endParaRPr b="1" dirty="0">
              <a:latin typeface="Noto Sans KR"/>
              <a:ea typeface="Noto Sans KR"/>
              <a:cs typeface="Noto Sans KR"/>
              <a:sym typeface="Noto Sans KR"/>
            </a:endParaRPr>
          </a:p>
        </p:txBody>
      </p:sp>
      <p:sp>
        <p:nvSpPr>
          <p:cNvPr id="108" name="Google Shape;108;p3"/>
          <p:cNvSpPr txBox="1"/>
          <p:nvPr/>
        </p:nvSpPr>
        <p:spPr>
          <a:xfrm>
            <a:off x="1219200" y="3292021"/>
            <a:ext cx="15611100" cy="8343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/>
          <a:p>
            <a:r>
              <a:rPr lang="en-US" altLang="ko-KR" sz="3500" dirty="0">
                <a:solidFill>
                  <a:srgbClr val="FF0000"/>
                </a:solidFill>
              </a:rPr>
              <a:t>(</a:t>
            </a:r>
            <a:r>
              <a:rPr lang="ko-KR" altLang="en-US" sz="3500" dirty="0">
                <a:solidFill>
                  <a:srgbClr val="FF0000"/>
                </a:solidFill>
              </a:rPr>
              <a:t>링크만 올려주는 것보다 어떻게 검색해서 들어가야 하는지</a:t>
            </a:r>
            <a:r>
              <a:rPr lang="en-US" altLang="ko-KR" sz="3500" dirty="0">
                <a:solidFill>
                  <a:srgbClr val="FF0000"/>
                </a:solidFill>
              </a:rPr>
              <a:t>? </a:t>
            </a:r>
            <a:r>
              <a:rPr lang="ko-KR" altLang="en-US" sz="3500" dirty="0">
                <a:solidFill>
                  <a:srgbClr val="FF0000"/>
                </a:solidFill>
              </a:rPr>
              <a:t>알려주면 </a:t>
            </a:r>
            <a:r>
              <a:rPr lang="ko-KR" altLang="en-US" sz="3500" dirty="0" err="1">
                <a:solidFill>
                  <a:srgbClr val="FF0000"/>
                </a:solidFill>
              </a:rPr>
              <a:t>좋을듯</a:t>
            </a:r>
            <a:r>
              <a:rPr lang="en-US" altLang="ko-KR" sz="3500" dirty="0">
                <a:solidFill>
                  <a:srgbClr val="FF0000"/>
                </a:solidFill>
              </a:rPr>
              <a:t>)</a:t>
            </a:r>
          </a:p>
          <a:p>
            <a:r>
              <a:rPr lang="ko-KR" altLang="en-US" sz="3500" dirty="0"/>
              <a:t>생활코딩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3500" dirty="0"/>
              <a:t>HTML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3500" dirty="0">
                <a:hlinkClick r:id="rId4"/>
              </a:rPr>
              <a:t>https://opentutorials.org/course/2039</a:t>
            </a:r>
            <a:endParaRPr lang="en-US" altLang="ko-KR" sz="35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ko-KR" altLang="en-US" sz="35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3500" dirty="0"/>
              <a:t>CSS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3500" dirty="0">
                <a:hlinkClick r:id="rId5"/>
              </a:rPr>
              <a:t>https://opentutorials.org/course/2418</a:t>
            </a:r>
            <a:endParaRPr lang="en-US" altLang="ko-KR" sz="35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ko-KR" altLang="en-US" sz="35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3500" dirty="0"/>
              <a:t>JavaScript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3500" dirty="0">
                <a:hlinkClick r:id="rId6"/>
              </a:rPr>
              <a:t>https://opentutorials.org/course/743</a:t>
            </a:r>
            <a:endParaRPr lang="ko-KR" altLang="en-US" sz="35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3500" dirty="0">
                <a:hlinkClick r:id="rId7"/>
              </a:rPr>
              <a:t>https://opentutorials.org/course/3085</a:t>
            </a:r>
            <a:endParaRPr lang="ko-KR" altLang="en-US" sz="3500" dirty="0"/>
          </a:p>
          <a:p>
            <a:endParaRPr lang="en-US" altLang="ko-KR" sz="3500" dirty="0"/>
          </a:p>
          <a:p>
            <a:r>
              <a:rPr lang="ko-KR" altLang="en-US" sz="3500" dirty="0"/>
              <a:t>기타 자료</a:t>
            </a:r>
          </a:p>
          <a:p>
            <a:r>
              <a:rPr lang="en-US" altLang="ko-KR" sz="3500" dirty="0">
                <a:hlinkClick r:id="rId8"/>
              </a:rPr>
              <a:t>https://poiemaweb.com/</a:t>
            </a:r>
            <a:endParaRPr lang="ko-KR" altLang="en-US" sz="3500" dirty="0"/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11518"/>
              </a:buClr>
              <a:buSzPts val="4500"/>
              <a:buFont typeface="Arial"/>
              <a:buNone/>
            </a:pPr>
            <a:r>
              <a:rPr lang="en-US" sz="3500" i="0" u="none" strike="noStrike" cap="none" dirty="0">
                <a:solidFill>
                  <a:srgbClr val="111518"/>
                </a:solidFill>
                <a:latin typeface="Noto Sans KR"/>
                <a:ea typeface="Noto Sans KR"/>
                <a:cs typeface="Noto Sans KR"/>
                <a:sym typeface="Noto Sans KR"/>
              </a:rPr>
              <a:t>.</a:t>
            </a:r>
            <a:endParaRPr sz="3500" dirty="0">
              <a:latin typeface="Noto Sans KR"/>
              <a:ea typeface="Noto Sans KR"/>
              <a:cs typeface="Noto Sans KR"/>
              <a:sym typeface="Noto Sans KR"/>
            </a:endParaRPr>
          </a:p>
        </p:txBody>
      </p:sp>
      <p:sp>
        <p:nvSpPr>
          <p:cNvPr id="10" name="Google Shape;106;p3">
            <a:extLst>
              <a:ext uri="{FF2B5EF4-FFF2-40B4-BE49-F238E27FC236}">
                <a16:creationId xmlns:a16="http://schemas.microsoft.com/office/drawing/2014/main" id="{03A7D393-397E-4FC6-8667-726AEE89063A}"/>
              </a:ext>
            </a:extLst>
          </p:cNvPr>
          <p:cNvSpPr txBox="1"/>
          <p:nvPr/>
        </p:nvSpPr>
        <p:spPr>
          <a:xfrm>
            <a:off x="1219200" y="1127199"/>
            <a:ext cx="5343000" cy="641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1A9"/>
              </a:buClr>
              <a:buSzPts val="3500"/>
              <a:buFont typeface="Arial"/>
              <a:buNone/>
            </a:pPr>
            <a:r>
              <a:rPr lang="ko-KR" altLang="en-US" sz="3500" i="0" u="none" strike="noStrike" cap="none" dirty="0">
                <a:solidFill>
                  <a:srgbClr val="97A1A9"/>
                </a:solidFill>
                <a:latin typeface="Noto Sans KR"/>
                <a:ea typeface="Noto Sans KR"/>
                <a:cs typeface="Noto Sans KR"/>
                <a:sym typeface="Noto Sans KR"/>
              </a:rPr>
              <a:t>수업을 마치며</a:t>
            </a:r>
            <a:endParaRPr dirty="0">
              <a:latin typeface="Noto Sans KR"/>
              <a:ea typeface="Noto Sans KR"/>
              <a:cs typeface="Noto Sans KR"/>
              <a:sym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3793230676"/>
      </p:ext>
    </p:extLst>
  </p:cSld>
  <p:clrMapOvr>
    <a:masterClrMapping/>
  </p:clrMapOvr>
</p:sld>
</file>

<file path=ppt/theme/theme1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</TotalTime>
  <Words>261</Words>
  <Application>Microsoft Office PowerPoint</Application>
  <PresentationFormat>사용자 지정</PresentationFormat>
  <Paragraphs>57</Paragraphs>
  <Slides>14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9" baseType="lpstr">
      <vt:lpstr>Helvetica Neue Light</vt:lpstr>
      <vt:lpstr>Arial</vt:lpstr>
      <vt:lpstr>Helvetica Neue</vt:lpstr>
      <vt:lpstr>Noto Sans KR</vt:lpstr>
      <vt:lpstr>21_BasicWhite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류혜린</dc:creator>
  <cp:lastModifiedBy>류 혜린</cp:lastModifiedBy>
  <cp:revision>7</cp:revision>
  <dcterms:modified xsi:type="dcterms:W3CDTF">2020-11-22T11:45:55Z</dcterms:modified>
</cp:coreProperties>
</file>