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0" r:id="rId4"/>
    <p:sldId id="268" r:id="rId5"/>
    <p:sldId id="269" r:id="rId6"/>
    <p:sldId id="259" r:id="rId7"/>
    <p:sldId id="274" r:id="rId8"/>
    <p:sldId id="271" r:id="rId9"/>
    <p:sldId id="272" r:id="rId10"/>
    <p:sldId id="273" r:id="rId11"/>
    <p:sldId id="275" r:id="rId12"/>
    <p:sldId id="261" r:id="rId13"/>
  </p:sldIdLst>
  <p:sldSz cx="24384000" cy="13716000"/>
  <p:notesSz cx="6858000" cy="9144000"/>
  <p:embeddedFontLst>
    <p:embeddedFont>
      <p:font typeface="Helvetica Neue" panose="020B0600000101010101" charset="0"/>
      <p:regular r:id="rId15"/>
      <p:bold r:id="rId16"/>
      <p:italic r:id="rId17"/>
      <p:boldItalic r:id="rId18"/>
    </p:embeddedFont>
    <p:embeddedFont>
      <p:font typeface="Helvetica Neue Light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8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18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72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04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6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29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93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4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tom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atom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517625" y="1934725"/>
            <a:ext cx="120081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 개발 환경 설치 </a:t>
            </a:r>
            <a:r>
              <a:rPr lang="en-US" altLang="ko-KR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&amp; </a:t>
            </a:r>
            <a:r>
              <a:rPr lang="ko-KR" altLang="en-US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lang="en-US" altLang="ko-KR" sz="7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endParaRPr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517625" y="3372100"/>
            <a:ext cx="125274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web editor</a:t>
            </a:r>
            <a:endParaRPr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웹에서 확인 해보기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80561" y="3440537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인터넷 브라우저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(ex)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크롬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익스플로어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열고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Ctrl + O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키 누르기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파일 탐색기에서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에서 생성해둔 바탕화면에 있는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web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폴더에서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파일 선택하기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파일 탐색기가 나오지 않는다면 다른 브라우저 프로그램을 사용해보세요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3. Atom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에서 입력한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hello web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이라는 문구가 브라우저에 나오게 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FA6F4-87A2-446D-BB0E-8BD322D0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534" y="0"/>
            <a:ext cx="12058650" cy="13716001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772B14-ABF3-4D41-AA6E-1F0654E637BB}"/>
              </a:ext>
            </a:extLst>
          </p:cNvPr>
          <p:cNvSpPr/>
          <p:nvPr/>
        </p:nvSpPr>
        <p:spPr>
          <a:xfrm>
            <a:off x="12628802" y="1964025"/>
            <a:ext cx="2148064" cy="5925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1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>
                <a:latin typeface="Noto Sans KR"/>
                <a:ea typeface="Noto Sans KR"/>
                <a:cs typeface="Noto Sans KR"/>
                <a:sym typeface="Noto Sans KR"/>
              </a:rPr>
              <a:t>PYTHON</a:t>
            </a: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 실행해보기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80561" y="3440537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왼쪽 프로젝트 카테고리에 커서를 두고 </a:t>
            </a:r>
            <a:r>
              <a:rPr lang="ko-KR" altLang="en-US" sz="40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우클릭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후 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NEW FILE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통해 새로운 파일 만들기</a:t>
            </a:r>
            <a:endParaRPr lang="en-US" altLang="ko-KR" sz="40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test.py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이름으로 파이썬 파일 생성해보기 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파이썬 파일은 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에서 생성시 반드시 파일명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r>
              <a:rPr lang="en-US" altLang="ko-KR" sz="4000" dirty="0" err="1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py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명시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test.py 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파일에 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print(“hello world”)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입력 후 </a:t>
            </a:r>
            <a:r>
              <a:rPr lang="en-US" altLang="ko-KR" sz="40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ctrl+s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눌러 저장</a:t>
            </a:r>
            <a:endParaRPr lang="en-US" altLang="ko-KR" sz="40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좌측 하단에 </a:t>
            </a:r>
            <a:r>
              <a:rPr lang="en-US" altLang="ko-KR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+ 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아이콘을 눌러 터미널 창 활성화 하기</a:t>
            </a:r>
            <a:endParaRPr lang="en-US" altLang="ko-KR" sz="40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python test.py</a:t>
            </a:r>
            <a:r>
              <a:rPr lang="ko-KR" altLang="en-US" sz="4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터미널에 입력 후  결과 확인해보기</a:t>
            </a:r>
            <a:endParaRPr sz="40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C3B39-F02A-4379-857E-08148380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578" y="0"/>
            <a:ext cx="11430001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이번 시간의 목적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Editor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와 </a:t>
            </a:r>
            <a:r>
              <a:rPr lang="ko-KR" altLang="en-US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친해져보기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004778" y="3410702"/>
            <a:ext cx="15611100" cy="91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자바 스크립트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PHP, HTML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와 같이 프로그래밍 언어를 다루려면 </a:t>
            </a:r>
            <a:r>
              <a:rPr lang="ko-KR" altLang="en-US" sz="4500" dirty="0">
                <a:solidFill>
                  <a:schemeClr val="accent1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텍스트 에디터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개발 환경이 필요해요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(ex, visual studio, atom editor, eclipse)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앞으로 저희는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환경에서 개발 언어를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다뤄볼거에요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우리는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python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과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동시에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다뤄볼거에요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확장패키지 설치를 통해 다른 에디터와는 달리 좀더 깔끔하고 편한 환경에서 코딩을 할 수 있도록 도와줘요</a:t>
            </a: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Editor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설치 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- 1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86117" y="4735649"/>
            <a:ext cx="15611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슬라이드의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내용을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작성해주세요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강조하고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싶은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내용은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이렇게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강조하거나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이렇게</a:t>
            </a:r>
            <a:r>
              <a:rPr lang="en-US" sz="4500" i="0" u="none" strike="noStrike" cap="none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강조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해주세요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86117" y="3384938"/>
            <a:ext cx="9828000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  <a:hlinkClick r:id="rId4"/>
              </a:rPr>
              <a:t> https://atom.io/</a:t>
            </a: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(</a:t>
            </a:r>
            <a:r>
              <a:rPr lang="ko-KR" alt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설치링크</a:t>
            </a:r>
            <a:r>
              <a:rPr lang="en-US" altLang="ko-KR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9014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Editor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설치 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86117" y="3384938"/>
            <a:ext cx="9828000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  <a:hlinkClick r:id="rId4"/>
              </a:rPr>
              <a:t> https://atom.io/</a:t>
            </a: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(</a:t>
            </a:r>
            <a:r>
              <a:rPr lang="ko-KR" alt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설치링크</a:t>
            </a:r>
            <a:r>
              <a:rPr lang="en-US" altLang="ko-KR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AF19C7-B475-47B0-B649-F3C651C58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130" y="4983496"/>
            <a:ext cx="13911760" cy="7390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EBFD45A-F337-4722-BABC-DEC28D4F5215}"/>
              </a:ext>
            </a:extLst>
          </p:cNvPr>
          <p:cNvSpPr/>
          <p:nvPr/>
        </p:nvSpPr>
        <p:spPr>
          <a:xfrm>
            <a:off x="11564471" y="9000565"/>
            <a:ext cx="2814917" cy="1272988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유용한 패키지 설치해보기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80561" y="3440537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Atom Web Editor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사용하는 데에 있어 도움이 되는 도구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패키지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설치해보겠습니다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1. Ctrl(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컨트롤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)+,(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컴마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키 동시에 입력하여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설정 창 들어가기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목록에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Install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클릭하기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EA522-7493-4E36-93D1-F578BA6A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853" y="0"/>
            <a:ext cx="11403147" cy="13716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0B899-E428-491C-B25F-C6CD5A1AED4D}"/>
              </a:ext>
            </a:extLst>
          </p:cNvPr>
          <p:cNvSpPr/>
          <p:nvPr/>
        </p:nvSpPr>
        <p:spPr>
          <a:xfrm>
            <a:off x="14784152" y="5467739"/>
            <a:ext cx="1357807" cy="6531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유용한 패키지 설치해보기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08826" y="2934153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유용한 플러그인 목록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Emmet – html,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자동완성 기능이 있고 복잡한 구조를 가진 태그를 한번에 완성시켜주는 플러그인 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Minimap</a:t>
            </a: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–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전체 코드의 프리뷰를 오른쪽에 띄워줘요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전체 코드에서 내가 보고있는 부분이 어디인지 쉽게 알 수 있는 플러그인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Linter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–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내가 잘못 쓴 코드를 알려주는 역할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플러그인을 검색창에 검색한 뒤 설치해줍니다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622DCA-0F62-41BA-BA16-AC1CB86C4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578" y="0"/>
            <a:ext cx="11403147" cy="137160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8332C9-B744-4AD7-A7BC-FFCC27A782C8}"/>
              </a:ext>
            </a:extLst>
          </p:cNvPr>
          <p:cNvSpPr/>
          <p:nvPr/>
        </p:nvSpPr>
        <p:spPr>
          <a:xfrm>
            <a:off x="16295711" y="2607582"/>
            <a:ext cx="4716828" cy="6531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유용한 패키지 설치해보기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08826" y="2934153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유용한 플러그인 목록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4. script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–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python, html,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같은 다양한 언어를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환경에서 바로 실행 결과를 확인 할 수 있는 기능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파이썬 파일을 실행하는 데에    도와주는 기능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5. 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Platformio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-ide-terminal – python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여러 함수들을 도와주는 기능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b="0" i="0" dirty="0">
                <a:solidFill>
                  <a:srgbClr val="555555"/>
                </a:solidFill>
                <a:effectLst/>
                <a:latin typeface="Noto Sans KR"/>
              </a:rPr>
              <a:t>6. autocomplete-python</a:t>
            </a:r>
            <a:r>
              <a:rPr lang="en-US" altLang="ko-KR" sz="4500" b="0" i="0" dirty="0">
                <a:solidFill>
                  <a:srgbClr val="555555"/>
                </a:solidFill>
                <a:effectLst/>
                <a:latin typeface="Noto Sans KR"/>
                <a:sym typeface="Noto Sans KR"/>
              </a:rPr>
              <a:t> – </a:t>
            </a:r>
            <a:r>
              <a:rPr lang="ko-KR" altLang="en-US" sz="4500" b="0" i="0" dirty="0">
                <a:solidFill>
                  <a:srgbClr val="555555"/>
                </a:solidFill>
                <a:effectLst/>
                <a:latin typeface="Noto Sans KR"/>
                <a:sym typeface="Noto Sans KR"/>
              </a:rPr>
              <a:t>파이썬 명령어 자동완성 기능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0362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폴더 생성하기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80561" y="3440537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바탕화면에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‘web’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이라는 폴더 만들기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왼쪽 상단에 위치한 메뉴에서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file- add project folder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순으로 누른 후 바탕화면에 생성한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WEB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폴더 선택하기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이러한 과정을 거치게 된다면 오른쪽 사진처럼 프로젝트 카테고리에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web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폴더가 보입니다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A1EA3F-8C69-4DF1-8570-9887DBF13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315" y="-1"/>
            <a:ext cx="11358266" cy="137159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23A72F-BE4D-4BCE-86D2-237DD6FB1B2D}"/>
              </a:ext>
            </a:extLst>
          </p:cNvPr>
          <p:cNvSpPr/>
          <p:nvPr/>
        </p:nvSpPr>
        <p:spPr>
          <a:xfrm>
            <a:off x="13020314" y="597159"/>
            <a:ext cx="2148064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 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6000" b="1" dirty="0">
                <a:latin typeface="Noto Sans KR"/>
                <a:ea typeface="Noto Sans KR"/>
                <a:cs typeface="Noto Sans KR"/>
                <a:sym typeface="Noto Sans KR"/>
              </a:rPr>
              <a:t>파일 생성하기</a:t>
            </a:r>
            <a:endParaRPr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80561" y="3440537"/>
            <a:ext cx="9969600" cy="957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Project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카테고리에 있는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web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폴더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우클릭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후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New file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누르기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‘html’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이라는 파일명으로 지정을 하게 되면 확장자가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인 파일이 전단계에 지정한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web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폴더에 생성되게 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파일에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‘hello web’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이라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적어두고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Ctrl + S 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단축기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눌러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저장하기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FE139-9DDA-415E-8B57-C93F01393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314" y="-1"/>
            <a:ext cx="11287172" cy="1371599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5C83DD-5F53-475D-AFF2-67895079EBB8}"/>
              </a:ext>
            </a:extLst>
          </p:cNvPr>
          <p:cNvSpPr/>
          <p:nvPr/>
        </p:nvSpPr>
        <p:spPr>
          <a:xfrm>
            <a:off x="16515434" y="902753"/>
            <a:ext cx="2148064" cy="54504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473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535</Words>
  <Application>Microsoft Office PowerPoint</Application>
  <PresentationFormat>사용자 지정</PresentationFormat>
  <Paragraphs>70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Helvetica Neue</vt:lpstr>
      <vt:lpstr>Noto Sans KR</vt:lpstr>
      <vt:lpstr>Helvetica Neue Light</vt:lpstr>
      <vt:lpstr>Arial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</dc:creator>
  <cp:lastModifiedBy>4920</cp:lastModifiedBy>
  <cp:revision>12</cp:revision>
  <dcterms:modified xsi:type="dcterms:W3CDTF">2020-12-27T13:12:55Z</dcterms:modified>
</cp:coreProperties>
</file>