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11" r:id="rId2"/>
    <p:sldId id="288" r:id="rId3"/>
    <p:sldId id="289" r:id="rId4"/>
    <p:sldId id="339" r:id="rId5"/>
    <p:sldId id="338" r:id="rId6"/>
    <p:sldId id="340" r:id="rId7"/>
    <p:sldId id="341" r:id="rId8"/>
    <p:sldId id="342" r:id="rId9"/>
    <p:sldId id="343" r:id="rId10"/>
    <p:sldId id="345" r:id="rId11"/>
    <p:sldId id="344" r:id="rId12"/>
    <p:sldId id="346" r:id="rId13"/>
    <p:sldId id="347" r:id="rId14"/>
    <p:sldId id="31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A7"/>
    <a:srgbClr val="4B98D1"/>
    <a:srgbClr val="F5A5BC"/>
    <a:srgbClr val="E6A1F5"/>
    <a:srgbClr val="08A8D2"/>
    <a:srgbClr val="F5BBC8"/>
    <a:srgbClr val="FFF7E4"/>
    <a:srgbClr val="C3E3FF"/>
    <a:srgbClr val="F5AA00"/>
    <a:srgbClr val="FFC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4"/>
    <p:restoredTop sz="83359"/>
  </p:normalViewPr>
  <p:slideViewPr>
    <p:cSldViewPr snapToGrid="0">
      <p:cViewPr>
        <p:scale>
          <a:sx n="52" d="100"/>
          <a:sy n="52" d="100"/>
        </p:scale>
        <p:origin x="2416" y="1088"/>
      </p:cViewPr>
      <p:guideLst>
        <p:guide orient="horz" pos="2160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2020. 12. 28.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8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7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83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9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9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7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1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4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1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5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848771" y="217216"/>
            <a:ext cx="312928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848771" y="217216"/>
            <a:ext cx="3129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액자 5"/>
          <p:cNvSpPr/>
          <p:nvPr userDrawn="1"/>
        </p:nvSpPr>
        <p:spPr>
          <a:xfrm>
            <a:off x="431371" y="230585"/>
            <a:ext cx="7872875" cy="684076"/>
          </a:xfrm>
          <a:prstGeom prst="frame">
            <a:avLst>
              <a:gd name="adj1" fmla="val 7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3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8026400" y="6237313"/>
            <a:ext cx="181835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2020. 12. 28.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0309" y="1"/>
            <a:ext cx="312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FFEE1D00-FF0A-9E49-8D8C-9690A3806ABD}"/>
              </a:ext>
            </a:extLst>
          </p:cNvPr>
          <p:cNvSpPr/>
          <p:nvPr/>
        </p:nvSpPr>
        <p:spPr>
          <a:xfrm>
            <a:off x="1861802" y="825910"/>
            <a:ext cx="8468397" cy="8468397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668F0-763B-8B4E-B4F7-EEBE38E1109C}"/>
              </a:ext>
            </a:extLst>
          </p:cNvPr>
          <p:cNvSpPr txBox="1"/>
          <p:nvPr/>
        </p:nvSpPr>
        <p:spPr>
          <a:xfrm>
            <a:off x="2236014" y="2714485"/>
            <a:ext cx="75996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spc="-150" dirty="0">
                <a:solidFill>
                  <a:srgbClr val="4B98D1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_Pro Medium" pitchFamily="2" charset="-127"/>
              </a:rPr>
              <a:t>스스로 만들어보는 </a:t>
            </a:r>
            <a:endParaRPr lang="en-US" altLang="ko-KR" sz="3800" spc="-150" dirty="0">
              <a:solidFill>
                <a:srgbClr val="4B98D1"/>
              </a:solidFill>
              <a:latin typeface="210 OmniGothicOTF 040" panose="02020503020101020101" pitchFamily="18" charset="-127"/>
              <a:ea typeface="210 OmniGothicOTF 040" panose="02020503020101020101" pitchFamily="18" charset="-127"/>
              <a:cs typeface="KoPubWorldDotum_Pro Medium" pitchFamily="2" charset="-127"/>
            </a:endParaRPr>
          </a:p>
          <a:p>
            <a:pPr algn="ctr"/>
            <a:r>
              <a:rPr lang="ko-KR" altLang="en-US" sz="3800" spc="-150" dirty="0">
                <a:solidFill>
                  <a:srgbClr val="4B98D1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_Pro Medium" pitchFamily="2" charset="-127"/>
              </a:rPr>
              <a:t> 지도 웹 어플리케이션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FB6EF-B65B-0446-B0E5-A0FA0E3DFF90}"/>
              </a:ext>
            </a:extLst>
          </p:cNvPr>
          <p:cNvSpPr txBox="1"/>
          <p:nvPr/>
        </p:nvSpPr>
        <p:spPr>
          <a:xfrm>
            <a:off x="3670847" y="6258116"/>
            <a:ext cx="472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설리번</a:t>
            </a:r>
            <a:r>
              <a:rPr lang="ko-KR" altLang="en-US" sz="1600" b="1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프로젝트  </a:t>
            </a:r>
            <a:r>
              <a:rPr lang="en-US" altLang="ko-KR" sz="1600" b="1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Web2</a:t>
            </a:r>
            <a:r>
              <a:rPr lang="ko-KR" altLang="en-US" sz="1600" b="1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팀 </a:t>
            </a:r>
            <a:r>
              <a:rPr lang="en-US" altLang="ko-KR" sz="1600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 </a:t>
            </a:r>
            <a:r>
              <a:rPr lang="ko-KR" altLang="en-US" sz="1600" dirty="0" err="1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윤새연</a:t>
            </a:r>
            <a:r>
              <a:rPr lang="en-US" altLang="ko-KR" sz="1600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ko-KR" altLang="en-US" sz="1600" dirty="0">
                <a:solidFill>
                  <a:srgbClr val="4B98D1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김민주</a:t>
            </a:r>
            <a:endParaRPr lang="en-US" altLang="ko-KR" sz="1600" dirty="0">
              <a:solidFill>
                <a:srgbClr val="4B98D1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11388-EE18-4F44-9985-D2609E49A43E}"/>
              </a:ext>
            </a:extLst>
          </p:cNvPr>
          <p:cNvSpPr txBox="1"/>
          <p:nvPr/>
        </p:nvSpPr>
        <p:spPr>
          <a:xfrm>
            <a:off x="2730544" y="1758652"/>
            <a:ext cx="673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2020</a:t>
            </a:r>
            <a:r>
              <a:rPr lang="ko-KR" altLang="en-US" sz="24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하반기 </a:t>
            </a:r>
            <a:r>
              <a:rPr lang="ko-KR" altLang="en-US" sz="2400" spc="-150" dirty="0" err="1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설리번</a:t>
            </a:r>
            <a:r>
              <a:rPr lang="ko-KR" altLang="en-US" sz="24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프로젝트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8296026-10AF-1340-8CA4-241DCEC55258}"/>
              </a:ext>
            </a:extLst>
          </p:cNvPr>
          <p:cNvCxnSpPr>
            <a:cxnSpLocks/>
          </p:cNvCxnSpPr>
          <p:nvPr/>
        </p:nvCxnSpPr>
        <p:spPr>
          <a:xfrm>
            <a:off x="3617495" y="2289715"/>
            <a:ext cx="4361047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070757D-3ABF-2A45-BB69-E157472FC7A1}"/>
              </a:ext>
            </a:extLst>
          </p:cNvPr>
          <p:cNvCxnSpPr>
            <a:cxnSpLocks/>
          </p:cNvCxnSpPr>
          <p:nvPr/>
        </p:nvCxnSpPr>
        <p:spPr>
          <a:xfrm>
            <a:off x="3617495" y="4286958"/>
            <a:ext cx="4836694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3C28B0-4780-8F41-B58F-4FCA98529A40}"/>
              </a:ext>
            </a:extLst>
          </p:cNvPr>
          <p:cNvSpPr txBox="1"/>
          <p:nvPr/>
        </p:nvSpPr>
        <p:spPr>
          <a:xfrm>
            <a:off x="2236013" y="4513984"/>
            <a:ext cx="759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5A5BC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[4</a:t>
            </a:r>
            <a:r>
              <a:rPr lang="ko-KR" altLang="en-US" sz="3200" b="1" spc="-150" dirty="0">
                <a:solidFill>
                  <a:srgbClr val="F5A5BC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차시</a:t>
            </a:r>
            <a:r>
              <a:rPr lang="en-US" altLang="ko-KR" sz="3200" b="1" spc="-150" dirty="0">
                <a:solidFill>
                  <a:srgbClr val="F5A5BC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]</a:t>
            </a:r>
            <a:r>
              <a:rPr lang="ko-KR" altLang="en-US" sz="3200" b="1" spc="-150" dirty="0">
                <a:solidFill>
                  <a:srgbClr val="F5A5BC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lang="en-US" altLang="ko-KR" sz="3200" b="1" spc="-150" dirty="0">
                <a:solidFill>
                  <a:srgbClr val="F5A5BC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lang="ko-KR" altLang="en-US" sz="3200" b="1" spc="-150" dirty="0">
              <a:solidFill>
                <a:srgbClr val="F5A5BC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B5671D-5757-F248-A4EA-2645F341E874}"/>
              </a:ext>
            </a:extLst>
          </p:cNvPr>
          <p:cNvGrpSpPr/>
          <p:nvPr/>
        </p:nvGrpSpPr>
        <p:grpSpPr>
          <a:xfrm>
            <a:off x="7978542" y="2521167"/>
            <a:ext cx="717550" cy="717550"/>
            <a:chOff x="1716440" y="616233"/>
            <a:chExt cx="717550" cy="71755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9E44D8D-5DE1-B44D-9EB9-60FD5C72D0CC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455DCDB-E2A9-B14A-AE9D-2AB2DD26FEE1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893C9BD-CFEA-DB43-8396-DE576F1A36B3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0E06328-DDB2-F34E-90A0-8DD69ABDD2A3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4F0809-B7BF-814E-AE1E-B2276611C104}"/>
              </a:ext>
            </a:extLst>
          </p:cNvPr>
          <p:cNvGrpSpPr/>
          <p:nvPr/>
        </p:nvGrpSpPr>
        <p:grpSpPr>
          <a:xfrm>
            <a:off x="8030577" y="2042106"/>
            <a:ext cx="624205" cy="636558"/>
            <a:chOff x="2266950" y="971550"/>
            <a:chExt cx="838200" cy="854788"/>
          </a:xfrm>
        </p:grpSpPr>
        <p:sp>
          <p:nvSpPr>
            <p:cNvPr id="38" name="자유형: 도형 24">
              <a:extLst>
                <a:ext uri="{FF2B5EF4-FFF2-40B4-BE49-F238E27FC236}">
                  <a16:creationId xmlns:a16="http://schemas.microsoft.com/office/drawing/2014/main" id="{59F6BB10-B613-3B42-8F5E-84249200296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22">
              <a:extLst>
                <a:ext uri="{FF2B5EF4-FFF2-40B4-BE49-F238E27FC236}">
                  <a16:creationId xmlns:a16="http://schemas.microsoft.com/office/drawing/2014/main" id="{C70B7A04-2C7D-CD49-B9C6-FD7D25546A6C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8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2. CSS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550610F-7A5A-8744-B97C-A42CFD46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6322"/>
            <a:ext cx="6181541" cy="69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5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3. JS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E3C2D8-C2BD-994A-AE86-2BEE8E4FB110}"/>
              </a:ext>
            </a:extLst>
          </p:cNvPr>
          <p:cNvSpPr/>
          <p:nvPr/>
        </p:nvSpPr>
        <p:spPr>
          <a:xfrm>
            <a:off x="426362" y="147121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// 함수 선언법 : function a() {}</a:t>
            </a:r>
          </a:p>
          <a:p>
            <a:r>
              <a:rPr lang="ko-Kore-KR" altLang="en-US" dirty="0"/>
              <a:t>// 조건문 : if ~ else if ~ else</a:t>
            </a:r>
          </a:p>
          <a:p>
            <a:r>
              <a:rPr lang="ko-Kore-KR" altLang="en-US" dirty="0"/>
              <a:t>// console.log() : 콘솔창 로그 입력 함수</a:t>
            </a:r>
          </a:p>
          <a:p>
            <a:r>
              <a:rPr lang="ko-Kore-KR" altLang="en-US" dirty="0"/>
              <a:t>function checkform(){</a:t>
            </a:r>
          </a:p>
          <a:p>
            <a:r>
              <a:rPr lang="ko-Kore-KR" altLang="en-US" dirty="0"/>
              <a:t>    let id  = document.getElementById('id').value;</a:t>
            </a:r>
          </a:p>
          <a:p>
            <a:r>
              <a:rPr lang="ko-Kore-KR" altLang="en-US" dirty="0"/>
              <a:t>    let pw = document.getElementById('pw').value;</a:t>
            </a:r>
          </a:p>
          <a:p>
            <a:r>
              <a:rPr lang="ko-Kore-KR" altLang="en-US" dirty="0"/>
              <a:t>    let mname = document.getElementById('name').value;</a:t>
            </a:r>
          </a:p>
          <a:p>
            <a:r>
              <a:rPr lang="ko-Kore-KR" altLang="en-US" dirty="0"/>
              <a:t>    let birth_yy = document.getElementById('yy').value;</a:t>
            </a:r>
          </a:p>
          <a:p>
            <a:r>
              <a:rPr lang="ko-Kore-KR" altLang="en-US" dirty="0"/>
              <a:t>    let birth_mm = document.getElementById('mm').value;</a:t>
            </a:r>
          </a:p>
          <a:p>
            <a:r>
              <a:rPr lang="ko-Kore-KR" altLang="en-US" dirty="0"/>
              <a:t>    let birth_dd = document.getElementById('dd').value;</a:t>
            </a:r>
          </a:p>
          <a:p>
            <a:r>
              <a:rPr lang="ko-Kore-KR" altLang="en-US" dirty="0"/>
              <a:t>    let number = document.getElementById('number').value;</a:t>
            </a:r>
          </a:p>
          <a:p>
            <a:r>
              <a:rPr lang="ko-Kore-KR" altLang="en-US" dirty="0"/>
              <a:t>    //let : 변수 선언법 const : 상수 선언법(추후 값 변경 불가)</a:t>
            </a:r>
          </a:p>
          <a:p>
            <a:r>
              <a:rPr lang="ko-Kore-KR" altLang="en-US" dirty="0"/>
              <a:t>    //document.getElementById('id') : html요소에서 id라는 아이디를 가진 태그를 지칭함</a:t>
            </a:r>
          </a:p>
          <a:p>
            <a:endParaRPr lang="ko-Kore-KR" altLang="en-US" dirty="0"/>
          </a:p>
          <a:p>
            <a:r>
              <a:rPr lang="ko-Kore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5953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3. JS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671DFC-FA40-074C-A063-C6FE6326983F}"/>
              </a:ext>
            </a:extLst>
          </p:cNvPr>
          <p:cNvSpPr/>
          <p:nvPr/>
        </p:nvSpPr>
        <p:spPr>
          <a:xfrm>
            <a:off x="781199" y="1236603"/>
            <a:ext cx="6096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600" dirty="0"/>
              <a:t>if(id==''){</a:t>
            </a:r>
          </a:p>
          <a:p>
            <a:r>
              <a:rPr lang="ko-Kore-KR" altLang="en-US" sz="1600" dirty="0"/>
              <a:t>        alert("아이디를 입력하지 않았습니다.");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    else if(pw==''){</a:t>
            </a:r>
          </a:p>
          <a:p>
            <a:r>
              <a:rPr lang="ko-Kore-KR" altLang="en-US" sz="1600" dirty="0"/>
              <a:t>        alert("비밀번호를 입력하지 않았습니다.");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    else if(mname==''){</a:t>
            </a:r>
          </a:p>
          <a:p>
            <a:r>
              <a:rPr lang="ko-Kore-KR" altLang="en-US" sz="1600" dirty="0"/>
              <a:t>        alert("이름을 입력하지 않았습니다.");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    else if(birth_yy=='' || birth_dd=='' || birth_mm==false){</a:t>
            </a:r>
          </a:p>
          <a:p>
            <a:r>
              <a:rPr lang="ko-Kore-KR" altLang="en-US" sz="1600" dirty="0"/>
              <a:t>        alert("생일을 입력하지 않았습니다.");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    else if(number==''){</a:t>
            </a:r>
          </a:p>
          <a:p>
            <a:r>
              <a:rPr lang="ko-Kore-KR" altLang="en-US" sz="1600" dirty="0"/>
              <a:t>        alert("전화번호를 입력하지 않았습니다.");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    else {</a:t>
            </a:r>
          </a:p>
          <a:p>
            <a:r>
              <a:rPr lang="ko-Kore-KR" altLang="en-US" sz="1600" dirty="0"/>
              <a:t>        console.log(id);</a:t>
            </a:r>
          </a:p>
          <a:p>
            <a:r>
              <a:rPr lang="ko-Kore-KR" altLang="en-US" sz="1600" dirty="0"/>
              <a:t>        console.log(pw);</a:t>
            </a:r>
          </a:p>
          <a:p>
            <a:r>
              <a:rPr lang="ko-Kore-KR" altLang="en-US" sz="1600" dirty="0"/>
              <a:t>        console.log(mname);</a:t>
            </a:r>
          </a:p>
          <a:p>
            <a:r>
              <a:rPr lang="ko-Kore-KR" altLang="en-US" sz="1600" dirty="0"/>
              <a:t>        console.log(birth_yy + '년' + birth_mm + '월' + birth_dd + '일');</a:t>
            </a:r>
          </a:p>
          <a:p>
            <a:r>
              <a:rPr lang="ko-Kore-KR" altLang="en-US" sz="1600" dirty="0"/>
              <a:t>        console.log(number);</a:t>
            </a:r>
          </a:p>
          <a:p>
            <a:r>
              <a:rPr lang="ko-Kore-KR" altLang="en-US" sz="1600" dirty="0"/>
              <a:t>    }</a:t>
            </a:r>
          </a:p>
          <a:p>
            <a:r>
              <a:rPr lang="ko-Kore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41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3. JS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D8163A-ECE5-2B44-9A46-076A4491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86" y="1302199"/>
            <a:ext cx="6067002" cy="53351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7BCF3A-929A-E44D-A5AD-5CEB0348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" y="1298870"/>
            <a:ext cx="5442390" cy="4785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E845A3-68FD-7843-8A03-F9734521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088" y="2555314"/>
            <a:ext cx="5274590" cy="46383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04DA618-F6FB-B245-A62B-CC0FBE470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7" y="2462310"/>
            <a:ext cx="5380352" cy="47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1527865" y="758616"/>
            <a:ext cx="9136269" cy="9136269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3839257" y="3075057"/>
            <a:ext cx="531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다음 시간에 만나요</a:t>
            </a:r>
            <a:r>
              <a:rPr lang="en-US" altLang="ko-KR" sz="4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!</a:t>
            </a:r>
            <a:endParaRPr lang="ko-KR" altLang="en-US" sz="4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3438718" y="2524026"/>
            <a:ext cx="4690298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3438718" y="4257647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0E71DA-0560-F742-896E-4147F94DDF5F}"/>
              </a:ext>
            </a:extLst>
          </p:cNvPr>
          <p:cNvGrpSpPr/>
          <p:nvPr/>
        </p:nvGrpSpPr>
        <p:grpSpPr>
          <a:xfrm>
            <a:off x="8193246" y="2272838"/>
            <a:ext cx="802219" cy="802219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2F92F16-6339-2749-907B-DE5085007875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173E46-B763-9842-BCCD-F668B751D37D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08A5C0-4A10-404E-83BE-C4720DF94AFB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38E0F24-4419-B54D-882D-AE4D2D89F2DB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1C93AD-9801-0048-9C84-BD5C2553E20E}"/>
              </a:ext>
            </a:extLst>
          </p:cNvPr>
          <p:cNvGrpSpPr/>
          <p:nvPr/>
        </p:nvGrpSpPr>
        <p:grpSpPr>
          <a:xfrm>
            <a:off x="8305194" y="1867602"/>
            <a:ext cx="591712" cy="603422"/>
            <a:chOff x="2266950" y="971550"/>
            <a:chExt cx="838200" cy="854788"/>
          </a:xfrm>
        </p:grpSpPr>
        <p:sp>
          <p:nvSpPr>
            <p:cNvPr id="19" name="자유형: 도형 24">
              <a:extLst>
                <a:ext uri="{FF2B5EF4-FFF2-40B4-BE49-F238E27FC236}">
                  <a16:creationId xmlns:a16="http://schemas.microsoft.com/office/drawing/2014/main" id="{CE470287-2EAD-B74D-909B-25CB740BBFBE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22">
              <a:extLst>
                <a:ext uri="{FF2B5EF4-FFF2-40B4-BE49-F238E27FC236}">
                  <a16:creationId xmlns:a16="http://schemas.microsoft.com/office/drawing/2014/main" id="{B430973D-372A-2C43-86A3-2DACE855414B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8DFAE3-E7FF-504E-A691-157C8A4CA620}"/>
              </a:ext>
            </a:extLst>
          </p:cNvPr>
          <p:cNvSpPr txBox="1"/>
          <p:nvPr/>
        </p:nvSpPr>
        <p:spPr>
          <a:xfrm>
            <a:off x="1984040" y="4459022"/>
            <a:ext cx="759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 Bold" pitchFamily="2" charset="-127"/>
              </a:rPr>
              <a:t> </a:t>
            </a:r>
            <a:r>
              <a:rPr lang="ko-Kore-KR" altLang="en-US" sz="250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</a:rPr>
              <a:t>▶︎</a:t>
            </a:r>
            <a:r>
              <a:rPr lang="ko-KR" altLang="en-US" sz="3200" b="1" spc="-15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 Bold" pitchFamily="2" charset="-127"/>
              </a:rPr>
              <a:t> </a:t>
            </a:r>
            <a:r>
              <a:rPr lang="en-US" altLang="ko-KR" sz="3200" b="1" spc="-15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 Bold" pitchFamily="2" charset="-127"/>
              </a:rPr>
              <a:t>[5</a:t>
            </a:r>
            <a:r>
              <a:rPr lang="ko-KR" altLang="en-US" sz="3200" b="1" spc="-15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 Bold" pitchFamily="2" charset="-127"/>
              </a:rPr>
              <a:t>차시</a:t>
            </a:r>
            <a:r>
              <a:rPr lang="en-US" altLang="ko-KR" sz="3200" b="1" spc="-150" dirty="0">
                <a:solidFill>
                  <a:srgbClr val="F5A5BC"/>
                </a:solidFill>
                <a:latin typeface="210 OmniGothicOTF 040" panose="02020503020101020101" pitchFamily="18" charset="-127"/>
                <a:ea typeface="210 OmniGothicOTF 040" panose="02020503020101020101" pitchFamily="18" charset="-127"/>
                <a:cs typeface="KoPubWorldDotum Bold" pitchFamily="2" charset="-127"/>
              </a:rPr>
              <a:t>] API</a:t>
            </a:r>
            <a:endParaRPr lang="ko-KR" altLang="en-US" sz="3200" b="1" spc="-150" dirty="0">
              <a:solidFill>
                <a:srgbClr val="F5A5BC"/>
              </a:solidFill>
              <a:latin typeface="210 OmniGothicOTF 040" panose="02020503020101020101" pitchFamily="18" charset="-127"/>
              <a:ea typeface="210 OmniGothicOTF 040" panose="02020503020101020101" pitchFamily="18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49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A0291F2C-E74A-8F44-9389-75347D768792}"/>
              </a:ext>
            </a:extLst>
          </p:cNvPr>
          <p:cNvSpPr/>
          <p:nvPr/>
        </p:nvSpPr>
        <p:spPr>
          <a:xfrm>
            <a:off x="1861801" y="-1963553"/>
            <a:ext cx="8468397" cy="8468397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668F0-763B-8B4E-B4F7-EEBE38E1109C}"/>
              </a:ext>
            </a:extLst>
          </p:cNvPr>
          <p:cNvSpPr txBox="1"/>
          <p:nvPr/>
        </p:nvSpPr>
        <p:spPr>
          <a:xfrm>
            <a:off x="4496039" y="2028245"/>
            <a:ext cx="2956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학습목표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27CF78A-8D02-B14B-BA47-2970532AA8D7}"/>
              </a:ext>
            </a:extLst>
          </p:cNvPr>
          <p:cNvCxnSpPr>
            <a:cxnSpLocks/>
          </p:cNvCxnSpPr>
          <p:nvPr/>
        </p:nvCxnSpPr>
        <p:spPr>
          <a:xfrm>
            <a:off x="2469180" y="6382712"/>
            <a:ext cx="7173585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E271188-3205-2B4D-9CFD-967F8DFD1B87}"/>
              </a:ext>
            </a:extLst>
          </p:cNvPr>
          <p:cNvCxnSpPr>
            <a:cxnSpLocks/>
          </p:cNvCxnSpPr>
          <p:nvPr/>
        </p:nvCxnSpPr>
        <p:spPr>
          <a:xfrm>
            <a:off x="2469180" y="1067478"/>
            <a:ext cx="7010101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EB2FC4F-5FA9-4149-8D7C-9B552AEE04C2}"/>
              </a:ext>
            </a:extLst>
          </p:cNvPr>
          <p:cNvGrpSpPr/>
          <p:nvPr/>
        </p:nvGrpSpPr>
        <p:grpSpPr>
          <a:xfrm>
            <a:off x="9263016" y="5906709"/>
            <a:ext cx="717550" cy="717550"/>
            <a:chOff x="1716440" y="616233"/>
            <a:chExt cx="717550" cy="7175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36D985-E4CF-D94E-9450-C976926CEE21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F9B3D3-597E-CB45-868E-1F555E5DAB4A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DBAF3A-4533-4C45-859C-7746DFA465B6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F1B6336-5BDD-D244-A369-BBF5CD292CFE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6F2134-EE59-E64E-82E2-60A62BEAEB10}"/>
              </a:ext>
            </a:extLst>
          </p:cNvPr>
          <p:cNvGrpSpPr/>
          <p:nvPr/>
        </p:nvGrpSpPr>
        <p:grpSpPr>
          <a:xfrm>
            <a:off x="9362904" y="5526182"/>
            <a:ext cx="529261" cy="539735"/>
            <a:chOff x="2266950" y="971550"/>
            <a:chExt cx="838200" cy="854788"/>
          </a:xfrm>
        </p:grpSpPr>
        <p:sp>
          <p:nvSpPr>
            <p:cNvPr id="19" name="자유형: 도형 24">
              <a:extLst>
                <a:ext uri="{FF2B5EF4-FFF2-40B4-BE49-F238E27FC236}">
                  <a16:creationId xmlns:a16="http://schemas.microsoft.com/office/drawing/2014/main" id="{BCE45BBA-52E4-2B49-921F-D5F8E97A9A27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22">
              <a:extLst>
                <a:ext uri="{FF2B5EF4-FFF2-40B4-BE49-F238E27FC236}">
                  <a16:creationId xmlns:a16="http://schemas.microsoft.com/office/drawing/2014/main" id="{8AE6DCF6-DABF-254B-9272-774B21DFB77C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496532-32DE-644E-8C08-AD787E15C32D}"/>
              </a:ext>
            </a:extLst>
          </p:cNvPr>
          <p:cNvSpPr/>
          <p:nvPr/>
        </p:nvSpPr>
        <p:spPr>
          <a:xfrm>
            <a:off x="1861801" y="2829797"/>
            <a:ext cx="8468397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sz="2500" dirty="0">
                <a:latin typeface="KoPubWorldDotum_Pro Medium" pitchFamily="2" charset="-127"/>
                <a:ea typeface="KoPubWorldDotum_Pro Medium" pitchFamily="2" charset="-127"/>
                <a:cs typeface="KoPubWorldDotum_Pro Medium" pitchFamily="2" charset="-127"/>
              </a:rPr>
              <a:t>HTML, CSS, JS</a:t>
            </a:r>
            <a:r>
              <a:rPr lang="ko-KR" altLang="en-US" sz="2500" dirty="0" err="1">
                <a:latin typeface="KoPubWorldDotum_Pro Medium" pitchFamily="2" charset="-127"/>
                <a:ea typeface="KoPubWorldDotum_Pro Medium" pitchFamily="2" charset="-127"/>
                <a:cs typeface="KoPubWorldDotum_Pro Medium" pitchFamily="2" charset="-127"/>
              </a:rPr>
              <a:t>를</a:t>
            </a:r>
            <a:r>
              <a:rPr lang="ko-KR" altLang="en-US" sz="2500" dirty="0">
                <a:latin typeface="KoPubWorldDotum_Pro Medium" pitchFamily="2" charset="-127"/>
                <a:ea typeface="KoPubWorldDotum_Pro Medium" pitchFamily="2" charset="-127"/>
                <a:cs typeface="KoPubWorldDotum_Pro Medium" pitchFamily="2" charset="-127"/>
              </a:rPr>
              <a:t> 이용하여 회원가입 폼을 만들 수 있다</a:t>
            </a:r>
            <a:r>
              <a:rPr lang="en-US" altLang="ko-KR" sz="2500" dirty="0">
                <a:latin typeface="KoPubWorldDotum_Pro Medium" pitchFamily="2" charset="-127"/>
                <a:ea typeface="KoPubWorldDotum_Pro Medium" pitchFamily="2" charset="-127"/>
                <a:cs typeface="KoPubWorldDotum_Pro Medium" pitchFamily="2" charset="-127"/>
              </a:rPr>
              <a:t>.</a:t>
            </a:r>
            <a:r>
              <a:rPr lang="ko-KR" altLang="en-US" sz="2500" dirty="0">
                <a:latin typeface="KoPubWorldDotum_Pro Medium" pitchFamily="2" charset="-127"/>
                <a:ea typeface="KoPubWorldDotum_Pro Medium" pitchFamily="2" charset="-127"/>
                <a:cs typeface="KoPubWorldDotum_Pro Medium" pitchFamily="2" charset="-127"/>
              </a:rPr>
              <a:t> </a:t>
            </a:r>
            <a:endParaRPr lang="ko-Kore-KR" altLang="ko-Kore-KR" sz="2500" dirty="0">
              <a:latin typeface="KoPubWorldDotum_Pro Medium" pitchFamily="2" charset="-127"/>
              <a:ea typeface="KoPubWorldDotum_Pro Medium" pitchFamily="2" charset="-127"/>
              <a:cs typeface="KoPubWorldDotum_Pro Medium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KoPubWorldDotum_Pro Medium" pitchFamily="2" charset="-127"/>
              <a:ea typeface="KoPubWorldDotum_Pro Medium" pitchFamily="2" charset="-127"/>
              <a:cs typeface="KoPubWorldDotum_Pro Medium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960546-9417-F540-84EE-51EEB9DB4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96" y="3755517"/>
            <a:ext cx="1511005" cy="15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1.</a:t>
            </a:r>
            <a:r>
              <a:rPr lang="ko-KR" altLang="en-US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</a:t>
            </a:r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HTML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8A603C-417D-E646-9900-A3EE859213B7}"/>
              </a:ext>
            </a:extLst>
          </p:cNvPr>
          <p:cNvSpPr/>
          <p:nvPr/>
        </p:nvSpPr>
        <p:spPr>
          <a:xfrm>
            <a:off x="1215317" y="15317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회원가입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'stylesheet'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style.css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what.html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"post"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"form"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"title"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회원가입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"content"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" altLang="ko-Kore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1.</a:t>
            </a:r>
            <a:r>
              <a:rPr lang="ko-KR" altLang="en-US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</a:t>
            </a:r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HTML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0E3D82-9598-3C48-A613-DF9B10284232}"/>
              </a:ext>
            </a:extLst>
          </p:cNvPr>
          <p:cNvSpPr/>
          <p:nvPr/>
        </p:nvSpPr>
        <p:spPr>
          <a:xfrm>
            <a:off x="544521" y="1665225"/>
            <a:ext cx="55514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6A9955"/>
                </a:solidFill>
                <a:latin typeface="Menlo" panose="020B0609030804020204" pitchFamily="49" charset="0"/>
              </a:rPr>
              <a:t>&lt;!--id </a:t>
            </a:r>
            <a:r>
              <a:rPr lang="ko-KR" altLang="en-US" dirty="0">
                <a:solidFill>
                  <a:srgbClr val="6A9955"/>
                </a:solidFill>
                <a:latin typeface="Menlo" panose="020B0609030804020204" pitchFamily="49" charset="0"/>
              </a:rPr>
              <a:t>입력</a:t>
            </a:r>
            <a:r>
              <a:rPr lang="en-US" altLang="ko-KR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int_id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"id"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Menlo" panose="020B0609030804020204" pitchFamily="49" charset="0"/>
              </a:rPr>
              <a:t>아이디를 입력해주세요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."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data-placeholder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"id"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6A9955"/>
                </a:solidFill>
                <a:latin typeface="Menlo" panose="020B0609030804020204" pitchFamily="49" charset="0"/>
              </a:rPr>
              <a:t>&lt;!--pw </a:t>
            </a:r>
            <a:r>
              <a:rPr lang="ko-KR" altLang="en-US" dirty="0">
                <a:solidFill>
                  <a:srgbClr val="6A9955"/>
                </a:solidFill>
                <a:latin typeface="Menlo" panose="020B0609030804020204" pitchFamily="49" charset="0"/>
              </a:rPr>
              <a:t>입력</a:t>
            </a:r>
            <a:r>
              <a:rPr lang="en-US" altLang="ko-KR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int_pw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"password"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"pw"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Menlo" panose="020B0609030804020204" pitchFamily="49" charset="0"/>
              </a:rPr>
              <a:t>비밀번호를 입력해주세요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."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data-placeholder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"pw"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942F2B-5D40-B446-8A21-30D9A360E4B1}"/>
              </a:ext>
            </a:extLst>
          </p:cNvPr>
          <p:cNvSpPr/>
          <p:nvPr/>
        </p:nvSpPr>
        <p:spPr>
          <a:xfrm>
            <a:off x="6095999" y="16051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6A9955"/>
                </a:solidFill>
                <a:latin typeface="Menlo" panose="020B0609030804020204" pitchFamily="49" charset="0"/>
              </a:rPr>
              <a:t>&lt;!--name </a:t>
            </a:r>
            <a:r>
              <a:rPr lang="ko-KR" altLang="en-US" dirty="0">
                <a:solidFill>
                  <a:srgbClr val="6A9955"/>
                </a:solidFill>
                <a:latin typeface="Menlo" panose="020B0609030804020204" pitchFamily="49" charset="0"/>
              </a:rPr>
              <a:t>입력</a:t>
            </a:r>
            <a:r>
              <a:rPr lang="en-US" altLang="ko-KR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CE9178"/>
                </a:solidFill>
                <a:latin typeface="Menlo" panose="020B0609030804020204" pitchFamily="49" charset="0"/>
              </a:rPr>
              <a:t>int_name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"name"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Menlo" panose="020B0609030804020204" pitchFamily="49" charset="0"/>
              </a:rPr>
              <a:t>이름을 입력해주세요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."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data-placeholder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"name"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9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1.</a:t>
            </a:r>
            <a:r>
              <a:rPr lang="ko-KR" altLang="en-US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</a:t>
            </a:r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HTML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BC8C7-99AF-C34D-8ECB-A97523BB8A2C}"/>
              </a:ext>
            </a:extLst>
          </p:cNvPr>
          <p:cNvSpPr/>
          <p:nvPr/>
        </p:nvSpPr>
        <p:spPr>
          <a:xfrm>
            <a:off x="205439" y="1471210"/>
            <a:ext cx="6096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>
                <a:solidFill>
                  <a:srgbClr val="6A9955"/>
                </a:solidFill>
                <a:latin typeface="Menlo" panose="020B0609030804020204" pitchFamily="49" charset="0"/>
              </a:rPr>
              <a:t>&lt;!--birth </a:t>
            </a:r>
            <a:r>
              <a:rPr lang="ko-KR" altLang="en-US" sz="1600">
                <a:solidFill>
                  <a:srgbClr val="6A9955"/>
                </a:solidFill>
                <a:latin typeface="Menlo" panose="020B0609030804020204" pitchFamily="49" charset="0"/>
              </a:rPr>
              <a:t>입력</a:t>
            </a:r>
            <a:r>
              <a:rPr lang="en-US" altLang="ko-KR" sz="160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"birth"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6A9955"/>
                </a:solidFill>
                <a:latin typeface="Menlo" panose="020B0609030804020204" pitchFamily="49" charset="0"/>
              </a:rPr>
              <a:t>&lt;!--year </a:t>
            </a:r>
            <a:r>
              <a:rPr lang="ko-KR" altLang="en-US" sz="1600">
                <a:solidFill>
                  <a:srgbClr val="6A9955"/>
                </a:solidFill>
                <a:latin typeface="Menlo" panose="020B0609030804020204" pitchFamily="49" charset="0"/>
              </a:rPr>
              <a:t>입력</a:t>
            </a:r>
            <a:r>
              <a:rPr lang="en-US" altLang="ko-KR" sz="160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"year"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"txtbox"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"yy"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600">
                <a:solidFill>
                  <a:srgbClr val="CE9178"/>
                </a:solidFill>
                <a:latin typeface="Menlo" panose="020B0609030804020204" pitchFamily="49" charset="0"/>
              </a:rPr>
              <a:t>년</a:t>
            </a:r>
            <a:r>
              <a:rPr lang="en-US" altLang="ko-KR" sz="1600">
                <a:solidFill>
                  <a:srgbClr val="CE9178"/>
                </a:solidFill>
                <a:latin typeface="Menlo" panose="020B0609030804020204" pitchFamily="49" charset="0"/>
              </a:rPr>
              <a:t>(4</a:t>
            </a:r>
            <a:r>
              <a:rPr lang="ko-KR" altLang="en-US" sz="1600">
                <a:solidFill>
                  <a:srgbClr val="CE9178"/>
                </a:solidFill>
                <a:latin typeface="Menlo" panose="020B0609030804020204" pitchFamily="49" charset="0"/>
              </a:rPr>
              <a:t>자</a:t>
            </a:r>
            <a:r>
              <a:rPr lang="en-US" altLang="ko-KR" sz="1600">
                <a:solidFill>
                  <a:srgbClr val="CE9178"/>
                </a:solidFill>
                <a:latin typeface="Menlo" panose="020B0609030804020204" pitchFamily="49" charset="0"/>
              </a:rPr>
              <a:t>)"</a:t>
            </a:r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</a:br>
            <a:b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>
                <a:solidFill>
                  <a:srgbClr val="6A9955"/>
                </a:solidFill>
                <a:latin typeface="Menlo" panose="020B0609030804020204" pitchFamily="49" charset="0"/>
              </a:rPr>
              <a:t>&lt;!-- date </a:t>
            </a:r>
            <a:r>
              <a:rPr lang="ko-KR" altLang="en-US" sz="1600">
                <a:solidFill>
                  <a:srgbClr val="6A9955"/>
                </a:solidFill>
                <a:latin typeface="Menlo" panose="020B0609030804020204" pitchFamily="49" charset="0"/>
              </a:rPr>
              <a:t>입력 </a:t>
            </a:r>
            <a:r>
              <a:rPr lang="en-US" altLang="ko-KR" sz="160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"day"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"txtbox"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"dd"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sz="16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600">
                <a:solidFill>
                  <a:srgbClr val="CE9178"/>
                </a:solidFill>
                <a:latin typeface="Menlo" panose="020B0609030804020204" pitchFamily="49" charset="0"/>
              </a:rPr>
              <a:t>일</a:t>
            </a:r>
            <a:r>
              <a:rPr lang="en-US" altLang="ko-KR" sz="160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A32738-818A-D54D-85FA-9E03562A2D91}"/>
              </a:ext>
            </a:extLst>
          </p:cNvPr>
          <p:cNvSpPr/>
          <p:nvPr/>
        </p:nvSpPr>
        <p:spPr>
          <a:xfrm>
            <a:off x="6301439" y="820495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6A9955"/>
                </a:solidFill>
                <a:latin typeface="Menlo" panose="020B0609030804020204" pitchFamily="49" charset="0"/>
              </a:rPr>
              <a:t>&lt;!-- month </a:t>
            </a:r>
            <a:r>
              <a:rPr lang="ko-KR" alt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입력 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"month"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select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"mm"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월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"01"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"02"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"03"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3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"04"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"05"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"06"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6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"07"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7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"08"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8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"09"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9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"10"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10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"11"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11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value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"12"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12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option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select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9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1.</a:t>
            </a:r>
            <a:r>
              <a:rPr lang="ko-KR" altLang="en-US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 </a:t>
            </a:r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HTML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832939-6007-A748-B109-06AF7E9032C8}"/>
              </a:ext>
            </a:extLst>
          </p:cNvPr>
          <p:cNvSpPr/>
          <p:nvPr/>
        </p:nvSpPr>
        <p:spPr>
          <a:xfrm>
            <a:off x="767980" y="1188344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6A9955"/>
                </a:solidFill>
                <a:latin typeface="Menlo" panose="020B0609030804020204" pitchFamily="49" charset="0"/>
              </a:rPr>
              <a:t>&lt;!--</a:t>
            </a:r>
            <a:r>
              <a:rPr lang="en" altLang="ko-Kore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phonenumber</a:t>
            </a:r>
            <a:r>
              <a:rPr lang="en" altLang="ko-Kore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Menlo" panose="020B0609030804020204" pitchFamily="49" charset="0"/>
              </a:rPr>
              <a:t>입력 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--&gt;</a:t>
            </a:r>
            <a:endParaRPr lang="ko-KR" alt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int_number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"number"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"int"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placeholder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전화번호을</a:t>
            </a:r>
            <a:r>
              <a:rPr lang="ko-KR" alt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 입력해주세요</a:t>
            </a:r>
            <a:r>
              <a:rPr lang="en-US" altLang="ko-KR" sz="1600" dirty="0">
                <a:solidFill>
                  <a:srgbClr val="CE9178"/>
                </a:solidFill>
                <a:latin typeface="Menlo" panose="020B0609030804020204" pitchFamily="49" charset="0"/>
              </a:rPr>
              <a:t>."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data-placeholder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"number"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btn_area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"button"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btnJoin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가입하기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4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2. CSS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09503-2353-5C48-89D9-A98E24DFE3E1}"/>
              </a:ext>
            </a:extLst>
          </p:cNvPr>
          <p:cNvSpPr/>
          <p:nvPr/>
        </p:nvSpPr>
        <p:spPr>
          <a:xfrm>
            <a:off x="725503" y="1512412"/>
            <a:ext cx="6096000" cy="54168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body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background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#A0E5FF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text-decoration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.form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400px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#F4F9FF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300px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40px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border-radius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absolute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top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DCDCAA"/>
                </a:solidFill>
                <a:latin typeface="Menlo" panose="020B0609030804020204" pitchFamily="49" charset="0"/>
              </a:rPr>
              <a:t>translate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-50%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-50%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text-align</a:t>
            </a:r>
            <a:r>
              <a:rPr lang="en" altLang="ko-Kore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center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ko-Kore-KR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2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2. CSS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AA94C-76B9-6340-9BBD-48FF539A85F2}"/>
              </a:ext>
            </a:extLst>
          </p:cNvPr>
          <p:cNvSpPr/>
          <p:nvPr/>
        </p:nvSpPr>
        <p:spPr>
          <a:xfrm>
            <a:off x="725503" y="1471210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.title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absolute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top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right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font-family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Dotum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돋움</a:t>
            </a:r>
            <a:r>
              <a:rPr lang="en-US" altLang="ko-KR" sz="16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Helvetica</a:t>
            </a:r>
            <a:r>
              <a:rPr lang="en" altLang="ko-Kore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sans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-serif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#494B4C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600" dirty="0" err="1">
                <a:solidFill>
                  <a:srgbClr val="D7BA7D"/>
                </a:solidFill>
                <a:latin typeface="Menlo" panose="020B0609030804020204" pitchFamily="49" charset="0"/>
              </a:rPr>
              <a:t>txtbox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block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30px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box-sizing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border-box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background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ffffff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relative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20px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border-bottom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2px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solid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#E5E5E5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" altLang="ko-Kore-KR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E4C00D-F8B2-4442-AF81-3429E8A7698C}"/>
              </a:ext>
            </a:extLst>
          </p:cNvPr>
          <p:cNvSpPr/>
          <p:nvPr/>
        </p:nvSpPr>
        <p:spPr>
          <a:xfrm>
            <a:off x="6634716" y="1500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D7BA7D"/>
                </a:solidFill>
                <a:latin typeface="Menlo" panose="020B0609030804020204" pitchFamily="49" charset="0"/>
              </a:rPr>
              <a:t>.int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block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height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dirty="0">
                <a:solidFill>
                  <a:srgbClr val="B5CEA8"/>
                </a:solidFill>
                <a:latin typeface="Menlo" panose="020B0609030804020204" pitchFamily="49" charset="0"/>
              </a:rPr>
              <a:t>20px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dirty="0">
                <a:solidFill>
                  <a:srgbClr val="B5CEA8"/>
                </a:solidFill>
                <a:latin typeface="Menlo" panose="020B0609030804020204" pitchFamily="49" charset="0"/>
              </a:rPr>
              <a:t>13px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#333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border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dirty="0">
                <a:solidFill>
                  <a:srgbClr val="9CDCFE"/>
                </a:solidFill>
                <a:latin typeface="Menlo" panose="020B0609030804020204" pitchFamily="49" charset="0"/>
              </a:rPr>
              <a:t>outline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: </a:t>
            </a:r>
            <a:r>
              <a:rPr lang="en" altLang="ko-Kore-KR" dirty="0">
                <a:solidFill>
                  <a:srgbClr val="CE9178"/>
                </a:solidFill>
                <a:latin typeface="Menlo" panose="020B0609030804020204" pitchFamily="49" charset="0"/>
              </a:rPr>
              <a:t>none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ko-Kore-K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DCDBB7-7D7C-C748-8556-D033EB09F7AD}"/>
              </a:ext>
            </a:extLst>
          </p:cNvPr>
          <p:cNvSpPr/>
          <p:nvPr/>
        </p:nvSpPr>
        <p:spPr>
          <a:xfrm>
            <a:off x="205439" y="125506"/>
            <a:ext cx="1009878" cy="1009878"/>
          </a:xfrm>
          <a:prstGeom prst="ellipse">
            <a:avLst/>
          </a:prstGeom>
          <a:solidFill>
            <a:srgbClr val="F4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FC6FF-4DC8-6144-BD78-701754079A99}"/>
              </a:ext>
            </a:extLst>
          </p:cNvPr>
          <p:cNvSpPr txBox="1"/>
          <p:nvPr/>
        </p:nvSpPr>
        <p:spPr>
          <a:xfrm>
            <a:off x="781199" y="461332"/>
            <a:ext cx="726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rgbClr val="4B98D1"/>
                </a:solidFill>
                <a:latin typeface="210 OmniGothicOTF 030" panose="02020503020101020101" pitchFamily="18" charset="-127"/>
                <a:ea typeface="210 OmniGothicOTF 030" panose="02020503020101020101" pitchFamily="18" charset="-127"/>
                <a:cs typeface="KoPubWorldDotum_Pro Medium" pitchFamily="2" charset="-127"/>
              </a:rPr>
              <a:t>2. CSS</a:t>
            </a:r>
            <a:endParaRPr lang="ko-KR" altLang="en-US" sz="3000" spc="-150" dirty="0">
              <a:solidFill>
                <a:srgbClr val="4B98D1"/>
              </a:solidFill>
              <a:latin typeface="210 OmniGothicOTF 030" panose="02020503020101020101" pitchFamily="18" charset="-127"/>
              <a:ea typeface="210 OmniGothicOTF 030" panose="02020503020101020101" pitchFamily="18" charset="-127"/>
              <a:cs typeface="KoPubWorldDotum_Pro Medium" pitchFamily="2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8519AED-1321-364E-8BDE-FF70666BFF58}"/>
              </a:ext>
            </a:extLst>
          </p:cNvPr>
          <p:cNvCxnSpPr>
            <a:cxnSpLocks/>
          </p:cNvCxnSpPr>
          <p:nvPr/>
        </p:nvCxnSpPr>
        <p:spPr>
          <a:xfrm>
            <a:off x="781438" y="1116549"/>
            <a:ext cx="5314562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5232032D-D532-6748-803D-724545190790}"/>
              </a:ext>
            </a:extLst>
          </p:cNvPr>
          <p:cNvSpPr/>
          <p:nvPr/>
        </p:nvSpPr>
        <p:spPr>
          <a:xfrm>
            <a:off x="6010458" y="1049842"/>
            <a:ext cx="171083" cy="171083"/>
          </a:xfrm>
          <a:prstGeom prst="ellipse">
            <a:avLst/>
          </a:prstGeom>
          <a:solidFill>
            <a:srgbClr val="4B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FD01F81-997C-4A41-A9F8-06948B60EFEB}"/>
              </a:ext>
            </a:extLst>
          </p:cNvPr>
          <p:cNvCxnSpPr>
            <a:cxnSpLocks/>
          </p:cNvCxnSpPr>
          <p:nvPr/>
        </p:nvCxnSpPr>
        <p:spPr>
          <a:xfrm>
            <a:off x="6634716" y="6620719"/>
            <a:ext cx="7006459" cy="0"/>
          </a:xfrm>
          <a:prstGeom prst="line">
            <a:avLst/>
          </a:prstGeom>
          <a:ln w="19050">
            <a:solidFill>
              <a:srgbClr val="4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FD1450-E74D-E041-9DBC-968B97487C9D}"/>
              </a:ext>
            </a:extLst>
          </p:cNvPr>
          <p:cNvGrpSpPr/>
          <p:nvPr/>
        </p:nvGrpSpPr>
        <p:grpSpPr>
          <a:xfrm>
            <a:off x="11069543" y="5697330"/>
            <a:ext cx="717550" cy="717550"/>
            <a:chOff x="1716440" y="616233"/>
            <a:chExt cx="717550" cy="7175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C920E0-1026-A24D-84DD-F39FC86B8FAE}"/>
                </a:ext>
              </a:extLst>
            </p:cNvPr>
            <p:cNvSpPr/>
            <p:nvPr/>
          </p:nvSpPr>
          <p:spPr>
            <a:xfrm>
              <a:off x="1716440" y="616233"/>
              <a:ext cx="717550" cy="71755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51942A-1949-3642-A638-E2C804561BE2}"/>
                </a:ext>
              </a:extLst>
            </p:cNvPr>
            <p:cNvSpPr/>
            <p:nvPr/>
          </p:nvSpPr>
          <p:spPr>
            <a:xfrm>
              <a:off x="1835855" y="735648"/>
              <a:ext cx="478720" cy="4787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DB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EB89B4-62E7-3C4A-91F5-D3F0C8568059}"/>
                </a:ext>
              </a:extLst>
            </p:cNvPr>
            <p:cNvSpPr/>
            <p:nvPr/>
          </p:nvSpPr>
          <p:spPr>
            <a:xfrm>
              <a:off x="1976349" y="870154"/>
              <a:ext cx="209708" cy="20970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681D33B-2914-5E46-AD39-B3097FC247ED}"/>
                </a:ext>
              </a:extLst>
            </p:cNvPr>
            <p:cNvSpPr/>
            <p:nvPr/>
          </p:nvSpPr>
          <p:spPr>
            <a:xfrm>
              <a:off x="2056086" y="946354"/>
              <a:ext cx="57308" cy="57308"/>
            </a:xfrm>
            <a:prstGeom prst="ellipse">
              <a:avLst/>
            </a:prstGeom>
            <a:solidFill>
              <a:srgbClr val="5096D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2217FF-0235-5D47-855A-510DCEB452C1}"/>
              </a:ext>
            </a:extLst>
          </p:cNvPr>
          <p:cNvGrpSpPr/>
          <p:nvPr/>
        </p:nvGrpSpPr>
        <p:grpSpPr>
          <a:xfrm>
            <a:off x="11173212" y="5344263"/>
            <a:ext cx="529261" cy="539735"/>
            <a:chOff x="2266950" y="971550"/>
            <a:chExt cx="838200" cy="854788"/>
          </a:xfrm>
        </p:grpSpPr>
        <p:sp>
          <p:nvSpPr>
            <p:cNvPr id="23" name="자유형: 도형 24">
              <a:extLst>
                <a:ext uri="{FF2B5EF4-FFF2-40B4-BE49-F238E27FC236}">
                  <a16:creationId xmlns:a16="http://schemas.microsoft.com/office/drawing/2014/main" id="{1F8D6086-D998-6D43-B49B-71FC3172257D}"/>
                </a:ext>
              </a:extLst>
            </p:cNvPr>
            <p:cNvSpPr/>
            <p:nvPr/>
          </p:nvSpPr>
          <p:spPr>
            <a:xfrm rot="8100000">
              <a:off x="2301537" y="1068234"/>
              <a:ext cx="758104" cy="758104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solidFill>
              <a:srgbClr val="DBEBFF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2">
              <a:extLst>
                <a:ext uri="{FF2B5EF4-FFF2-40B4-BE49-F238E27FC236}">
                  <a16:creationId xmlns:a16="http://schemas.microsoft.com/office/drawing/2014/main" id="{CEA98AC5-47DC-BB4D-B4A8-CBEAE007952F}"/>
                </a:ext>
              </a:extLst>
            </p:cNvPr>
            <p:cNvSpPr/>
            <p:nvPr/>
          </p:nvSpPr>
          <p:spPr>
            <a:xfrm rot="8100000">
              <a:off x="2266950" y="971550"/>
              <a:ext cx="838200" cy="838200"/>
            </a:xfrm>
            <a:custGeom>
              <a:avLst/>
              <a:gdLst>
                <a:gd name="connsiteX0" fmla="*/ 307747 w 838200"/>
                <a:gd name="connsiteY0" fmla="*/ 530453 h 838200"/>
                <a:gd name="connsiteX1" fmla="*/ 419100 w 838200"/>
                <a:gd name="connsiteY1" fmla="*/ 576577 h 838200"/>
                <a:gd name="connsiteX2" fmla="*/ 576577 w 838200"/>
                <a:gd name="connsiteY2" fmla="*/ 419100 h 838200"/>
                <a:gd name="connsiteX3" fmla="*/ 419100 w 838200"/>
                <a:gd name="connsiteY3" fmla="*/ 261623 h 838200"/>
                <a:gd name="connsiteX4" fmla="*/ 261623 w 838200"/>
                <a:gd name="connsiteY4" fmla="*/ 419100 h 838200"/>
                <a:gd name="connsiteX5" fmla="*/ 307747 w 838200"/>
                <a:gd name="connsiteY5" fmla="*/ 530453 h 838200"/>
                <a:gd name="connsiteX6" fmla="*/ 122751 w 838200"/>
                <a:gd name="connsiteY6" fmla="*/ 715449 h 838200"/>
                <a:gd name="connsiteX7" fmla="*/ 0 w 838200"/>
                <a:gd name="connsiteY7" fmla="*/ 419100 h 838200"/>
                <a:gd name="connsiteX8" fmla="*/ 419100 w 838200"/>
                <a:gd name="connsiteY8" fmla="*/ 0 h 838200"/>
                <a:gd name="connsiteX9" fmla="*/ 838200 w 838200"/>
                <a:gd name="connsiteY9" fmla="*/ 0 h 838200"/>
                <a:gd name="connsiteX10" fmla="*/ 838200 w 838200"/>
                <a:gd name="connsiteY10" fmla="*/ 419100 h 838200"/>
                <a:gd name="connsiteX11" fmla="*/ 419100 w 838200"/>
                <a:gd name="connsiteY11" fmla="*/ 838200 h 838200"/>
                <a:gd name="connsiteX12" fmla="*/ 122751 w 838200"/>
                <a:gd name="connsiteY12" fmla="*/ 715449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8200" h="838200">
                  <a:moveTo>
                    <a:pt x="307747" y="530453"/>
                  </a:moveTo>
                  <a:cubicBezTo>
                    <a:pt x="336245" y="558951"/>
                    <a:pt x="375614" y="576577"/>
                    <a:pt x="419100" y="576577"/>
                  </a:cubicBezTo>
                  <a:cubicBezTo>
                    <a:pt x="506072" y="576577"/>
                    <a:pt x="576577" y="506072"/>
                    <a:pt x="576577" y="419100"/>
                  </a:cubicBezTo>
                  <a:cubicBezTo>
                    <a:pt x="576577" y="332128"/>
                    <a:pt x="506072" y="261623"/>
                    <a:pt x="419100" y="261623"/>
                  </a:cubicBezTo>
                  <a:cubicBezTo>
                    <a:pt x="332128" y="261623"/>
                    <a:pt x="261623" y="332128"/>
                    <a:pt x="261623" y="419100"/>
                  </a:cubicBezTo>
                  <a:cubicBezTo>
                    <a:pt x="261623" y="462586"/>
                    <a:pt x="279249" y="501955"/>
                    <a:pt x="307747" y="530453"/>
                  </a:cubicBezTo>
                  <a:close/>
                  <a:moveTo>
                    <a:pt x="122751" y="715449"/>
                  </a:moveTo>
                  <a:cubicBezTo>
                    <a:pt x="46909" y="639606"/>
                    <a:pt x="0" y="534831"/>
                    <a:pt x="0" y="419100"/>
                  </a:cubicBezTo>
                  <a:cubicBezTo>
                    <a:pt x="0" y="187637"/>
                    <a:pt x="187637" y="0"/>
                    <a:pt x="419100" y="0"/>
                  </a:cubicBezTo>
                  <a:lnTo>
                    <a:pt x="838200" y="0"/>
                  </a:lnTo>
                  <a:lnTo>
                    <a:pt x="838200" y="419100"/>
                  </a:lnTo>
                  <a:cubicBezTo>
                    <a:pt x="838200" y="650563"/>
                    <a:pt x="650563" y="838200"/>
                    <a:pt x="419100" y="838200"/>
                  </a:cubicBezTo>
                  <a:cubicBezTo>
                    <a:pt x="303369" y="838200"/>
                    <a:pt x="198594" y="791291"/>
                    <a:pt x="122751" y="715449"/>
                  </a:cubicBezTo>
                  <a:close/>
                </a:path>
              </a:pathLst>
            </a:custGeom>
            <a:noFill/>
            <a:ln w="47625">
              <a:solidFill>
                <a:srgbClr val="509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5274A2-82F1-B44C-AF4C-5871180F5F1F}"/>
              </a:ext>
            </a:extLst>
          </p:cNvPr>
          <p:cNvSpPr/>
          <p:nvPr/>
        </p:nvSpPr>
        <p:spPr>
          <a:xfrm>
            <a:off x="538716" y="1471210"/>
            <a:ext cx="6096000" cy="56630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#birth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table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#year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table-cell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126px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#month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table-cell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126px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vertical-align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middle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#day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display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table-cell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126px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" altLang="ko-Kore-KR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36A445-41C5-FC4D-A43C-E92DFF8DEEDC}"/>
              </a:ext>
            </a:extLst>
          </p:cNvPr>
          <p:cNvSpPr/>
          <p:nvPr/>
        </p:nvSpPr>
        <p:spPr>
          <a:xfrm>
            <a:off x="6326989" y="597507"/>
            <a:ext cx="60960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#month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#day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padding-left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" altLang="ko-Kore-KR" sz="1600" dirty="0" err="1">
                <a:solidFill>
                  <a:srgbClr val="D7BA7D"/>
                </a:solidFill>
                <a:latin typeface="Menlo" panose="020B0609030804020204" pitchFamily="49" charset="0"/>
              </a:rPr>
              <a:t>btn_area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margin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30px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91px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D7BA7D"/>
                </a:solidFill>
                <a:latin typeface="Menlo" panose="020B0609030804020204" pitchFamily="49" charset="0"/>
              </a:rPr>
              <a:t>#</a:t>
            </a:r>
            <a:r>
              <a:rPr lang="en" altLang="ko-Kore-KR" sz="1600" dirty="0" err="1">
                <a:solidFill>
                  <a:srgbClr val="D7BA7D"/>
                </a:solidFill>
                <a:latin typeface="Menlo" panose="020B0609030804020204" pitchFamily="49" charset="0"/>
              </a:rPr>
              <a:t>btnJoin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50%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15px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border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cursor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pointer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ffffff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#3EDBA7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>
                <a:solidFill>
                  <a:srgbClr val="B5CEA8"/>
                </a:solidFill>
                <a:latin typeface="Menlo" panose="020B0609030804020204" pitchFamily="49" charset="0"/>
              </a:rPr>
              <a:t>16px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9CDCFE"/>
                </a:solidFill>
                <a:latin typeface="Menlo" panose="020B0609030804020204" pitchFamily="49" charset="0"/>
              </a:rPr>
              <a:t>font-family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Dotum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돋움</a:t>
            </a:r>
            <a:r>
              <a:rPr lang="en-US" altLang="ko-KR" sz="16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Helvetica</a:t>
            </a:r>
            <a:r>
              <a:rPr lang="en" altLang="ko-Kore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600" dirty="0" err="1">
                <a:solidFill>
                  <a:srgbClr val="CE9178"/>
                </a:solidFill>
                <a:latin typeface="Menlo" panose="020B0609030804020204" pitchFamily="49" charset="0"/>
              </a:rPr>
              <a:t>sans</a:t>
            </a:r>
            <a:r>
              <a:rPr lang="en" altLang="ko-Kore-KR" sz="1600" dirty="0">
                <a:solidFill>
                  <a:srgbClr val="CE9178"/>
                </a:solidFill>
                <a:latin typeface="Menlo" panose="020B0609030804020204" pitchFamily="49" charset="0"/>
              </a:rPr>
              <a:t>-serif</a:t>
            </a:r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ko-Kore-KR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ore-KR" sz="1600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" altLang="ko-Kore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ore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1304</Words>
  <Application>Microsoft Macintosh PowerPoint</Application>
  <PresentationFormat>와이드스크린</PresentationFormat>
  <Paragraphs>241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210 OmniGothicOTF 030</vt:lpstr>
      <vt:lpstr>210 OmniGothicOTF 040</vt:lpstr>
      <vt:lpstr>KoPubWorldDotum Bold</vt:lpstr>
      <vt:lpstr>KOPUBWORLDDOTUM MEDIUM</vt:lpstr>
      <vt:lpstr>KOPUBWORLDDOTUM MEDIUM</vt:lpstr>
      <vt:lpstr>KoPubWorldDotum_Pro Medium</vt:lpstr>
      <vt:lpstr>맑은 고딕</vt:lpstr>
      <vt:lpstr>Noto Sans Korean Bold</vt:lpstr>
      <vt:lpstr>Noto Sans Korean Medium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김민주</cp:lastModifiedBy>
  <cp:revision>182</cp:revision>
  <dcterms:created xsi:type="dcterms:W3CDTF">2014-08-30T22:01:36Z</dcterms:created>
  <dcterms:modified xsi:type="dcterms:W3CDTF">2020-12-27T16:08:56Z</dcterms:modified>
</cp:coreProperties>
</file>