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2" r:id="rId3"/>
    <p:sldId id="263" r:id="rId4"/>
    <p:sldId id="293" r:id="rId5"/>
    <p:sldId id="289" r:id="rId6"/>
    <p:sldId id="266" r:id="rId7"/>
    <p:sldId id="265" r:id="rId8"/>
    <p:sldId id="267" r:id="rId9"/>
    <p:sldId id="268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32A1-F1C4-499C-9309-0B3EB032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CCBB0-B5BC-4A5E-A645-91270C5AE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3BF06-41D0-4D3E-8E0B-B66BA25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D915A-9889-4406-BF38-B8C84F58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3CB14-3B84-4AF5-9654-786AF2AD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7D8F-776E-4AC2-85BD-80EC815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193F1D-DA23-48ED-8DE5-27613361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A26FE-77FB-41D1-B491-830DCB8A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2EE57-7592-4A56-AC15-A81A6AC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BDF95-64AB-42AA-9CBD-5B964555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B9BE7-5530-45FF-9333-3189AAD4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2E089-1D76-4979-AB73-EDBC770F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C0136-7C77-4C31-82D0-8440EBC3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1B005-C7B2-493F-903A-7B101E3B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4595C-A75D-4459-BA1F-00CF777C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144A2-A17F-4823-AE5A-E78CC7A2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2270F-5242-4193-8C1A-217CB9C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28C45-C050-4C03-B34F-5D086A62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0AD4A-F3D8-4E8A-AEE9-982619D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81D98-CC76-4FF1-87A0-DEEA795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7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A250-689A-4CEF-B791-DFEB6375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7677E-FA4C-4646-843A-5A4395A0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2E1F-773E-430E-BD45-B1D6EB82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0B0CC-0E17-4979-BDF9-04B42948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0B86E-9912-4966-A61A-6DAEB12F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B1605-99D3-4A6B-8061-93BC646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D317A-D830-4ADF-8EF8-EE97ABB1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0FC3B-1B08-49A2-BADC-BEBC1114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798D9-C661-4850-8292-B1D8D152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5DD6D-A42E-4BB0-BECA-5089C85E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E3ABC-758E-480C-A622-26F50BE9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9B1E-C79A-4149-B4AB-F65246B3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33E8A-952F-4C6E-A390-A9279FA3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79E95-AA47-4867-A2F3-B4E080B5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CA2F86-FF1D-4861-B72B-D222A4739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DB56D-2BB8-4615-A102-30E3A4601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0B5AD1-061E-4DA6-A503-2182FB29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37020-7832-4A29-A317-3BE2CE07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7BE61-1153-4E02-B304-91EC2D2E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0164A-4F99-49EC-93A8-E6FD286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027A3-ABC2-4437-AD81-DB4DEB20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CAC626-A4B6-4EC7-838A-CCE39E9C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228F8-BE5E-4BEF-985C-FED6D9A9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AFC674-CC7E-44CC-8397-B6DC5975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AF1DE-F6B2-4D87-B1A4-8AD977C2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19347-F4C1-41EB-9965-9EB08B2B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D5DB6-AB91-4DD4-A2BF-FD543132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BA05C-5EFC-4012-891F-7FCBAA40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202C7C-3699-4F5C-8A6A-346C4EA02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99EDA-5C4A-4F63-B446-C91F2561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0B168-1EE0-4F5B-941D-ACBCAECB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61366-BC90-4B29-9181-E3C01A9B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94AC0-EFB0-4FDF-AAB7-4530759E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CFA905-10BA-485E-A3FD-D63048E4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B7DC0-098A-46EF-8DD0-0C61F4FF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670AD-C773-424C-9D25-D2099D9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C076C-87B0-4C39-B5E6-CFD414EC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6D450-E9E8-4D7A-A259-8F15732A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DFDB0A-FFEE-4AE5-AA30-EB0A8C6F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6EEEC-2C3A-42DC-BBE6-03A25B07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46F9D-CFF6-45A1-B698-E674CB381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657E-AB57-4EFC-BF7A-1B90F98612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0E9E7-E97F-4DF6-BEE4-9014268A0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F18C0-BDCD-4815-AC79-64D6CCA1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4338-A3E6-427B-9EA2-4EBEFB4D7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BD70B-9DAD-4B38-9E83-0702BDCA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we building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765AF-7433-4485-A096-93A6A0C55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742428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나만의 지도 웹 애플리케이션을 만들자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2DD04-862C-43DC-9785-E91D6BA9A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70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F96E2B-68C5-42FD-94C9-14E523F60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619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971E5-E29D-4724-8AFA-DC831C1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geolocation</a:t>
            </a:r>
            <a:r>
              <a:rPr lang="ko-KR" altLang="en-US" dirty="0"/>
              <a:t>으로 마커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FE1-9BDE-405A-BD5B-3593DD3F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FFCA08-2124-46FA-9957-2D82DCC7D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" y="1442140"/>
            <a:ext cx="11704320" cy="4847481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HTML5의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geolocation으로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사용할 수 있는지 확인합니다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.geolocation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GeoLocation을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이용해서 접속 위치를 얻어옵니다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.geolocation.getCurrentPosition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position.coords.latitude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위도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position.coords.longitude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경도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마커가 표시될 위치를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geolocation으로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얻어온 좌표로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="padding:5px;"&gt;여기에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계신가요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?!&lt;/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표시될 내용입니다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displayMarker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HTML5의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GeoLocation을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사용할 수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없을때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마커 표시 위치와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내용을 설정합니다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geolocation을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사용할수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없어요..'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displayMarker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지도에 마커와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displayMarker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표시할 내용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iwRemoveable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kakao.maps.InfoWindow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removable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iwRemoveable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마커위에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표시합니다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infowindow.open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 중심좌표를 접속위치로 변경합니다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map.setCenter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54CFB6-BFB8-4E4E-BF12-CE85EF26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27" y="2910840"/>
            <a:ext cx="4086225" cy="304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7D91C-0D2D-4B5B-8EEF-7CEA2A422046}"/>
              </a:ext>
            </a:extLst>
          </p:cNvPr>
          <p:cNvCxnSpPr>
            <a:cxnSpLocks/>
          </p:cNvCxnSpPr>
          <p:nvPr/>
        </p:nvCxnSpPr>
        <p:spPr>
          <a:xfrm>
            <a:off x="3023189" y="2178877"/>
            <a:ext cx="484022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F15A-6176-48E9-AE79-AD8B217CD906}"/>
              </a:ext>
            </a:extLst>
          </p:cNvPr>
          <p:cNvSpPr txBox="1"/>
          <p:nvPr/>
        </p:nvSpPr>
        <p:spPr>
          <a:xfrm>
            <a:off x="6925440" y="1977598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현재 위도와 경도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6B99F4-66D7-4E70-9E33-AC98AC60AE1E}"/>
              </a:ext>
            </a:extLst>
          </p:cNvPr>
          <p:cNvCxnSpPr>
            <a:cxnSpLocks/>
          </p:cNvCxnSpPr>
          <p:nvPr/>
        </p:nvCxnSpPr>
        <p:spPr>
          <a:xfrm>
            <a:off x="3023189" y="2054486"/>
            <a:ext cx="0" cy="2487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0D5B08-70D8-45B3-9F41-4B696FE10E4E}"/>
              </a:ext>
            </a:extLst>
          </p:cNvPr>
          <p:cNvCxnSpPr>
            <a:cxnSpLocks/>
          </p:cNvCxnSpPr>
          <p:nvPr/>
        </p:nvCxnSpPr>
        <p:spPr>
          <a:xfrm>
            <a:off x="970271" y="2564360"/>
            <a:ext cx="828130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E8B3B2-5503-42D8-ADC5-63CC50B2144F}"/>
              </a:ext>
            </a:extLst>
          </p:cNvPr>
          <p:cNvSpPr txBox="1"/>
          <p:nvPr/>
        </p:nvSpPr>
        <p:spPr>
          <a:xfrm>
            <a:off x="7577720" y="2326143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bg1"/>
                </a:solidFill>
              </a:rPr>
              <a:t>인포윈도우에</a:t>
            </a:r>
            <a:r>
              <a:rPr lang="ko-KR" altLang="en-US" sz="1050" dirty="0">
                <a:solidFill>
                  <a:schemeClr val="bg1"/>
                </a:solidFill>
              </a:rPr>
              <a:t> 표시될 </a:t>
            </a:r>
            <a:r>
              <a:rPr lang="en-US" altLang="ko-KR" sz="1050" dirty="0">
                <a:solidFill>
                  <a:schemeClr val="bg1"/>
                </a:solidFill>
              </a:rPr>
              <a:t>div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8AFB1B-CC12-4D9B-BE38-48EA5CA32BD7}"/>
              </a:ext>
            </a:extLst>
          </p:cNvPr>
          <p:cNvCxnSpPr>
            <a:cxnSpLocks/>
          </p:cNvCxnSpPr>
          <p:nvPr/>
        </p:nvCxnSpPr>
        <p:spPr>
          <a:xfrm>
            <a:off x="4430648" y="3501597"/>
            <a:ext cx="0" cy="264053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E740256-5B75-4792-9166-C00F80C42F74}"/>
              </a:ext>
            </a:extLst>
          </p:cNvPr>
          <p:cNvCxnSpPr>
            <a:cxnSpLocks/>
          </p:cNvCxnSpPr>
          <p:nvPr/>
        </p:nvCxnSpPr>
        <p:spPr>
          <a:xfrm flipH="1">
            <a:off x="243840" y="3501597"/>
            <a:ext cx="438194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05FF3B-15E9-4F73-85A2-9E5561D3CB3A}"/>
              </a:ext>
            </a:extLst>
          </p:cNvPr>
          <p:cNvSpPr txBox="1"/>
          <p:nvPr/>
        </p:nvSpPr>
        <p:spPr>
          <a:xfrm>
            <a:off x="4556904" y="4131375"/>
            <a:ext cx="27106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displayMarker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위치</a:t>
            </a:r>
            <a:r>
              <a:rPr lang="en-US" altLang="ko-KR" sz="1100" dirty="0">
                <a:solidFill>
                  <a:schemeClr val="bg1"/>
                </a:solidFill>
              </a:rPr>
              <a:t>, div message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=&gt;</a:t>
            </a:r>
            <a:r>
              <a:rPr lang="ko-KR" altLang="en-US" sz="1100" dirty="0">
                <a:solidFill>
                  <a:schemeClr val="bg1"/>
                </a:solidFill>
              </a:rPr>
              <a:t>마커와 </a:t>
            </a:r>
            <a:r>
              <a:rPr lang="ko-KR" altLang="en-US" sz="1100" dirty="0" err="1">
                <a:solidFill>
                  <a:schemeClr val="bg1"/>
                </a:solidFill>
              </a:rPr>
              <a:t>인포윈도우를</a:t>
            </a:r>
            <a:r>
              <a:rPr lang="ko-KR" altLang="en-US" sz="1100" dirty="0">
                <a:solidFill>
                  <a:schemeClr val="bg1"/>
                </a:solidFill>
              </a:rPr>
              <a:t> 생성해줌</a:t>
            </a:r>
          </a:p>
        </p:txBody>
      </p:sp>
    </p:spTree>
    <p:extLst>
      <p:ext uri="{BB962C8B-B14F-4D97-AF65-F5344CB8AC3E}">
        <p14:creationId xmlns:p14="http://schemas.microsoft.com/office/powerpoint/2010/main" val="36105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4D1A-C55B-45C9-99EC-B461D2FD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EDEA8-74DE-4604-8A26-BE5FEEA4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4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BD70B-9DAD-4B38-9E83-0702BDCA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765AF-7433-4485-A096-93A6A0C5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797DB-FB30-4521-BF47-C4E6A3C7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10972800" cy="1102895"/>
          </a:xfrm>
        </p:spPr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 </a:t>
            </a:r>
            <a:r>
              <a:rPr lang="ko-KR" altLang="en-US" dirty="0"/>
              <a:t>웹 애플리케이션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A877C-DFCA-49C1-AFF1-303A2CF75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설리번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38601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C3074-6EE0-4EB5-93E7-3987C9AC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28E49-D8E4-40C2-890A-32EAF4FC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2440" cy="4351338"/>
          </a:xfrm>
        </p:spPr>
        <p:txBody>
          <a:bodyPr/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지도 </a:t>
            </a:r>
            <a:r>
              <a:rPr lang="en-US" altLang="ko-KR" dirty="0"/>
              <a:t>API</a:t>
            </a:r>
            <a:r>
              <a:rPr lang="ko-KR" altLang="en-US" dirty="0"/>
              <a:t>를 활용해 지도를 생성한다</a:t>
            </a:r>
            <a:endParaRPr lang="en-US" altLang="ko-KR" dirty="0"/>
          </a:p>
          <a:p>
            <a:r>
              <a:rPr lang="ko-KR" altLang="en-US" dirty="0"/>
              <a:t>중심 좌표</a:t>
            </a:r>
            <a:r>
              <a:rPr lang="en-US" altLang="ko-KR" dirty="0"/>
              <a:t>, </a:t>
            </a:r>
            <a:r>
              <a:rPr lang="ko-KR" altLang="en-US" dirty="0"/>
              <a:t>컨트롤 바</a:t>
            </a:r>
            <a:r>
              <a:rPr lang="en-US" altLang="ko-KR" dirty="0"/>
              <a:t>, </a:t>
            </a:r>
            <a:r>
              <a:rPr lang="ko-KR" altLang="en-US" dirty="0"/>
              <a:t>타입 지정들을 통해 지도를 커스텀화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Geolocation</a:t>
            </a:r>
            <a:r>
              <a:rPr lang="ko-KR" altLang="en-US" dirty="0"/>
              <a:t>으로 마커를 표시해본다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0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524DF49-C2E6-4899-B468-8267524B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기본 지도 생성하기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614E9C4-1E4B-4086-A34C-7305B6A8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8281"/>
            <a:ext cx="11772900" cy="2154436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지도를 표시할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지도의 중심좌표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지도의 확대 레벨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지도를 표시할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div와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 옵션으로 지도를 생성합니다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BA2BE-41D8-4A6A-8BE5-F9326455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823" y="3814576"/>
            <a:ext cx="4338637" cy="2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E9EDE856-52E1-4AA5-AE8B-347C624E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1696"/>
            <a:ext cx="12192000" cy="2154436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지도를 표시할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지도의 중심좌표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지도의 확대 레벨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지도를 표시할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div와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 옵션으로 지도를 생성합니다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4BD70B-9DAD-4B38-9E83-0702BDCA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중심좌표</a:t>
            </a:r>
            <a:r>
              <a:rPr lang="en-US" altLang="ko-KR" dirty="0"/>
              <a:t>, </a:t>
            </a:r>
            <a:r>
              <a:rPr lang="ko-KR" altLang="en-US" dirty="0"/>
              <a:t>확대 레벨 조정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621C80-EBD9-4797-871A-637BE80A6FB7}"/>
              </a:ext>
            </a:extLst>
          </p:cNvPr>
          <p:cNvSpPr/>
          <p:nvPr/>
        </p:nvSpPr>
        <p:spPr>
          <a:xfrm>
            <a:off x="4148137" y="2650415"/>
            <a:ext cx="3024823" cy="4000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C47501-8425-44B6-AF57-4974A90BD098}"/>
              </a:ext>
            </a:extLst>
          </p:cNvPr>
          <p:cNvSpPr/>
          <p:nvPr/>
        </p:nvSpPr>
        <p:spPr>
          <a:xfrm>
            <a:off x="960755" y="3062793"/>
            <a:ext cx="139514" cy="23224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DC5A5-CBD8-4A6B-907D-F03127094BC3}"/>
              </a:ext>
            </a:extLst>
          </p:cNvPr>
          <p:cNvSpPr txBox="1"/>
          <p:nvPr/>
        </p:nvSpPr>
        <p:spPr>
          <a:xfrm>
            <a:off x="838200" y="5689644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위도와 경도는 </a:t>
            </a:r>
            <a:r>
              <a:rPr lang="en-US" altLang="ko-KR" dirty="0"/>
              <a:t>http://lalo.esran.com/index.php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09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242BE23-A28B-446B-AA09-9B793E8E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9" y="1595020"/>
            <a:ext cx="8969058" cy="4985980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지도를 표시할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지도의 중심좌표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지도의 확대 레벨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mapContainer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mapOption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지도를 생성합니다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일반 지도와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스카이뷰로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 타입을 전환할 수 있는 지도타입 컨트롤을 생성합니다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kakao.maps.MapTypeControl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지도에 컨트롤을 추가해야 지도위에 표시됩니다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kakao.maps.ControlPosition은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컨트롤이 표시될 위치를 정의하는데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TOPRIGHT는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오른쪽 위를 의미합니다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map.addControl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kakao.maps.ControlPosition.TOPRIGHT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 확대 축소를 제어할 수 있는 줌 컨트롤을 생성합니다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zoomControl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kakao.maps.ZoomControl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map.addControl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zoomControl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kakao.maps.ControlPosition.RIGHT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11959-4816-423E-85C1-D5E0F48C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지도에 컨트롤 올리기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644D1A-7019-42A4-9ED4-09A3E71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60" y="1508946"/>
            <a:ext cx="3431858" cy="19904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C08B58-FA9D-4679-840B-E9D251C91721}"/>
              </a:ext>
            </a:extLst>
          </p:cNvPr>
          <p:cNvSpPr/>
          <p:nvPr/>
        </p:nvSpPr>
        <p:spPr>
          <a:xfrm>
            <a:off x="73104" y="3738880"/>
            <a:ext cx="9115267" cy="292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BCD5DA-1DC3-40EE-BD24-1D5BB138C736}"/>
              </a:ext>
            </a:extLst>
          </p:cNvPr>
          <p:cNvSpPr/>
          <p:nvPr/>
        </p:nvSpPr>
        <p:spPr>
          <a:xfrm>
            <a:off x="10951369" y="1269489"/>
            <a:ext cx="1188720" cy="18897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6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BE98E0F0-B648-4797-AE1B-AF0986AD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00" y="1240653"/>
            <a:ext cx="10578353" cy="553997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"width:100%;height:350px;"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chkUseDistrict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setOverlayMapTypeId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지적편집도 정보 보기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chkTerrain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setOverlayMapTypeId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지형정보 보기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chkTraffic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setOverlayMapTypeId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교통정보 보기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chkBicycle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setOverlayMapTypeId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자전거도로 정보 보기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terrain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kakao.maps.MapTypeId.TERRAIN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traffic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kakao.maps.MapTypeId.TRAFFIC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kakao.maps.MapTypeId.BICYCLE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useDistrict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kakao.maps.MapTypeId.USE_DISTRICT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체크 박스를 선택하면 호출되는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chkTerrain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chkTerrain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chkTraffic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chkTraffic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chkBicycle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chkBicycle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chkUseDistrict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chkUseDistrict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 타입을 제거합니다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map.removeOverlayMapTypeId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지적편집도정보 체크박스가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체크되어있으면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지도에 지적편집도정보 지도타입을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chkUseDistrict.checked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map.addOverlayMapTypeId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mapTypes.useDistrict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지형정보 체크박스가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체크되어있으면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지도에 지형정보 지도타입을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chkTerrain.checked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map.addOverlayMapTypeId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mapTypes.terrain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교통정보 체크박스가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체크되어있으면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지도에 교통정보 지도타입을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chkTraffic.checked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map.addOverlayMapTypeId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mapTypes.traffic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자전거도로정보 체크박스가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체크되어있으면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지도에 자전거도로정보 지도타입을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chkBicycle.checked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map.addOverlayMapTypeId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mapTypes.bicycle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}}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F0584-AF1D-4CAB-8E2C-F1E167BB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3" y="121377"/>
            <a:ext cx="10515600" cy="1325563"/>
          </a:xfrm>
        </p:spPr>
        <p:txBody>
          <a:bodyPr/>
          <a:lstStyle/>
          <a:p>
            <a:r>
              <a:rPr lang="ko-KR" altLang="en-US" dirty="0"/>
              <a:t>여러가지 지도타입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D72F15C-31B7-4774-BCD3-A36E2779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859" y="4968341"/>
            <a:ext cx="4099437" cy="152453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92C25-B660-4553-A5A0-27A9A69179B8}"/>
              </a:ext>
            </a:extLst>
          </p:cNvPr>
          <p:cNvSpPr txBox="1">
            <a:spLocks/>
          </p:cNvSpPr>
          <p:nvPr/>
        </p:nvSpPr>
        <p:spPr>
          <a:xfrm>
            <a:off x="6834783" y="3845280"/>
            <a:ext cx="4395192" cy="198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34A97E-BE77-430B-B51C-543356A5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859" y="3187036"/>
            <a:ext cx="4001714" cy="1781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9DF165-B852-489F-A367-C80A23C6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860" y="1345689"/>
            <a:ext cx="4001713" cy="182133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D5030A-0D4E-420C-986D-4DDEE69C7FE7}"/>
              </a:ext>
            </a:extLst>
          </p:cNvPr>
          <p:cNvCxnSpPr>
            <a:cxnSpLocks/>
          </p:cNvCxnSpPr>
          <p:nvPr/>
        </p:nvCxnSpPr>
        <p:spPr>
          <a:xfrm>
            <a:off x="226200" y="2675906"/>
            <a:ext cx="484022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8D4E9D-4DC8-4739-814C-A5414B7293B6}"/>
              </a:ext>
            </a:extLst>
          </p:cNvPr>
          <p:cNvSpPr txBox="1"/>
          <p:nvPr/>
        </p:nvSpPr>
        <p:spPr>
          <a:xfrm>
            <a:off x="6268122" y="587385"/>
            <a:ext cx="132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0D378-9D3B-4E7E-9441-0CAAA707E9FD}"/>
              </a:ext>
            </a:extLst>
          </p:cNvPr>
          <p:cNvSpPr txBox="1"/>
          <p:nvPr/>
        </p:nvSpPr>
        <p:spPr>
          <a:xfrm>
            <a:off x="3775182" y="2474627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지도의 타입을 담는 객체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F1465B-EF95-4DE6-9327-3680051407BF}"/>
              </a:ext>
            </a:extLst>
          </p:cNvPr>
          <p:cNvCxnSpPr>
            <a:cxnSpLocks/>
          </p:cNvCxnSpPr>
          <p:nvPr/>
        </p:nvCxnSpPr>
        <p:spPr>
          <a:xfrm>
            <a:off x="226200" y="2082657"/>
            <a:ext cx="709796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5763C4-235A-443D-A24D-EFE3091239FA}"/>
              </a:ext>
            </a:extLst>
          </p:cNvPr>
          <p:cNvSpPr txBox="1"/>
          <p:nvPr/>
        </p:nvSpPr>
        <p:spPr>
          <a:xfrm>
            <a:off x="6594016" y="1912948"/>
            <a:ext cx="2684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밑에 체크박스</a:t>
            </a:r>
          </a:p>
        </p:txBody>
      </p:sp>
    </p:spTree>
    <p:extLst>
      <p:ext uri="{BB962C8B-B14F-4D97-AF65-F5344CB8AC3E}">
        <p14:creationId xmlns:p14="http://schemas.microsoft.com/office/powerpoint/2010/main" val="502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와이드스크린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What are we building</vt:lpstr>
      <vt:lpstr>PowerPoint 프레젠테이션</vt:lpstr>
      <vt:lpstr>Example</vt:lpstr>
      <vt:lpstr>지도 웹 애플리케이션 만들기(1)</vt:lpstr>
      <vt:lpstr>학습 목표 </vt:lpstr>
      <vt:lpstr>기본 지도 생성하기</vt:lpstr>
      <vt:lpstr>중심좌표, 확대 레벨 조정</vt:lpstr>
      <vt:lpstr>지도에 컨트롤 올리기</vt:lpstr>
      <vt:lpstr>여러가지 지도타입</vt:lpstr>
      <vt:lpstr>geolocation으로 마커 표시하기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we building</dc:title>
  <dc:creator>user</dc:creator>
  <cp:lastModifiedBy>user</cp:lastModifiedBy>
  <cp:revision>2</cp:revision>
  <dcterms:created xsi:type="dcterms:W3CDTF">2020-11-22T13:36:23Z</dcterms:created>
  <dcterms:modified xsi:type="dcterms:W3CDTF">2020-11-22T14:24:21Z</dcterms:modified>
</cp:coreProperties>
</file>