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90" r:id="rId3"/>
    <p:sldId id="269" r:id="rId4"/>
    <p:sldId id="271" r:id="rId5"/>
    <p:sldId id="272" r:id="rId6"/>
    <p:sldId id="273" r:id="rId7"/>
    <p:sldId id="274" r:id="rId8"/>
    <p:sldId id="276" r:id="rId9"/>
    <p:sldId id="275" r:id="rId10"/>
    <p:sldId id="279" r:id="rId11"/>
    <p:sldId id="280" r:id="rId12"/>
    <p:sldId id="277" r:id="rId13"/>
    <p:sldId id="27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08D6C-EB6F-4696-9258-86995746E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DCFF82-53D7-4339-A08D-934A9066A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0BDED6-4877-483E-B4D2-A54ED180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9EC6-6864-46C8-8D1A-18EBA54CD5C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B27D2-DA78-404B-BDB1-91D56C88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EDE37-3F05-4AEE-973E-2BBA385C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BB79-A65B-4A4C-A8CC-01B3E939C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0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8CE36-7238-4645-B4E5-ED49E53A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E430B-FA34-4AC7-9EC1-6DB2A0A56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47D5A-59AF-474A-B9A2-9FEC6D79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9EC6-6864-46C8-8D1A-18EBA54CD5C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28935-9883-4126-AC24-13A34F61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D7255-71ED-4B6C-953C-3A075C82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BB79-A65B-4A4C-A8CC-01B3E939C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12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E791FA-A593-43CC-B7A4-D3B19CEAD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97FCF-53A2-48F1-A10E-E9509ADF4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3797B-54D6-4359-B9DA-2446D769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9EC6-6864-46C8-8D1A-18EBA54CD5C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74798-CF4C-4C94-A6FA-B20A793E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8EEF0-0BDC-4C52-9CC5-5502D1F1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BB79-A65B-4A4C-A8CC-01B3E939C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2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0F217-DA4E-4789-89DF-246BEB84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8437C-8F29-4AEF-A11C-5A5D951E2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70B94-50C5-4E25-897C-E6292F4D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9EC6-6864-46C8-8D1A-18EBA54CD5C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D84BE-58B7-45D9-AC89-A04C7489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7E34E-072A-4E5C-9AB1-7B9D723D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BB79-A65B-4A4C-A8CC-01B3E939C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12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8294F-9E69-49AC-A72E-2AB38E81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8B885-F89C-4B51-B43C-B3B664FC8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0225F-AB8A-480B-9430-44F0F049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9EC6-6864-46C8-8D1A-18EBA54CD5C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B7B39-09C5-4AD2-BCF3-C9DDE9F5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9A317-76EB-40FC-9885-AF5EE461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BB79-A65B-4A4C-A8CC-01B3E939C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45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18E14-40EC-4BE7-A81A-39C36F2B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0F53-1EE7-4BCF-BB5D-EB8F6D992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ED1A9E-25F2-484B-8712-160DF0E03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C52616-A608-4ED9-9D3D-4AA3603B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9EC6-6864-46C8-8D1A-18EBA54CD5C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6BC9D-9934-4C6C-84A0-054D8E20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9C9FD2-792D-4954-8297-87F028A5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BB79-A65B-4A4C-A8CC-01B3E939C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EE43C-0923-4626-BCAB-B39A1E36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45A8F-2B3E-41A7-AFE5-D620B3EB6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75FAB-8CD4-4A84-A87A-C6835C0D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C188F8-11F7-4C02-A3BC-EA7CFF0A9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FD39ED-FD6D-4D6B-8B75-3B00B081A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EB955E-D52F-4CA6-8BF7-2FE19064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9EC6-6864-46C8-8D1A-18EBA54CD5C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EC8DA8-3879-42CA-A552-61AF595D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F9E02D-2E28-4326-954C-98EF190A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BB79-A65B-4A4C-A8CC-01B3E939C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6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85482-2A8A-4165-BB6E-02D073AD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DDAC0B-FB1B-4EF7-A759-3FBC0D48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9EC6-6864-46C8-8D1A-18EBA54CD5C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C73FDB-30F1-4657-BABB-31BAC876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078160-BE89-4924-9CC0-9E73EF94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BB79-A65B-4A4C-A8CC-01B3E939C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780910-C697-4BE1-92F5-C9A4EDEC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9EC6-6864-46C8-8D1A-18EBA54CD5C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9BA8AF-3229-40BF-803A-9E145FB9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7576B8-8B32-4103-B2F8-64B3D882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BB79-A65B-4A4C-A8CC-01B3E939C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7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5D566-D98D-4A29-B4ED-2DC46BE5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E8607-4662-4F31-A463-1B782103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B3CAB4-884B-4741-BCE1-0947E835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0534E1-7DBE-4F2E-AD64-80493665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9EC6-6864-46C8-8D1A-18EBA54CD5C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F2EE15-5816-4F40-8250-4912F652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B4637E-0573-43A2-848E-EFFD3AB0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BB79-A65B-4A4C-A8CC-01B3E939C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6CC93-9CAE-4D46-86F0-80520456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31567A-2A42-4420-BC8B-0CDB334BA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CB3EC0-B4A2-4B43-B5CD-5CDED5615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3C4DC0-20B8-4DE8-BBB3-E16EFB81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9EC6-6864-46C8-8D1A-18EBA54CD5C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77371-F6C6-436F-8A1C-0178DDF7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20C928-44E9-4974-ADA0-7947B8C7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BB79-A65B-4A4C-A8CC-01B3E939C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3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FB6076-B799-4D10-A8A1-904ACD06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EC3B1-255F-4537-83F5-119101D55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E2726-31DC-4B15-8454-9DC1C1311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89EC6-6864-46C8-8D1A-18EBA54CD5C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418AE-2572-4BC9-AF11-0EF580B52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EFB68-EC94-4548-B04A-51EF6A793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BB79-A65B-4A4C-A8CC-01B3E939C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3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797DB-FB30-4521-BF47-C4E6A3C79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10972800" cy="1102895"/>
          </a:xfrm>
        </p:spPr>
        <p:txBody>
          <a:bodyPr/>
          <a:lstStyle/>
          <a:p>
            <a:r>
              <a:rPr lang="ko-KR" altLang="en-US" dirty="0"/>
              <a:t>지도</a:t>
            </a:r>
            <a:r>
              <a:rPr lang="en-US" altLang="ko-KR" dirty="0"/>
              <a:t> </a:t>
            </a:r>
            <a:r>
              <a:rPr lang="ko-KR" altLang="en-US" dirty="0"/>
              <a:t>웹 애플리케이션 만들기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BA877C-DFCA-49C1-AFF1-303A2CF75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설리번</a:t>
            </a:r>
            <a:r>
              <a:rPr lang="ko-KR" altLang="en-US" dirty="0"/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14737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D8199-135E-4094-94C4-BA710B6A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이미지 마커 표시하기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F57BF90-69DD-492B-9B70-56F0A766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C338652-CAF5-4E89-B96A-888F224C5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37" y="1992688"/>
            <a:ext cx="8190053" cy="369331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markerImageSrc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'https://t1.daumcdn.net/localimg/localimages/07/mapapidoc/category.png'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마커이미지의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주소입니다.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스프라이트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이미지 입니다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coffeeMarkers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[],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커피숍 마커 객체를 가지고 있을 배열입니다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storeMarkers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[],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편의점 마커 객체를 가지고 있을 배열입니다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carparkMarkers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[];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주차장 마커 객체를 가지고 있을 배열입니다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createCoffeeMarkers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커피숍 마커를 생성하고 커피숍 마커 배열에 추가합니다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createStoreMarkers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편의점 마커를 생성하고 편의점 마커 배열에 추가합니다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createCarparkMarkers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주차장 마커를 생성하고 주차장 마커 배열에 추가합니다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changeMarker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지도에 커피숍 마커가 보이도록 설정합니다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B414A1-BDAE-48F2-A675-B2EA4986F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205" y="2162947"/>
            <a:ext cx="1704975" cy="33528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EDC2B1-3FE0-4253-9DAE-230C258E767E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438400" y="2255520"/>
            <a:ext cx="7185776" cy="151835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5B403896-32F6-401B-92E7-855EB755DC49}"/>
              </a:ext>
            </a:extLst>
          </p:cNvPr>
          <p:cNvSpPr/>
          <p:nvPr/>
        </p:nvSpPr>
        <p:spPr>
          <a:xfrm>
            <a:off x="9624176" y="2032005"/>
            <a:ext cx="1314820" cy="3483742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9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D8199-135E-4094-94C4-BA710B6A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이미지 마커 표시하기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F57BF90-69DD-492B-9B70-56F0A766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E84D41A-1DA5-4FFB-8D80-CEDDF6A49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8224520" cy="3877985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createMarkerImage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markerImage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kakao.maps.MarkerImage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markerImage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좌표와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마커이미지를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받아 마커를 생성하여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리턴하는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함수입니다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createMarker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kakao.maps.Marker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image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0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4B64A-F15F-4A0A-A176-064D4CB8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이미지 마커 표시하기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A1A01D6-DBAA-44DA-9FDD-0960887F1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348989"/>
            <a:ext cx="3998259" cy="3046988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커피숍 마커를 생성하고 커피숍 마커 배열에 추가하는 함수입니다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createCoffeeMarkers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coffeePositions.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imageSize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imageOptions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spriteOrigin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kakao.maps.Point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spriteSize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98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마커이미지와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마커를 생성합니다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createMarkerImage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markerImageSrc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imageSize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imageOptions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createMarker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coffeePositions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생성된 마커를 커피숍 마커 배열에 추가합니다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coffeeMarkers.push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커피숍 마커들의 지도 표시 여부를 설정하는 함수입니다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setCoffeeMarkers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coffeeMarkers.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coffeeMarkers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setMap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E13958-803E-4163-A561-1728563D1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659" y="2350133"/>
            <a:ext cx="3890684" cy="3046988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편의점 마커를 생성하고 편의점 마커 배열에 추가하는 함수입니다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createStoreMarkers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storePositions.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imageSize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imageOptions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spriteOrigin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kakao.maps.Point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spriteSize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98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마커이미지와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마커를 생성합니다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createMarkerImage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markerImageSrc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imageSize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imageOptions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createMarker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storePositions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생성된 마커를 편의점 마커 배열에 추가합니다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storeMarkers.push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편의점 마커들의 지도 표시 여부를 설정하는 함수입니다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setStoreMarkers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storeMarkers.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storeMarkers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setMap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07BFC35-2F12-48AB-A799-307B9E050D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1343" y="2348989"/>
            <a:ext cx="3792069" cy="3046988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주차장 마커를 생성하고 주차장 마커 배열에 추가하는 함수입니다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createCarparkMarkers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carparkPositions.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imageSize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imageOptions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spriteOrigin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kakao.maps.Point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72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spriteSize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98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마커이미지와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마커를 생성합니다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createMarkerImage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markerImageSrc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imageSize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imageOptions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createMarker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carparkPositions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생성된 마커를 주차장 마커 배열에 추가합니다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carparkMarkers.push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주차장 마커들의 지도 표시 여부를 설정하는 함수입니다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setCarparkMarkers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carparkMarkers.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carparkMarkers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setMap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3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C52C8-E67E-4771-82B1-FC471D5C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이미지 마커 표시하기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80C55-FF14-4162-9EDA-ECC87827A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02DDE0-E42F-4A8C-BF3B-34F9E8E1A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13" y="1315055"/>
            <a:ext cx="4903694" cy="5124480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카테고리를 클릭했을 때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type에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따라 카테고리의 스타일과 지도에 표시되는 마커를 변경합니다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changeMarker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coffeeMenu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coffeeMenu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storeMenu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storeMenu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carparkMenu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carparkMenu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커피숍 카테고리가 클릭됐을 때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커피숍 카테고리를 선택된 스타일로 변경하고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coffeeMenu.className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menu_selected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편의점과 주차장 카테고리는 선택되지 않은 스타일로 바꿉니다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storeMenu.className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carparkMenu.className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커피숍 마커들만 지도에 표시하도록 설정합니다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setCoffeeMarkers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setStoreMarkers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setCarparkMarkers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편의점 카테고리가 클릭됐을 때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편의점 카테고리를 선택된 스타일로 변경하고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coffeeMenu.className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storeMenu.className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menu_selected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carparkMenu.className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편의점 마커들만 지도에 표시하도록 설정합니다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setCoffeeMarkers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setStoreMarkers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setCarparkMarkers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carpark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주차장 카테고리가 클릭됐을 때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주차장 카테고리를 선택된 스타일로 변경하고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coffeeMenu.className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storeMenu.className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carparkMenu.className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menu_selected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주차장 마커들만 지도에 표시하도록 설정합니다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setCoffeeMarkers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setStoreMarkers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setCarparkMarkers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19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D0D23-4C03-4CD1-AD2D-BD322783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3CA18-045F-4946-B0C0-44A48AB3B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마커를 생성해본다</a:t>
            </a:r>
            <a:endParaRPr lang="en-US" altLang="ko-KR" dirty="0"/>
          </a:p>
          <a:p>
            <a:r>
              <a:rPr lang="ko-KR" altLang="en-US" dirty="0" err="1"/>
              <a:t>인포윈도우를</a:t>
            </a:r>
            <a:r>
              <a:rPr lang="ko-KR" altLang="en-US" dirty="0"/>
              <a:t> 생성해본다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마커에 이벤트를 적용해 본다</a:t>
            </a:r>
            <a:endParaRPr lang="en-US" altLang="ko-KR" dirty="0"/>
          </a:p>
          <a:p>
            <a:r>
              <a:rPr lang="ko-KR" altLang="en-US" dirty="0"/>
              <a:t>이미지 마커를 통해 </a:t>
            </a:r>
            <a:r>
              <a:rPr lang="ko-KR" altLang="en-US" dirty="0" err="1"/>
              <a:t>커피점</a:t>
            </a:r>
            <a:r>
              <a:rPr lang="en-US" altLang="ko-KR" dirty="0"/>
              <a:t>, </a:t>
            </a:r>
            <a:r>
              <a:rPr lang="ko-KR" altLang="en-US" dirty="0"/>
              <a:t>편의점</a:t>
            </a:r>
            <a:r>
              <a:rPr lang="en-US" altLang="ko-KR" dirty="0"/>
              <a:t>, </a:t>
            </a:r>
            <a:r>
              <a:rPr lang="ko-KR" altLang="en-US" dirty="0"/>
              <a:t>주차장들을 표현해본다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64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7C8C5512-DF73-4BA3-AF92-2982DA947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6360458" cy="184665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마커가 표시될 위치입니다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markerPosition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33.450701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126.570667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마커를 생성합니다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kakao.maps.Marker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markerPosition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마커가 지도 위에 표시되도록 설정합니다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marker.setMap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아래 코드는 지도 위의 마커를 제거하는 코드입니다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marker.setMap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033069-DB9B-4803-B3F2-D399412B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마커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89FCC8-F4A6-4903-AA7C-F9BFEB70D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14945"/>
            <a:ext cx="5135418" cy="326201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8E9AB6B-8D18-44F0-A20D-CF5A66ED5C77}"/>
              </a:ext>
            </a:extLst>
          </p:cNvPr>
          <p:cNvCxnSpPr>
            <a:cxnSpLocks/>
          </p:cNvCxnSpPr>
          <p:nvPr/>
        </p:nvCxnSpPr>
        <p:spPr>
          <a:xfrm>
            <a:off x="4448577" y="2180929"/>
            <a:ext cx="4840224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CF3263-28A0-4CB0-9720-41FAA7EC8004}"/>
              </a:ext>
            </a:extLst>
          </p:cNvPr>
          <p:cNvSpPr txBox="1"/>
          <p:nvPr/>
        </p:nvSpPr>
        <p:spPr>
          <a:xfrm>
            <a:off x="8517436" y="1934585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위도</a:t>
            </a:r>
            <a:r>
              <a:rPr lang="en-US" altLang="ko-KR" sz="1000" dirty="0"/>
              <a:t>, </a:t>
            </a:r>
            <a:r>
              <a:rPr lang="ko-KR" altLang="en-US" sz="1000" dirty="0"/>
              <a:t>경도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09364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D8199-135E-4094-94C4-BA710B6A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개의 마커 표시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446DEC-87CC-43C9-BC73-58EDF7B9C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717" y="1911638"/>
            <a:ext cx="4943475" cy="3829050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AF3CD13-5382-49DB-B7D5-346A04985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E520F6B-0879-4263-B256-A423EB951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" y="1606481"/>
            <a:ext cx="5933440" cy="4570482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'카카오'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33.450705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126.570677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'생태연못'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33.450936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126.569477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'텃밭'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33.450879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126.569940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'근린공원'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33.451393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126.570738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 이미지의 이미지 주소입니다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imageSrc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"https://t1.daumcdn.net/localimg/localimages/07/mapapidoc/markerStar.png"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positions.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 이미지의 이미지 크기 입니다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imageSize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 이미지를 생성합니다 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kakao.maps.MarkerImage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imageSrc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imageSize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마커를 생성합니다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kakao.maps.Marker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마커를 표시할 지도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마커를 표시할 위치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마커의 타이틀, 마커에 마우스를 올리면 타이틀이 표시됩니다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 이미지 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382640C-9484-463F-B8EF-E76236303840}"/>
              </a:ext>
            </a:extLst>
          </p:cNvPr>
          <p:cNvCxnSpPr>
            <a:cxnSpLocks/>
          </p:cNvCxnSpPr>
          <p:nvPr/>
        </p:nvCxnSpPr>
        <p:spPr>
          <a:xfrm>
            <a:off x="1757820" y="4546314"/>
            <a:ext cx="4422000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6873C5-D8CA-43C3-A5D5-35A239AC9900}"/>
              </a:ext>
            </a:extLst>
          </p:cNvPr>
          <p:cNvSpPr txBox="1"/>
          <p:nvPr/>
        </p:nvSpPr>
        <p:spPr>
          <a:xfrm>
            <a:off x="5129794" y="4368869"/>
            <a:ext cx="2684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Positions </a:t>
            </a:r>
            <a:r>
              <a:rPr lang="ko-KR" altLang="en-US" sz="800" dirty="0">
                <a:solidFill>
                  <a:schemeClr val="bg1"/>
                </a:solidFill>
              </a:rPr>
              <a:t>배열의 길이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38EAAC-4E1E-47DA-94CB-969BCF66768E}"/>
              </a:ext>
            </a:extLst>
          </p:cNvPr>
          <p:cNvCxnSpPr>
            <a:cxnSpLocks/>
          </p:cNvCxnSpPr>
          <p:nvPr/>
        </p:nvCxnSpPr>
        <p:spPr>
          <a:xfrm>
            <a:off x="2739205" y="4837754"/>
            <a:ext cx="2800535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1A800B-7933-46BA-B05D-CBB5F85843C4}"/>
              </a:ext>
            </a:extLst>
          </p:cNvPr>
          <p:cNvSpPr txBox="1"/>
          <p:nvPr/>
        </p:nvSpPr>
        <p:spPr>
          <a:xfrm>
            <a:off x="4632805" y="4622309"/>
            <a:ext cx="2684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마커 이미지 크기</a:t>
            </a:r>
          </a:p>
        </p:txBody>
      </p:sp>
    </p:spTree>
    <p:extLst>
      <p:ext uri="{BB962C8B-B14F-4D97-AF65-F5344CB8AC3E}">
        <p14:creationId xmlns:p14="http://schemas.microsoft.com/office/powerpoint/2010/main" val="222448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D8199-135E-4094-94C4-BA710B6A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1577" cy="1325563"/>
          </a:xfrm>
        </p:spPr>
        <p:txBody>
          <a:bodyPr/>
          <a:lstStyle/>
          <a:p>
            <a:r>
              <a:rPr lang="ko-KR" altLang="en-US" dirty="0" err="1"/>
              <a:t>인포윈도우</a:t>
            </a:r>
            <a:r>
              <a:rPr lang="ko-KR" altLang="en-US" dirty="0"/>
              <a:t> 생성하기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E95878B-460B-4B34-B205-CB531FFCE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30282"/>
            <a:ext cx="7206012" cy="4401205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iwContent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="padding:5px;"&gt;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World!&lt;/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인포윈도우에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표출될 내용으로 HTML 문자열이나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element가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가능합니다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iwPosition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33.450701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126.570667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인포윈도우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표시 위치입니다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iwRemoveable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removeable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속성을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로 설정하면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인포윈도우를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닫을 수 있는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x버튼이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표시됩니다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인포윈도우를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생성하고 지도에 표시합니다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infowindow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kakao.maps.InfoWindow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인포윈도우가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표시될 지도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iwPosition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iwContent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removable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iwRemoveable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아래 코드는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인포윈도우를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지도에서 제거합니다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infowindow.close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6E9B16-1CD8-4940-9280-EA9FE437D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297" y="3540125"/>
            <a:ext cx="5086350" cy="295275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3ADF16-6E9D-4D82-9FD6-B2AE0253D43A}"/>
              </a:ext>
            </a:extLst>
          </p:cNvPr>
          <p:cNvCxnSpPr/>
          <p:nvPr/>
        </p:nvCxnSpPr>
        <p:spPr>
          <a:xfrm>
            <a:off x="1944547" y="3310359"/>
            <a:ext cx="7743463" cy="1157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E34ED3-3E8D-44CB-B5A8-62A881147E6E}"/>
              </a:ext>
            </a:extLst>
          </p:cNvPr>
          <p:cNvCxnSpPr>
            <a:cxnSpLocks/>
          </p:cNvCxnSpPr>
          <p:nvPr/>
        </p:nvCxnSpPr>
        <p:spPr>
          <a:xfrm>
            <a:off x="1807580" y="2846508"/>
            <a:ext cx="7104926" cy="2055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F33325-EAB3-4DE2-82D1-A3E5B1F706C9}"/>
              </a:ext>
            </a:extLst>
          </p:cNvPr>
          <p:cNvCxnSpPr>
            <a:cxnSpLocks/>
          </p:cNvCxnSpPr>
          <p:nvPr/>
        </p:nvCxnSpPr>
        <p:spPr>
          <a:xfrm>
            <a:off x="1944546" y="2152890"/>
            <a:ext cx="6236633" cy="2314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1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D8199-135E-4094-94C4-BA710B6A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마커에 클릭이벤트 등록하기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F7B99-E78B-4985-AF2E-9A4855E1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D1A206D-EC6F-40F0-BB5B-299459F04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" y="1692970"/>
            <a:ext cx="10901680" cy="4616648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마커를 표시할 위치입니다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33.450701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126.570667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마커를 생성합니다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kakao.maps.Marker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clickable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마커를 클릭했을 때 지도의 클릭 이벤트가 발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생하도록 합니다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아래 코드는 위의 마커를 생성하는 코드에서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clickable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와 같이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마커를 클릭했을 때 지도의 클릭 이벤트가 발생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하도록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설정합니다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marker.setClickable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마커를 지도에 표시합니다.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marker.setMap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마커를 클릭했을 때 마커 위에 표시할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인포윈도우를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생성합니다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iwContent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="padding:5px;"&gt;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World!&lt;/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인포윈도우에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표출될 내용으로 HTML 문자열이나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element가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가능합니다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iwRemoveable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removeable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속성을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ture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로 설정하면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인포윈도우를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닫을 수 있는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x버튼이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표시됩니다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인포윈도우를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생성합니다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infowindow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kakao.maps.InfoWindow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iwContent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removable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iwRemoveable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마커에 클릭이벤트를 등록합니다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.addListener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 위에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인포윈도우를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표시합니다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infowindow.open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C22DD1-D853-40D6-9380-0204E32D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55" y="4641435"/>
            <a:ext cx="4191045" cy="202417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9324F3-9AF1-471E-9BBF-0C44BB005E88}"/>
              </a:ext>
            </a:extLst>
          </p:cNvPr>
          <p:cNvSpPr/>
          <p:nvPr/>
        </p:nvSpPr>
        <p:spPr>
          <a:xfrm>
            <a:off x="452120" y="5315900"/>
            <a:ext cx="4987981" cy="106004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4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E3B2E9CB-451F-4880-ACC7-2F3E32BA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90688"/>
            <a:ext cx="11887200" cy="3077766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마커에 마우스오버 이벤트를 등록합니다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.addListener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mouseover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마커에 마우스오버 이벤트가 발생하면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인포윈도우를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마커위에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표시합니다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infowindow.open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마커에 마우스아웃 이벤트를 등록합니다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.addListener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mouseout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마커에 마우스아웃 이벤트가 발생하면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인포윈도우를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제거합니다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infowindow.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1D8199-135E-4094-94C4-BA710B6A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마커에 마우스 이벤트 등록하기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1F48C6-85E7-403D-9B3C-4FDBCC707FF7}"/>
              </a:ext>
            </a:extLst>
          </p:cNvPr>
          <p:cNvSpPr/>
          <p:nvPr/>
        </p:nvSpPr>
        <p:spPr>
          <a:xfrm>
            <a:off x="5334000" y="2062433"/>
            <a:ext cx="1524000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17DC52-4F21-4BC5-94CB-5A4137A13A5C}"/>
              </a:ext>
            </a:extLst>
          </p:cNvPr>
          <p:cNvSpPr/>
          <p:nvPr/>
        </p:nvSpPr>
        <p:spPr>
          <a:xfrm>
            <a:off x="5358938" y="3554250"/>
            <a:ext cx="1524000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98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D8199-135E-4094-94C4-BA710B6A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/>
              <a:t>다양한 이미지 마커 표시하기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48390A-112E-4890-9BB3-566D2E2A9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6" y="1080318"/>
            <a:ext cx="3529109" cy="25674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ED8EE8-C81E-42B1-A129-350CA0869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015" y="1079292"/>
            <a:ext cx="3526424" cy="25684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7E471B-626C-4C62-B2D8-B2ADD1321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086" y="1079292"/>
            <a:ext cx="3553968" cy="256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2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D8199-135E-4094-94C4-BA710B6A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이미지 마커 표시하기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2102D72-DFAA-4FF8-8792-C2D6279D0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281" y="1923802"/>
            <a:ext cx="4029635" cy="4154984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커피숍 마커가 표시될 좌표 배열입니다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coffeePositions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37.499590490909185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127.0263723554437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37.499427948430814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127.02794423197847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37.498553760499505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127.02882598822454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37.497625593121384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127.02935713582038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37.49646391248451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127.02675574250912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37.49629291770947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127.02587362608637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37.49754540521486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127.02546694890695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편의점 마커가 표시될 좌표 배열입니다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storePositions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37.497535461505684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127.02948149502778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37.49671536281186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127.03020491448352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37.496201943633714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127.02959405469642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37.49640072567703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127.02726459882308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37.49640098874988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127.02609983175294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37.49932849491523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127.02935780247945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37.49996818951873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127.02943721562295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주차장 마커가 표시될 좌표 배열입니다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carparkPositions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37.49966168796031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127.03007039430118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37.499463762912974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127.0288828824399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37.49896834100913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127.02833986892401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37.49893267508434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127.02673400572665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37.49872543597439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127.02676785815386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37.49813096097184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127.02591949495914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37.497680616783086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127.02518427952202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];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125A37-309D-47EE-9943-7AEDE6F97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078" y="2631326"/>
            <a:ext cx="3529109" cy="256742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F2CF8BF-FF5F-477F-A2FD-67E133CE9A3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243332" y="2303362"/>
            <a:ext cx="3515718" cy="59777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5F5D6B-7E13-4A0D-B365-6E498472AEA6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246700" y="2446651"/>
            <a:ext cx="4071932" cy="61609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8FA5A7E-7EE9-4A41-983A-694EE1EED8C3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304589" y="2594452"/>
            <a:ext cx="3611020" cy="180705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AC39370-5E1F-40CF-AF69-965C17C6B0A9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5308447" y="2715333"/>
            <a:ext cx="4347948" cy="78799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4ABFEEB-D2AD-4C20-8D00-789629C06952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5239474" y="2840517"/>
            <a:ext cx="4610462" cy="112091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478C332-6BD3-472B-8DB8-B4E490F962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5232247" y="3011139"/>
            <a:ext cx="3293764" cy="158888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FD2BF46-06C4-4F73-A3C4-B265A4670C61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232247" y="3127094"/>
            <a:ext cx="3156424" cy="76429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EB3931E-B8AB-4D69-B009-396681BFD4B4}"/>
              </a:ext>
            </a:extLst>
          </p:cNvPr>
          <p:cNvSpPr/>
          <p:nvPr/>
        </p:nvSpPr>
        <p:spPr>
          <a:xfrm>
            <a:off x="9318632" y="2907180"/>
            <a:ext cx="308280" cy="31112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07DCFAC-795E-4DA9-873B-DF5732480B6F}"/>
              </a:ext>
            </a:extLst>
          </p:cNvPr>
          <p:cNvSpPr/>
          <p:nvPr/>
        </p:nvSpPr>
        <p:spPr>
          <a:xfrm>
            <a:off x="8713903" y="2855577"/>
            <a:ext cx="308280" cy="31112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CF48CDC-29D3-4AD3-956B-44C8E19451A9}"/>
              </a:ext>
            </a:extLst>
          </p:cNvPr>
          <p:cNvSpPr/>
          <p:nvPr/>
        </p:nvSpPr>
        <p:spPr>
          <a:xfrm>
            <a:off x="9656395" y="3347764"/>
            <a:ext cx="308280" cy="31112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133EF18-ED78-484A-A26E-20B8D6CDC283}"/>
              </a:ext>
            </a:extLst>
          </p:cNvPr>
          <p:cNvSpPr/>
          <p:nvPr/>
        </p:nvSpPr>
        <p:spPr>
          <a:xfrm>
            <a:off x="8343524" y="3845829"/>
            <a:ext cx="308280" cy="31112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6120318-B487-47D8-89E3-3EC968439635}"/>
              </a:ext>
            </a:extLst>
          </p:cNvPr>
          <p:cNvSpPr/>
          <p:nvPr/>
        </p:nvSpPr>
        <p:spPr>
          <a:xfrm>
            <a:off x="9849936" y="3805873"/>
            <a:ext cx="308280" cy="31112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65E620D-34C6-4BCE-BF48-BCD0EB3C26F5}"/>
              </a:ext>
            </a:extLst>
          </p:cNvPr>
          <p:cNvSpPr/>
          <p:nvPr/>
        </p:nvSpPr>
        <p:spPr>
          <a:xfrm>
            <a:off x="8870462" y="4355943"/>
            <a:ext cx="308280" cy="31112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B64A738-1494-490A-9ACF-64EF35F7E1FD}"/>
              </a:ext>
            </a:extLst>
          </p:cNvPr>
          <p:cNvSpPr/>
          <p:nvPr/>
        </p:nvSpPr>
        <p:spPr>
          <a:xfrm>
            <a:off x="8526011" y="4444461"/>
            <a:ext cx="308280" cy="31112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23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1848</Words>
  <Application>Microsoft Office PowerPoint</Application>
  <PresentationFormat>와이드스크린</PresentationFormat>
  <Paragraphs>263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Office 테마</vt:lpstr>
      <vt:lpstr>지도 웹 애플리케이션 만들기(2)</vt:lpstr>
      <vt:lpstr>학습목표  </vt:lpstr>
      <vt:lpstr>마커 생성</vt:lpstr>
      <vt:lpstr>여러 개의 마커 표시</vt:lpstr>
      <vt:lpstr>인포윈도우 생성하기</vt:lpstr>
      <vt:lpstr>마커에 클릭이벤트 등록하기</vt:lpstr>
      <vt:lpstr>마커에 마우스 이벤트 등록하기</vt:lpstr>
      <vt:lpstr>다양한 이미지 마커 표시하기</vt:lpstr>
      <vt:lpstr>다양한 이미지 마커 표시하기</vt:lpstr>
      <vt:lpstr>다양한 이미지 마커 표시하기</vt:lpstr>
      <vt:lpstr>다양한 이미지 마커 표시하기</vt:lpstr>
      <vt:lpstr>다양한 이미지 마커 표시하기</vt:lpstr>
      <vt:lpstr>다양한 이미지 마커 표시하기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지도 웹 애플리케이션 만들기(2)</dc:title>
  <dc:creator>user</dc:creator>
  <cp:lastModifiedBy>user</cp:lastModifiedBy>
  <cp:revision>2</cp:revision>
  <dcterms:created xsi:type="dcterms:W3CDTF">2020-11-22T13:37:13Z</dcterms:created>
  <dcterms:modified xsi:type="dcterms:W3CDTF">2020-11-22T14:24:53Z</dcterms:modified>
</cp:coreProperties>
</file>