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342" y="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F5155-8B2C-4F3C-897F-E3C7B976F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9C1DBD-3900-4430-B3F7-D7425FF6C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36151-494A-4016-B00A-829504FB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D55C-9F4E-4E84-83AD-F518786D0A9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C5DA71-6D4D-4376-B0A3-7220A994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48EE2-E254-4451-90B4-486CC338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62-B02F-43D3-B702-827A8F3A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3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477CC-E59B-4B9B-84F8-24F48550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B2566C-25A6-4FC5-B9EA-4707F03ED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6AC44-D672-4BC1-8319-204D6CA0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D55C-9F4E-4E84-83AD-F518786D0A9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0CB0C-C134-4B35-8E14-284D7E2B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1664A-BC53-47E5-9984-F9673170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62-B02F-43D3-B702-827A8F3A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09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2E804A-3479-485D-8920-A3C8A0701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82BFAD-B8D0-4A73-B594-7CEE9F333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471EB-500C-44BE-8A45-0F003C73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D55C-9F4E-4E84-83AD-F518786D0A9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AF38F-2CCE-4F02-823B-22DD0AF7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B10A7-3234-4F9A-8465-2FA32254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62-B02F-43D3-B702-827A8F3A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4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8933F-F9B5-4DF9-A18F-04C533EB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2B2FE-4AF8-4584-8532-36ADF6031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59EF2-2696-4AF3-ABB5-77B79FE3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D55C-9F4E-4E84-83AD-F518786D0A9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44982-61A1-4C37-8EC8-D2CF7C27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01A94-5689-415F-A831-0711379E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62-B02F-43D3-B702-827A8F3A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12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3E655-EBFB-4206-A358-9A8AB0E5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0C01D7-BC8B-4320-B491-20F7FEFA4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C21F4-2595-4275-9130-7A753A4C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D55C-9F4E-4E84-83AD-F518786D0A9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D5190-6D76-4BE9-8E8B-24AEE86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07CED-1886-4101-A29E-3ACED7FD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62-B02F-43D3-B702-827A8F3A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71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85438-3E69-4085-96D3-4792709B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8A364-8C78-4CF9-8B8D-F11C192E7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1F3F7E-0099-4737-A08B-C02EB0F46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322B92-0E0F-4A3F-A349-6924B397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D55C-9F4E-4E84-83AD-F518786D0A9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9B16CD-7A0D-4947-B12B-8A49F964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526A46-2FEB-4A49-B091-565958CF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62-B02F-43D3-B702-827A8F3A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6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E1F56-952B-4029-BB94-C7635249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A9FFB6-A363-4902-BB0D-AE074AFEE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BB2641-929C-44B4-9DC1-2792BC572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A4A2BE-7BC6-4161-9ED8-1F08F4849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87D46C-3DA4-4BDB-8E3E-94AAF7800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1B913E-F146-4C6E-9F20-6373FAC7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D55C-9F4E-4E84-83AD-F518786D0A9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123B2C-C039-45B2-97B2-002B4198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26FC39-4BCE-406B-8A6E-7CE32337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62-B02F-43D3-B702-827A8F3A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10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18527-A994-454C-BC6A-B8DAC017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BDA961-4452-4EC1-A370-E23E2A87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D55C-9F4E-4E84-83AD-F518786D0A9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26CBEB-9DC7-4F95-8090-2D671435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CBD23B-57AE-4E02-B8C2-F2D733A4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62-B02F-43D3-B702-827A8F3A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34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FD3BFF-38F8-448D-A52E-7EFE78E1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D55C-9F4E-4E84-83AD-F518786D0A9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32F90F-63A6-4752-9E74-68146009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EC7395-8648-4F31-81CC-CE67D662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62-B02F-43D3-B702-827A8F3A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009E3-32DE-46F9-9293-E8F5F7EB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7C783-A5D0-4077-BC36-B25F75D6E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3D2065-6BCB-4A02-894C-403F51FDD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D59EC0-164F-425C-90C4-DEA97038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D55C-9F4E-4E84-83AD-F518786D0A9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3B7FF8-C4A2-4B09-8382-5F0D971C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38FC8-6C5C-4286-9345-A59FCEE7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62-B02F-43D3-B702-827A8F3A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5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90103-9B2A-4C10-A522-0C16FC47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DAB6E4-9B35-4194-A653-C8BFA4AD1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B96DC6-0F3B-4516-BDFA-EFF9CB6BC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2F1B5-45B5-437A-BE4B-30D2656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D55C-9F4E-4E84-83AD-F518786D0A9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62A667-4B5B-4AFC-B104-F0E41295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FDCD27-8BAB-45D5-B058-A1459DDB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62-B02F-43D3-B702-827A8F3A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94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CFC244-CFB9-4678-8320-08E702EB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203A02-E323-463B-BCDA-1B8EEECDF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0C032-9E47-44BC-A2E3-6BF24DEF1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7D55C-9F4E-4E84-83AD-F518786D0A9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E386A3-5329-4EC8-905C-B8C9BC2B9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9D1B9-4F08-4FFB-B885-D38BD1489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63962-B02F-43D3-B702-827A8F3AE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8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CFACB2-1E67-4CA1-8CB9-3E0EF7A06F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E08C30F-0DFA-4CE9-8907-2B2290F5AE82}"/>
              </a:ext>
            </a:extLst>
          </p:cNvPr>
          <p:cNvCxnSpPr>
            <a:cxnSpLocks/>
          </p:cNvCxnSpPr>
          <p:nvPr/>
        </p:nvCxnSpPr>
        <p:spPr>
          <a:xfrm>
            <a:off x="3573710" y="342899"/>
            <a:ext cx="8288323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76E903-6C3E-457C-AFF2-7779EDEB97DF}"/>
              </a:ext>
            </a:extLst>
          </p:cNvPr>
          <p:cNvSpPr txBox="1"/>
          <p:nvPr/>
        </p:nvSpPr>
        <p:spPr>
          <a:xfrm>
            <a:off x="263188" y="112066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STEP2_MISSION_1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DB425-723C-49D3-909E-BECBDD3705DE}"/>
              </a:ext>
            </a:extLst>
          </p:cNvPr>
          <p:cNvSpPr txBox="1"/>
          <p:nvPr/>
        </p:nvSpPr>
        <p:spPr>
          <a:xfrm>
            <a:off x="2345489" y="536229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교육 제안서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DABAFA-F37B-4388-88A7-7F7E80B548BA}"/>
              </a:ext>
            </a:extLst>
          </p:cNvPr>
          <p:cNvCxnSpPr>
            <a:cxnSpLocks/>
          </p:cNvCxnSpPr>
          <p:nvPr/>
        </p:nvCxnSpPr>
        <p:spPr>
          <a:xfrm>
            <a:off x="335560" y="6515100"/>
            <a:ext cx="11526473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BA3BA2-DC06-4BAA-8CF5-A4075CA08D8B}"/>
              </a:ext>
            </a:extLst>
          </p:cNvPr>
          <p:cNvSpPr txBox="1"/>
          <p:nvPr/>
        </p:nvSpPr>
        <p:spPr>
          <a:xfrm>
            <a:off x="5432998" y="6579850"/>
            <a:ext cx="13260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WEB 1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팀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골드키위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492D85-0FED-418D-8DC1-071151D88974}"/>
              </a:ext>
            </a:extLst>
          </p:cNvPr>
          <p:cNvSpPr txBox="1"/>
          <p:nvPr/>
        </p:nvSpPr>
        <p:spPr>
          <a:xfrm>
            <a:off x="1149210" y="1848115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교육 주제</a:t>
            </a:r>
          </a:p>
        </p:txBody>
      </p:sp>
      <p:pic>
        <p:nvPicPr>
          <p:cNvPr id="1028" name="Picture 4" descr="한국어 위키백과 - 위키백과, 우리 모두의 백과사전">
            <a:extLst>
              <a:ext uri="{FF2B5EF4-FFF2-40B4-BE49-F238E27FC236}">
                <a16:creationId xmlns:a16="http://schemas.microsoft.com/office/drawing/2014/main" id="{2FF2CF88-9934-4A97-81F2-781C35BC0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35" y="2258705"/>
            <a:ext cx="1497366" cy="171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CE449B-4094-4E1E-BD3C-8545576927AE}"/>
              </a:ext>
            </a:extLst>
          </p:cNvPr>
          <p:cNvSpPr txBox="1"/>
          <p:nvPr/>
        </p:nvSpPr>
        <p:spPr>
          <a:xfrm>
            <a:off x="1059602" y="4213665"/>
            <a:ext cx="303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학생들의 학교 생황에 도움을 주는 참여형 정보 공유 위키 사이트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학생이 만드는 학교 백과사전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1CCCD2-0F7D-48DE-98F9-9A4D21D8501C}"/>
              </a:ext>
            </a:extLst>
          </p:cNvPr>
          <p:cNvSpPr txBox="1"/>
          <p:nvPr/>
        </p:nvSpPr>
        <p:spPr>
          <a:xfrm>
            <a:off x="4657067" y="1843286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교육 목적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CC6A3F-232D-4C36-9CD8-8046F50F09EC}"/>
              </a:ext>
            </a:extLst>
          </p:cNvPr>
          <p:cNvSpPr txBox="1"/>
          <p:nvPr/>
        </p:nvSpPr>
        <p:spPr>
          <a:xfrm>
            <a:off x="4657067" y="2306395"/>
            <a:ext cx="303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학교 공식 홈페이지와 별개로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학생들이 홈페이지 운영 주체가 되어 학교에 대한 참여형 오픈 백과사전을 만들고 학생들만의 문화를 형성하고자 함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학생들의 정보통신 윤리의식의 함양 및 제고를 목적으로 함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019C27-C836-48D8-97C1-0F7FFABBDC34}"/>
              </a:ext>
            </a:extLst>
          </p:cNvPr>
          <p:cNvSpPr txBox="1"/>
          <p:nvPr/>
        </p:nvSpPr>
        <p:spPr>
          <a:xfrm>
            <a:off x="8326390" y="1843286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교육 대상자 및 모집 방법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EE6D8F-4DE2-4794-BB1D-F1F6D4E1A831}"/>
              </a:ext>
            </a:extLst>
          </p:cNvPr>
          <p:cNvSpPr txBox="1"/>
          <p:nvPr/>
        </p:nvSpPr>
        <p:spPr>
          <a:xfrm>
            <a:off x="8326390" y="2306395"/>
            <a:ext cx="303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자신이 다니고 있는 중학교 또는 고등학교의 커뮤니티를 만들고 싶은 중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고등학교 학생들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(8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페이스북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&lt;00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학교 대신 전해드립니다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.&gt;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와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&lt;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설리번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프로젝트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&gt;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페이지를 통하여 모집 및 홍보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17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CFACB2-1E67-4CA1-8CB9-3E0EF7A06F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E08C30F-0DFA-4CE9-8907-2B2290F5AE82}"/>
              </a:ext>
            </a:extLst>
          </p:cNvPr>
          <p:cNvCxnSpPr>
            <a:cxnSpLocks/>
          </p:cNvCxnSpPr>
          <p:nvPr/>
        </p:nvCxnSpPr>
        <p:spPr>
          <a:xfrm>
            <a:off x="3573710" y="342899"/>
            <a:ext cx="8288323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76E903-6C3E-457C-AFF2-7779EDEB97DF}"/>
              </a:ext>
            </a:extLst>
          </p:cNvPr>
          <p:cNvSpPr txBox="1"/>
          <p:nvPr/>
        </p:nvSpPr>
        <p:spPr>
          <a:xfrm>
            <a:off x="263188" y="112066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STEP2_MISSION_1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DB425-723C-49D3-909E-BECBDD3705DE}"/>
              </a:ext>
            </a:extLst>
          </p:cNvPr>
          <p:cNvSpPr txBox="1"/>
          <p:nvPr/>
        </p:nvSpPr>
        <p:spPr>
          <a:xfrm>
            <a:off x="2345489" y="536229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교육 제안서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DABAFA-F37B-4388-88A7-7F7E80B548BA}"/>
              </a:ext>
            </a:extLst>
          </p:cNvPr>
          <p:cNvCxnSpPr>
            <a:cxnSpLocks/>
          </p:cNvCxnSpPr>
          <p:nvPr/>
        </p:nvCxnSpPr>
        <p:spPr>
          <a:xfrm>
            <a:off x="335560" y="6515100"/>
            <a:ext cx="11526473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BA3BA2-DC06-4BAA-8CF5-A4075CA08D8B}"/>
              </a:ext>
            </a:extLst>
          </p:cNvPr>
          <p:cNvSpPr txBox="1"/>
          <p:nvPr/>
        </p:nvSpPr>
        <p:spPr>
          <a:xfrm>
            <a:off x="5432998" y="6579850"/>
            <a:ext cx="13260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WEB 1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팀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골드키위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492D85-0FED-418D-8DC1-071151D88974}"/>
              </a:ext>
            </a:extLst>
          </p:cNvPr>
          <p:cNvSpPr txBox="1"/>
          <p:nvPr/>
        </p:nvSpPr>
        <p:spPr>
          <a:xfrm>
            <a:off x="819062" y="1615148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교육 방법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E449B-4094-4E1E-BD3C-8545576927AE}"/>
              </a:ext>
            </a:extLst>
          </p:cNvPr>
          <p:cNvSpPr txBox="1"/>
          <p:nvPr/>
        </p:nvSpPr>
        <p:spPr>
          <a:xfrm>
            <a:off x="1077598" y="2193024"/>
            <a:ext cx="3037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오프라인 진행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선생님들이 돌아가며 강의를 진행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선생님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 :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학생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구조로 개별 실습 진행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상황에 따라 온라인으로 변경 가능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온라인 수업으로 변경 시 실시간 온라인 수업 및 실습을 병행할 예정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39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17720D9-8F87-464F-9172-95AB1C378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44"/>
          <a:stretch/>
        </p:blipFill>
        <p:spPr>
          <a:xfrm>
            <a:off x="6455968" y="2020059"/>
            <a:ext cx="4444261" cy="429991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02C49A7-DC02-48CD-B05A-EB2056E04332}"/>
              </a:ext>
            </a:extLst>
          </p:cNvPr>
          <p:cNvSpPr txBox="1"/>
          <p:nvPr/>
        </p:nvSpPr>
        <p:spPr>
          <a:xfrm>
            <a:off x="6129775" y="161514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참고화면</a:t>
            </a:r>
          </a:p>
        </p:txBody>
      </p:sp>
    </p:spTree>
    <p:extLst>
      <p:ext uri="{BB962C8B-B14F-4D97-AF65-F5344CB8AC3E}">
        <p14:creationId xmlns:p14="http://schemas.microsoft.com/office/powerpoint/2010/main" val="160337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CFACB2-1E67-4CA1-8CB9-3E0EF7A06F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E08C30F-0DFA-4CE9-8907-2B2290F5AE82}"/>
              </a:ext>
            </a:extLst>
          </p:cNvPr>
          <p:cNvCxnSpPr>
            <a:cxnSpLocks/>
          </p:cNvCxnSpPr>
          <p:nvPr/>
        </p:nvCxnSpPr>
        <p:spPr>
          <a:xfrm>
            <a:off x="3573710" y="342899"/>
            <a:ext cx="8288323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32A7926A-2595-4DFD-A241-CB2E2D5BCC3B}"/>
              </a:ext>
            </a:extLst>
          </p:cNvPr>
          <p:cNvSpPr/>
          <p:nvPr/>
        </p:nvSpPr>
        <p:spPr>
          <a:xfrm>
            <a:off x="4872037" y="981075"/>
            <a:ext cx="2447925" cy="5534019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04DFFD92-A695-4FB3-982F-9803CDF03B91}"/>
              </a:ext>
            </a:extLst>
          </p:cNvPr>
          <p:cNvSpPr/>
          <p:nvPr/>
        </p:nvSpPr>
        <p:spPr>
          <a:xfrm>
            <a:off x="4872037" y="2419350"/>
            <a:ext cx="2447925" cy="4095743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FCEEAD49-5904-4949-894E-7FC3BE624703}"/>
              </a:ext>
            </a:extLst>
          </p:cNvPr>
          <p:cNvSpPr/>
          <p:nvPr/>
        </p:nvSpPr>
        <p:spPr>
          <a:xfrm>
            <a:off x="4872037" y="3886206"/>
            <a:ext cx="2447925" cy="2628887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76E903-6C3E-457C-AFF2-7779EDEB97DF}"/>
              </a:ext>
            </a:extLst>
          </p:cNvPr>
          <p:cNvSpPr txBox="1"/>
          <p:nvPr/>
        </p:nvSpPr>
        <p:spPr>
          <a:xfrm>
            <a:off x="263188" y="112066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STEP2_MISSION_1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DB425-723C-49D3-909E-BECBDD3705DE}"/>
              </a:ext>
            </a:extLst>
          </p:cNvPr>
          <p:cNvSpPr txBox="1"/>
          <p:nvPr/>
        </p:nvSpPr>
        <p:spPr>
          <a:xfrm>
            <a:off x="2345489" y="536229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교육 로드맵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D7A9AC-DB08-4C24-BB1E-ECDB692BB3C6}"/>
              </a:ext>
            </a:extLst>
          </p:cNvPr>
          <p:cNvSpPr txBox="1"/>
          <p:nvPr/>
        </p:nvSpPr>
        <p:spPr>
          <a:xfrm>
            <a:off x="7717871" y="1745221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1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Orientation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A8A8F7-A842-4608-9E79-1175CA318F4B}"/>
              </a:ext>
            </a:extLst>
          </p:cNvPr>
          <p:cNvSpPr txBox="1"/>
          <p:nvPr/>
        </p:nvSpPr>
        <p:spPr>
          <a:xfrm>
            <a:off x="7717870" y="4558781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3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JavaScript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알아보자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B5AA1A-6C48-42AF-8182-5508DFF7D924}"/>
              </a:ext>
            </a:extLst>
          </p:cNvPr>
          <p:cNvSpPr txBox="1"/>
          <p:nvPr/>
        </p:nvSpPr>
        <p:spPr>
          <a:xfrm>
            <a:off x="488742" y="3134977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2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HTML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CSS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알아보자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AE29DF-19CB-493E-9A35-85079BA7EA2F}"/>
              </a:ext>
            </a:extLst>
          </p:cNvPr>
          <p:cNvSpPr txBox="1"/>
          <p:nvPr/>
        </p:nvSpPr>
        <p:spPr>
          <a:xfrm>
            <a:off x="5728752" y="174522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1DF47E-9A2F-46E2-B8B5-26CCA0B8F4E2}"/>
              </a:ext>
            </a:extLst>
          </p:cNvPr>
          <p:cNvSpPr txBox="1"/>
          <p:nvPr/>
        </p:nvSpPr>
        <p:spPr>
          <a:xfrm>
            <a:off x="5734349" y="313497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39FA16-9976-4C67-ADF5-5558F296B563}"/>
              </a:ext>
            </a:extLst>
          </p:cNvPr>
          <p:cNvSpPr txBox="1"/>
          <p:nvPr/>
        </p:nvSpPr>
        <p:spPr>
          <a:xfrm>
            <a:off x="5728751" y="455878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761212-2EF8-4BC4-B52A-A29E30F7463F}"/>
              </a:ext>
            </a:extLst>
          </p:cNvPr>
          <p:cNvSpPr txBox="1"/>
          <p:nvPr/>
        </p:nvSpPr>
        <p:spPr>
          <a:xfrm>
            <a:off x="7717870" y="2114553"/>
            <a:ext cx="1819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아이스브레이킹</a:t>
            </a:r>
            <a:endParaRPr lang="en-US" altLang="ko-KR" sz="1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교육취지 및 목표 소개</a:t>
            </a:r>
            <a:endParaRPr lang="en-US" altLang="ko-KR" sz="1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웹이란 무엇인가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개발환경 설치</a:t>
            </a:r>
            <a:endParaRPr lang="en-US" altLang="ko-KR" sz="1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75AF3-9165-404D-8B44-119F365CCA03}"/>
              </a:ext>
            </a:extLst>
          </p:cNvPr>
          <p:cNvSpPr txBox="1"/>
          <p:nvPr/>
        </p:nvSpPr>
        <p:spPr>
          <a:xfrm>
            <a:off x="7717870" y="2922581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+)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목표 및 과제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D1ABD-9ECE-4F08-BDB9-084016B2C308}"/>
              </a:ext>
            </a:extLst>
          </p:cNvPr>
          <p:cNvSpPr txBox="1"/>
          <p:nvPr/>
        </p:nvSpPr>
        <p:spPr>
          <a:xfrm>
            <a:off x="7717870" y="3159695"/>
            <a:ext cx="40094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간단한 자기소개와 선생님들에 대한 퀴즈를 통하여 서로 알아가는 시간을 가진다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또한 웹에 대한 전반적인 특징에 대하여 이해하고 그에 기반하여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과제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위키 개발에 있어서 생각해 볼 수 있는 정보통신 윤리문제 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가지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위키 규칙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대하여 고민해보도록 한다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5E794-88D8-4853-8624-286B17BA0280}"/>
              </a:ext>
            </a:extLst>
          </p:cNvPr>
          <p:cNvSpPr txBox="1"/>
          <p:nvPr/>
        </p:nvSpPr>
        <p:spPr>
          <a:xfrm>
            <a:off x="488742" y="3510212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HTML, CSS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수업</a:t>
            </a:r>
            <a:endParaRPr lang="en-US" altLang="ko-KR" sz="1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실습 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자기소개 페이지 만들기</a:t>
            </a:r>
            <a:endParaRPr lang="en-US" altLang="ko-KR" sz="1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4E8235-15EF-466D-8C43-D309CF007B04}"/>
              </a:ext>
            </a:extLst>
          </p:cNvPr>
          <p:cNvSpPr txBox="1"/>
          <p:nvPr/>
        </p:nvSpPr>
        <p:spPr>
          <a:xfrm>
            <a:off x="488742" y="3940580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+)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목표 및 과제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EA8CF-7A0C-432E-8B23-E1454AAA038B}"/>
              </a:ext>
            </a:extLst>
          </p:cNvPr>
          <p:cNvSpPr txBox="1"/>
          <p:nvPr/>
        </p:nvSpPr>
        <p:spPr>
          <a:xfrm>
            <a:off x="488742" y="4177694"/>
            <a:ext cx="40094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태그와 폼에 대한 개념을 설명하고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자기소개 페이지를 통해 학습자가 스스로 자기소개페이지를 구현하는 것을 목표로 한다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0A2FB-BE71-4907-953B-1478CCE66646}"/>
              </a:ext>
            </a:extLst>
          </p:cNvPr>
          <p:cNvSpPr txBox="1"/>
          <p:nvPr/>
        </p:nvSpPr>
        <p:spPr>
          <a:xfrm>
            <a:off x="7721505" y="4904555"/>
            <a:ext cx="4334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JS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기초 수업</a:t>
            </a:r>
            <a:endParaRPr lang="en-US" altLang="ko-KR" sz="1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실습 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자기소개 페이지 만들기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_ver2(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기능 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 추가 및 꾸미기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FDEDA-DE11-44AC-8752-614EE23874B1}"/>
              </a:ext>
            </a:extLst>
          </p:cNvPr>
          <p:cNvSpPr txBox="1"/>
          <p:nvPr/>
        </p:nvSpPr>
        <p:spPr>
          <a:xfrm>
            <a:off x="7721505" y="5334923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+)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목표 및 과제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E8C47-3319-4357-B237-201D2B4BEC80}"/>
              </a:ext>
            </a:extLst>
          </p:cNvPr>
          <p:cNvSpPr txBox="1"/>
          <p:nvPr/>
        </p:nvSpPr>
        <p:spPr>
          <a:xfrm>
            <a:off x="7721505" y="5572037"/>
            <a:ext cx="40094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JS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다양한 함수들에 대하여 알아보고 응용하는 것을 목표로 한다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이를 바탕으로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과제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학습자가 원하는 기능이 포함된 웹 페이지를 구상해오도록 한다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설문 폼을 받아 각 학습자가 원하는 기능을 수요조사 한 뒤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 기능에 대한 추가 설명을 하는 방향을 생각하고 있다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DABAFA-F37B-4388-88A7-7F7E80B548BA}"/>
              </a:ext>
            </a:extLst>
          </p:cNvPr>
          <p:cNvCxnSpPr>
            <a:cxnSpLocks/>
          </p:cNvCxnSpPr>
          <p:nvPr/>
        </p:nvCxnSpPr>
        <p:spPr>
          <a:xfrm>
            <a:off x="335560" y="6515100"/>
            <a:ext cx="11526473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BA3BA2-DC06-4BAA-8CF5-A4075CA08D8B}"/>
              </a:ext>
            </a:extLst>
          </p:cNvPr>
          <p:cNvSpPr txBox="1"/>
          <p:nvPr/>
        </p:nvSpPr>
        <p:spPr>
          <a:xfrm>
            <a:off x="5432998" y="6579850"/>
            <a:ext cx="13260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WEB 1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팀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골드키위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66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CFACB2-1E67-4CA1-8CB9-3E0EF7A06F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E08C30F-0DFA-4CE9-8907-2B2290F5AE82}"/>
              </a:ext>
            </a:extLst>
          </p:cNvPr>
          <p:cNvCxnSpPr>
            <a:cxnSpLocks/>
          </p:cNvCxnSpPr>
          <p:nvPr/>
        </p:nvCxnSpPr>
        <p:spPr>
          <a:xfrm>
            <a:off x="3573710" y="342899"/>
            <a:ext cx="8288323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32A7926A-2595-4DFD-A241-CB2E2D5BCC3B}"/>
              </a:ext>
            </a:extLst>
          </p:cNvPr>
          <p:cNvSpPr/>
          <p:nvPr/>
        </p:nvSpPr>
        <p:spPr>
          <a:xfrm>
            <a:off x="4872037" y="981075"/>
            <a:ext cx="2447925" cy="5534019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04DFFD92-A695-4FB3-982F-9803CDF03B91}"/>
              </a:ext>
            </a:extLst>
          </p:cNvPr>
          <p:cNvSpPr/>
          <p:nvPr/>
        </p:nvSpPr>
        <p:spPr>
          <a:xfrm>
            <a:off x="4872037" y="2419350"/>
            <a:ext cx="2447925" cy="4095743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FCEEAD49-5904-4949-894E-7FC3BE624703}"/>
              </a:ext>
            </a:extLst>
          </p:cNvPr>
          <p:cNvSpPr/>
          <p:nvPr/>
        </p:nvSpPr>
        <p:spPr>
          <a:xfrm>
            <a:off x="4872037" y="3886206"/>
            <a:ext cx="2447925" cy="2628887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76E903-6C3E-457C-AFF2-7779EDEB97DF}"/>
              </a:ext>
            </a:extLst>
          </p:cNvPr>
          <p:cNvSpPr txBox="1"/>
          <p:nvPr/>
        </p:nvSpPr>
        <p:spPr>
          <a:xfrm>
            <a:off x="263188" y="112066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STEP2_MISSION_1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DB425-723C-49D3-909E-BECBDD3705DE}"/>
              </a:ext>
            </a:extLst>
          </p:cNvPr>
          <p:cNvSpPr txBox="1"/>
          <p:nvPr/>
        </p:nvSpPr>
        <p:spPr>
          <a:xfrm>
            <a:off x="2345489" y="536229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교육 로드맵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D7A9AC-DB08-4C24-BB1E-ECDB692BB3C6}"/>
              </a:ext>
            </a:extLst>
          </p:cNvPr>
          <p:cNvSpPr txBox="1"/>
          <p:nvPr/>
        </p:nvSpPr>
        <p:spPr>
          <a:xfrm>
            <a:off x="7717871" y="1745221"/>
            <a:ext cx="4060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4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JavaScript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알아보자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accent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A8A8F7-A842-4608-9E79-1175CA318F4B}"/>
              </a:ext>
            </a:extLst>
          </p:cNvPr>
          <p:cNvSpPr txBox="1"/>
          <p:nvPr/>
        </p:nvSpPr>
        <p:spPr>
          <a:xfrm>
            <a:off x="7717870" y="4558781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6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결과발표회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B5AA1A-6C48-42AF-8182-5508DFF7D924}"/>
              </a:ext>
            </a:extLst>
          </p:cNvPr>
          <p:cNvSpPr txBox="1"/>
          <p:nvPr/>
        </p:nvSpPr>
        <p:spPr>
          <a:xfrm>
            <a:off x="488742" y="3134977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5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나만의 위키 구현하기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AE29DF-19CB-493E-9A35-85079BA7EA2F}"/>
              </a:ext>
            </a:extLst>
          </p:cNvPr>
          <p:cNvSpPr txBox="1"/>
          <p:nvPr/>
        </p:nvSpPr>
        <p:spPr>
          <a:xfrm>
            <a:off x="5728752" y="174522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1DF47E-9A2F-46E2-B8B5-26CCA0B8F4E2}"/>
              </a:ext>
            </a:extLst>
          </p:cNvPr>
          <p:cNvSpPr txBox="1"/>
          <p:nvPr/>
        </p:nvSpPr>
        <p:spPr>
          <a:xfrm>
            <a:off x="5734349" y="313497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39FA16-9976-4C67-ADF5-5558F296B563}"/>
              </a:ext>
            </a:extLst>
          </p:cNvPr>
          <p:cNvSpPr txBox="1"/>
          <p:nvPr/>
        </p:nvSpPr>
        <p:spPr>
          <a:xfrm>
            <a:off x="5728751" y="455878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761212-2EF8-4BC4-B52A-A29E30F7463F}"/>
              </a:ext>
            </a:extLst>
          </p:cNvPr>
          <p:cNvSpPr txBox="1"/>
          <p:nvPr/>
        </p:nvSpPr>
        <p:spPr>
          <a:xfrm>
            <a:off x="7717870" y="2114553"/>
            <a:ext cx="43652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위키의 기본 기능인 추가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삭제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수정 기능을 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JS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기반하여 구현</a:t>
            </a:r>
            <a:endParaRPr lang="en-US" altLang="ko-KR" sz="1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추가적으로 학습자가 가장 많이 원한 기능을 추가적으로 구현</a:t>
            </a:r>
            <a:endParaRPr lang="en-US" altLang="ko-KR" sz="1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만들고자 하는 웹 페이지 혹은 기능을 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1~2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분 사이로 발표</a:t>
            </a:r>
            <a:endParaRPr lang="en-US" altLang="ko-KR" sz="1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75AF3-9165-404D-8B44-119F365CCA03}"/>
              </a:ext>
            </a:extLst>
          </p:cNvPr>
          <p:cNvSpPr txBox="1"/>
          <p:nvPr/>
        </p:nvSpPr>
        <p:spPr>
          <a:xfrm>
            <a:off x="7717870" y="2922581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+)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목표 및 과제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D1ABD-9ECE-4F08-BDB9-084016B2C308}"/>
              </a:ext>
            </a:extLst>
          </p:cNvPr>
          <p:cNvSpPr txBox="1"/>
          <p:nvPr/>
        </p:nvSpPr>
        <p:spPr>
          <a:xfrm>
            <a:off x="7717870" y="3159695"/>
            <a:ext cx="4009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앞서 배운 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JS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기초를 통하여 위키에 중요한 기능인 추가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삭제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수정을 구현하는 것을 목표로 한다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5E794-88D8-4853-8624-286B17BA0280}"/>
              </a:ext>
            </a:extLst>
          </p:cNvPr>
          <p:cNvSpPr txBox="1"/>
          <p:nvPr/>
        </p:nvSpPr>
        <p:spPr>
          <a:xfrm>
            <a:off x="488742" y="3510212"/>
            <a:ext cx="37112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지금까지 배운 내용들을 떠올리며 나만의 위키를 구현</a:t>
            </a:r>
            <a:endParaRPr lang="en-US" altLang="ko-KR" sz="1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4E8235-15EF-466D-8C43-D309CF007B04}"/>
              </a:ext>
            </a:extLst>
          </p:cNvPr>
          <p:cNvSpPr txBox="1"/>
          <p:nvPr/>
        </p:nvSpPr>
        <p:spPr>
          <a:xfrm>
            <a:off x="488742" y="3940580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+)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목표 및 과제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EA8CF-7A0C-432E-8B23-E1454AAA038B}"/>
              </a:ext>
            </a:extLst>
          </p:cNvPr>
          <p:cNvSpPr txBox="1"/>
          <p:nvPr/>
        </p:nvSpPr>
        <p:spPr>
          <a:xfrm>
            <a:off x="488742" y="4177694"/>
            <a:ext cx="40094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r>
              <a:rPr lang="ko-KR" altLang="en-US" sz="11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차시에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구현한 기능에 대하여 간단히 복습한다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학습 중에 생긴 문제를 학습자가 스스로 해결할 수 있도록 이끌어준다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(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일방적인 가르침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해결 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 -&gt; hint!!)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0A2FB-BE71-4907-953B-1478CCE66646}"/>
              </a:ext>
            </a:extLst>
          </p:cNvPr>
          <p:cNvSpPr txBox="1"/>
          <p:nvPr/>
        </p:nvSpPr>
        <p:spPr>
          <a:xfrm>
            <a:off x="7721505" y="4904555"/>
            <a:ext cx="4432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나만의 위키를 완성하고 결과물에 대하여 발표하는 시간을 가진다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FDEDA-DE11-44AC-8752-614EE23874B1}"/>
              </a:ext>
            </a:extLst>
          </p:cNvPr>
          <p:cNvSpPr txBox="1"/>
          <p:nvPr/>
        </p:nvSpPr>
        <p:spPr>
          <a:xfrm>
            <a:off x="7721505" y="5209666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+)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목표 및 과제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E8C47-3319-4357-B237-201D2B4BEC80}"/>
              </a:ext>
            </a:extLst>
          </p:cNvPr>
          <p:cNvSpPr txBox="1"/>
          <p:nvPr/>
        </p:nvSpPr>
        <p:spPr>
          <a:xfrm>
            <a:off x="7721505" y="5446780"/>
            <a:ext cx="4009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하나 이상의 결과물을 내어 다른 학습자들 앞에서 결과물에 대한 간략한 발표를 진행할 수 있도록 한다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DABAFA-F37B-4388-88A7-7F7E80B548BA}"/>
              </a:ext>
            </a:extLst>
          </p:cNvPr>
          <p:cNvCxnSpPr>
            <a:cxnSpLocks/>
          </p:cNvCxnSpPr>
          <p:nvPr/>
        </p:nvCxnSpPr>
        <p:spPr>
          <a:xfrm>
            <a:off x="335560" y="6515100"/>
            <a:ext cx="11526473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351E86-BADA-4FC8-8F48-7B250996520F}"/>
              </a:ext>
            </a:extLst>
          </p:cNvPr>
          <p:cNvSpPr txBox="1"/>
          <p:nvPr/>
        </p:nvSpPr>
        <p:spPr>
          <a:xfrm>
            <a:off x="5432998" y="6579850"/>
            <a:ext cx="13260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WEB 1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팀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골드키위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42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512</Words>
  <Application>Microsoft Office PowerPoint</Application>
  <PresentationFormat>와이드스크린</PresentationFormat>
  <Paragraphs>67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G마켓 산스 TTF Bold</vt:lpstr>
      <vt:lpstr>G마켓 산스 TTF Light</vt:lpstr>
      <vt:lpstr>G마켓 산스 TTF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곽현지</dc:creator>
  <cp:lastModifiedBy>곽현지</cp:lastModifiedBy>
  <cp:revision>9</cp:revision>
  <dcterms:created xsi:type="dcterms:W3CDTF">2020-11-12T13:16:24Z</dcterms:created>
  <dcterms:modified xsi:type="dcterms:W3CDTF">2020-11-13T12:59:29Z</dcterms:modified>
</cp:coreProperties>
</file>