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metadata" ContentType="application/binary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3.xml" ContentType="application/vnd.openxmlformats-officedocument.presentationml.slideLayout+xml"/>
  <Override PartName="/ppt/theme/themeOverride1.xml" ContentType="application/vnd.openxmlformats-officedocument.themeOverride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Override2.xml" ContentType="application/vnd.openxmlformats-officedocument.themeOverride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74" r:id="rId3"/>
    <p:sldId id="306" r:id="rId4"/>
    <p:sldId id="268" r:id="rId5"/>
    <p:sldId id="259" r:id="rId6"/>
    <p:sldId id="289" r:id="rId7"/>
    <p:sldId id="290" r:id="rId8"/>
    <p:sldId id="276" r:id="rId9"/>
    <p:sldId id="292" r:id="rId10"/>
    <p:sldId id="294" r:id="rId11"/>
    <p:sldId id="295" r:id="rId12"/>
    <p:sldId id="304" r:id="rId13"/>
    <p:sldId id="305" r:id="rId14"/>
    <p:sldId id="285" r:id="rId15"/>
    <p:sldId id="298" r:id="rId16"/>
    <p:sldId id="300" r:id="rId17"/>
    <p:sldId id="302" r:id="rId18"/>
    <p:sldId id="303" r:id="rId19"/>
    <p:sldId id="267" r:id="rId20"/>
    <p:sldId id="261" r:id="rId21"/>
  </p:sldIdLst>
  <p:sldSz cx="24384000" cy="13716000"/>
  <p:notesSz cx="6858000" cy="9144000"/>
  <p:embeddedFontLst>
    <p:embeddedFont>
      <p:font typeface="210 콤퓨타세탁 L" pitchFamily="18" charset="-127"/>
      <p:regular r:id="rId23"/>
    </p:embeddedFont>
    <p:embeddedFont>
      <p:font typeface="Helvetica Neue" charset="0"/>
      <p:regular r:id="rId24"/>
      <p:bold r:id="rId25"/>
      <p:italic r:id="rId26"/>
      <p:boldItalic r:id="rId27"/>
    </p:embeddedFont>
    <p:embeddedFont>
      <p:font typeface="Helvetica Neue Light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/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3" roundtripDataSignature="AMtx7mhXrKN6WLTKZ2uTUtJ4DgffNdaVC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ED7E35"/>
    <a:srgbClr val="CEDCFF"/>
    <a:srgbClr val="E6E6E6"/>
    <a:srgbClr val="F3AB3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4" d="100"/>
          <a:sy n="54" d="100"/>
        </p:scale>
        <p:origin x="-636" y="-114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xmlns="" val="42482543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xmlns="" val="41989434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xmlns="" val="5733090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xmlns="" val="16289235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xmlns="" val="16289235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xmlns="" val="16289235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xmlns="" val="187607814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xmlns="" val="18760781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xmlns="" val="20906700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xmlns="" val="42482543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xmlns="" val="20906700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 txBox="1">
            <a:spLocks noGrp="1"/>
          </p:cNvSpPr>
          <p:nvPr>
            <p:ph type="body" idx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20"/>
              <a:buFont typeface="Helvetica Neue"/>
              <a:buNone/>
              <a:defRPr sz="3420" b="1"/>
            </a:lvl1pPr>
            <a:lvl2pPr marL="914400" lvl="1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marL="1371600" lvl="2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marL="1828800" lvl="3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marL="2286000" lvl="4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11" name="Google Shape;11;p14"/>
          <p:cNvSpPr txBox="1">
            <a:spLocks noGrp="1"/>
          </p:cNvSpPr>
          <p:nvPr>
            <p:ph type="title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sz="11600"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2" name="Google Shape;12;p14"/>
          <p:cNvSpPr txBox="1">
            <a:spLocks noGrp="1"/>
          </p:cNvSpPr>
          <p:nvPr>
            <p:ph type="body" idx="2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 b="1"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 b="1"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 b="1"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 b="1"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 b="1"/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13" name="Google Shape;13;p14"/>
          <p:cNvSpPr txBox="1">
            <a:spLocks noGrp="1"/>
          </p:cNvSpPr>
          <p:nvPr>
            <p:ph type="sldNum" idx="1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의제">
  <p:cSld name="의제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3"/>
          <p:cNvSpPr txBox="1">
            <a:spLocks noGrp="1"/>
          </p:cNvSpPr>
          <p:nvPr>
            <p:ph type="title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3"/>
          <p:cNvSpPr txBox="1">
            <a:spLocks noGrp="1"/>
          </p:cNvSpPr>
          <p:nvPr>
            <p:ph type="body" idx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80"/>
              <a:buFont typeface="Helvetica Neue"/>
              <a:buNone/>
              <a:defRPr sz="5280" b="1"/>
            </a:lvl1pPr>
            <a:lvl2pPr marL="914400" lvl="1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marL="1371600" lvl="2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marL="1828800" lvl="3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marL="2286000" lvl="4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23"/>
          <p:cNvSpPr txBox="1">
            <a:spLocks noGrp="1"/>
          </p:cNvSpPr>
          <p:nvPr>
            <p:ph type="body" idx="2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/>
            </a:lvl1pPr>
            <a:lvl2pPr marL="914400" lvl="1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/>
            </a:lvl2pPr>
            <a:lvl3pPr marL="1371600" lvl="2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/>
            </a:lvl3pPr>
            <a:lvl4pPr marL="1828800" lvl="3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/>
            </a:lvl4pPr>
            <a:lvl5pPr marL="2286000" lvl="4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/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23"/>
          <p:cNvSpPr txBox="1">
            <a:spLocks noGrp="1"/>
          </p:cNvSpPr>
          <p:nvPr>
            <p:ph type="sldNum" idx="1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역서">
  <p:cSld name="내역서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4"/>
          <p:cNvSpPr txBox="1">
            <a:spLocks noGrp="1"/>
          </p:cNvSpPr>
          <p:nvPr>
            <p:ph type="body" idx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L="457200" lvl="0" indent="-228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sz="116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228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sz="116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lvl="2" indent="-228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sz="116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228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sz="116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228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sz="116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24"/>
          <p:cNvSpPr txBox="1">
            <a:spLocks noGrp="1"/>
          </p:cNvSpPr>
          <p:nvPr>
            <p:ph type="sldNum" idx="1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중요한 사실">
  <p:cSld name="중요한 사실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5"/>
          <p:cNvSpPr txBox="1">
            <a:spLocks noGrp="1"/>
          </p:cNvSpPr>
          <p:nvPr>
            <p:ph type="body" idx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>
            <a:lvl1pPr marL="457200" lvl="0" indent="-228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0"/>
              <a:buFont typeface="Helvetica Neue"/>
              <a:buNone/>
              <a:defRPr sz="25000" b="1"/>
            </a:lvl1pPr>
            <a:lvl2pPr marL="914400" lvl="1" indent="-228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0"/>
              <a:buFont typeface="Helvetica Neue"/>
              <a:buNone/>
              <a:defRPr sz="25000" b="1"/>
            </a:lvl2pPr>
            <a:lvl3pPr marL="1371600" lvl="2" indent="-228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0"/>
              <a:buFont typeface="Helvetica Neue"/>
              <a:buNone/>
              <a:defRPr sz="25000" b="1"/>
            </a:lvl3pPr>
            <a:lvl4pPr marL="1828800" lvl="3" indent="-228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0"/>
              <a:buFont typeface="Helvetica Neue"/>
              <a:buNone/>
              <a:defRPr sz="25000" b="1"/>
            </a:lvl4pPr>
            <a:lvl5pPr marL="2286000" lvl="4" indent="-228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0"/>
              <a:buFont typeface="Helvetica Neue"/>
              <a:buNone/>
              <a:defRPr sz="25000" b="1"/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60" name="Google Shape;60;p25"/>
          <p:cNvSpPr txBox="1">
            <a:spLocks noGrp="1"/>
          </p:cNvSpPr>
          <p:nvPr>
            <p:ph type="body" idx="2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80"/>
              <a:buFont typeface="Helvetica Neue"/>
              <a:buNone/>
              <a:defRPr sz="5280" b="1"/>
            </a:lvl1pPr>
            <a:lvl2pPr marL="914400" lvl="1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marL="1371600" lvl="2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marL="1828800" lvl="3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marL="2286000" lvl="4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25"/>
          <p:cNvSpPr txBox="1">
            <a:spLocks noGrp="1"/>
          </p:cNvSpPr>
          <p:nvPr>
            <p:ph type="sldNum" idx="1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인용">
  <p:cSld name="인용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6"/>
          <p:cNvSpPr txBox="1">
            <a:spLocks noGrp="1"/>
          </p:cNvSpPr>
          <p:nvPr>
            <p:ph type="body" idx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  <a:defRPr sz="3600" b="1"/>
            </a:lvl1pPr>
            <a:lvl2pPr marL="914400" lvl="1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marL="1371600" lvl="2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marL="1828800" lvl="3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marL="2286000" lvl="4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64" name="Google Shape;64;p26"/>
          <p:cNvSpPr txBox="1">
            <a:spLocks noGrp="1"/>
          </p:cNvSpPr>
          <p:nvPr>
            <p:ph type="body" idx="2"/>
          </p:nvPr>
        </p:nvSpPr>
        <p:spPr>
          <a:xfrm>
            <a:off x="1753923" y="4939860"/>
            <a:ext cx="20876153" cy="383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lvl="2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26"/>
          <p:cNvSpPr txBox="1">
            <a:spLocks noGrp="1"/>
          </p:cNvSpPr>
          <p:nvPr>
            <p:ph type="sldNum" idx="1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사진 - 3장">
  <p:cSld name="사진 - 3장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7"/>
          <p:cNvSpPr>
            <a:spLocks noGrp="1"/>
          </p:cNvSpPr>
          <p:nvPr>
            <p:ph type="pic" idx="2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68" name="Google Shape;68;p27"/>
          <p:cNvSpPr>
            <a:spLocks noGrp="1"/>
          </p:cNvSpPr>
          <p:nvPr>
            <p:ph type="pic" idx="3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69" name="Google Shape;69;p27"/>
          <p:cNvSpPr>
            <a:spLocks noGrp="1"/>
          </p:cNvSpPr>
          <p:nvPr>
            <p:ph type="pic" idx="4"/>
          </p:nvPr>
        </p:nvSpPr>
        <p:spPr>
          <a:xfrm>
            <a:off x="-139700" y="495300"/>
            <a:ext cx="16611600" cy="12458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0" name="Google Shape;70;p27"/>
          <p:cNvSpPr txBox="1">
            <a:spLocks noGrp="1"/>
          </p:cNvSpPr>
          <p:nvPr>
            <p:ph type="sldNum" idx="1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사진">
  <p:cSld name="사진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8"/>
          <p:cNvSpPr>
            <a:spLocks noGrp="1"/>
          </p:cNvSpPr>
          <p:nvPr>
            <p:ph type="pic" idx="2"/>
          </p:nvPr>
        </p:nvSpPr>
        <p:spPr>
          <a:xfrm>
            <a:off x="-1333500" y="-5524500"/>
            <a:ext cx="27051001" cy="216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3" name="Google Shape;73;p28"/>
          <p:cNvSpPr txBox="1">
            <a:spLocks noGrp="1"/>
          </p:cNvSpPr>
          <p:nvPr>
            <p:ph type="sldNum" idx="1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페이지">
  <p:cSld name="빈 페이지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9"/>
          <p:cNvSpPr txBox="1">
            <a:spLocks noGrp="1"/>
          </p:cNvSpPr>
          <p:nvPr>
            <p:ph type="sldNum" idx="1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구분점">
  <p:cSld name="제목 및 구분점 2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0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799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0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21005799" cy="92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L="457200" lvl="0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79" name="Google Shape;79;p30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부제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5"/>
          <p:cNvSpPr txBox="1">
            <a:spLocks noGrp="1"/>
          </p:cNvSpPr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5"/>
          <p:cNvSpPr txBox="1">
            <a:spLocks noGrp="1"/>
          </p:cNvSpPr>
          <p:nvPr>
            <p:ph type="body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17" name="Google Shape;17;p15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사진">
  <p:cSld name="제목 및 사진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6"/>
          <p:cNvSpPr>
            <a:spLocks noGrp="1"/>
          </p:cNvSpPr>
          <p:nvPr>
            <p:ph type="pic" idx="2"/>
          </p:nvPr>
        </p:nvSpPr>
        <p:spPr>
          <a:xfrm>
            <a:off x="-1155700" y="-1295400"/>
            <a:ext cx="26746199" cy="16018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0" name="Google Shape;20;p16"/>
          <p:cNvSpPr txBox="1">
            <a:spLocks noGrp="1"/>
          </p:cNvSpPr>
          <p:nvPr>
            <p:ph type="title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sz="11600"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6"/>
          <p:cNvSpPr txBox="1">
            <a:spLocks noGrp="1"/>
          </p:cNvSpPr>
          <p:nvPr>
            <p:ph type="body" idx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20"/>
              <a:buFont typeface="Helvetica Neue"/>
              <a:buNone/>
              <a:defRPr sz="3420" b="1"/>
            </a:lvl1pPr>
            <a:lvl2pPr marL="914400" lvl="1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marL="1371600" lvl="2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marL="1828800" lvl="3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marL="2286000" lvl="4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16"/>
          <p:cNvSpPr txBox="1">
            <a:spLocks noGrp="1"/>
          </p:cNvSpPr>
          <p:nvPr>
            <p:ph type="body" idx="3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 b="1"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 b="1"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 b="1"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 b="1"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 b="1"/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23" name="Google Shape;23;p16"/>
          <p:cNvSpPr txBox="1">
            <a:spLocks noGrp="1"/>
          </p:cNvSpPr>
          <p:nvPr>
            <p:ph type="sldNum" idx="1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사진 대체">
  <p:cSld name="제목 및 사진 대체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7"/>
          <p:cNvSpPr>
            <a:spLocks noGrp="1"/>
          </p:cNvSpPr>
          <p:nvPr>
            <p:ph type="pic" idx="2"/>
          </p:nvPr>
        </p:nvSpPr>
        <p:spPr>
          <a:xfrm>
            <a:off x="10972800" y="-203200"/>
            <a:ext cx="12144836" cy="141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6" name="Google Shape;26;p17"/>
          <p:cNvSpPr txBox="1">
            <a:spLocks noGrp="1"/>
          </p:cNvSpPr>
          <p:nvPr>
            <p:ph type="title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7"/>
          <p:cNvSpPr txBox="1">
            <a:spLocks noGrp="1"/>
          </p:cNvSpPr>
          <p:nvPr>
            <p:ph type="body" idx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 b="1"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 b="1"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 b="1"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 b="1"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 b="1"/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17"/>
          <p:cNvSpPr txBox="1">
            <a:spLocks noGrp="1"/>
          </p:cNvSpPr>
          <p:nvPr>
            <p:ph type="sldNum" idx="1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구분점">
  <p:cSld name="제목 및 구분점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8"/>
          <p:cNvSpPr txBox="1">
            <a:spLocks noGrp="1"/>
          </p:cNvSpPr>
          <p:nvPr>
            <p:ph type="title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8"/>
          <p:cNvSpPr txBox="1">
            <a:spLocks noGrp="1"/>
          </p:cNvSpPr>
          <p:nvPr>
            <p:ph type="body" idx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80"/>
              <a:buFont typeface="Helvetica Neue"/>
              <a:buNone/>
              <a:defRPr sz="5280" b="1"/>
            </a:lvl1pPr>
            <a:lvl2pPr marL="914400" lvl="1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marL="1371600" lvl="2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marL="1828800" lvl="3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marL="2286000" lvl="4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8"/>
          <p:cNvSpPr txBox="1">
            <a:spLocks noGrp="1"/>
          </p:cNvSpPr>
          <p:nvPr>
            <p:ph type="body" idx="2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1pPr>
            <a:lvl2pPr marL="914400" lvl="1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marL="1371600" lvl="2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marL="1828800" lvl="3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marL="2286000" lvl="4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8"/>
          <p:cNvSpPr txBox="1">
            <a:spLocks noGrp="1"/>
          </p:cNvSpPr>
          <p:nvPr>
            <p:ph type="sldNum" idx="1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분점">
  <p:cSld name="구분점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9"/>
          <p:cNvSpPr txBox="1">
            <a:spLocks noGrp="1"/>
          </p:cNvSpPr>
          <p:nvPr>
            <p:ph type="body" idx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1pPr>
            <a:lvl2pPr marL="914400" lvl="1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marL="1371600" lvl="2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marL="1828800" lvl="3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marL="2286000" lvl="4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9"/>
          <p:cNvSpPr txBox="1">
            <a:spLocks noGrp="1"/>
          </p:cNvSpPr>
          <p:nvPr>
            <p:ph type="sldNum" idx="1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, 구분점 및 사진">
  <p:cSld name="제목, 구분점 및 사진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0"/>
          <p:cNvSpPr txBox="1">
            <a:spLocks noGrp="1"/>
          </p:cNvSpPr>
          <p:nvPr>
            <p:ph type="body" idx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80"/>
              <a:buFont typeface="Helvetica Neue"/>
              <a:buNone/>
              <a:defRPr sz="5280" b="1"/>
            </a:lvl1pPr>
            <a:lvl2pPr marL="914400" lvl="1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marL="1371600" lvl="2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marL="1828800" lvl="3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marL="2286000" lvl="4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20"/>
          <p:cNvSpPr txBox="1">
            <a:spLocks noGrp="1"/>
          </p:cNvSpPr>
          <p:nvPr>
            <p:ph type="body" idx="2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1pPr>
            <a:lvl2pPr marL="914400" lvl="1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marL="1371600" lvl="2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marL="1828800" lvl="3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marL="2286000" lvl="4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20"/>
          <p:cNvSpPr>
            <a:spLocks noGrp="1"/>
          </p:cNvSpPr>
          <p:nvPr>
            <p:ph type="pic" idx="3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1" name="Google Shape;41;p20"/>
          <p:cNvSpPr txBox="1">
            <a:spLocks noGrp="1"/>
          </p:cNvSpPr>
          <p:nvPr>
            <p:ph type="title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0"/>
          <p:cNvSpPr txBox="1">
            <a:spLocks noGrp="1"/>
          </p:cNvSpPr>
          <p:nvPr>
            <p:ph type="sldNum" idx="1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섹션">
  <p:cSld name="섹션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1"/>
          <p:cNvSpPr txBox="1">
            <a:spLocks noGrp="1"/>
          </p:cNvSpPr>
          <p:nvPr>
            <p:ph type="title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sz="11600" b="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21"/>
          <p:cNvSpPr txBox="1">
            <a:spLocks noGrp="1"/>
          </p:cNvSpPr>
          <p:nvPr>
            <p:ph type="sldNum" idx="1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전용">
  <p:cSld name="제목 전용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2"/>
          <p:cNvSpPr txBox="1">
            <a:spLocks noGrp="1"/>
          </p:cNvSpPr>
          <p:nvPr>
            <p:ph type="title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2"/>
          <p:cNvSpPr txBox="1">
            <a:spLocks noGrp="1"/>
          </p:cNvSpPr>
          <p:nvPr>
            <p:ph type="body" idx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80"/>
              <a:buFont typeface="Helvetica Neue"/>
              <a:buNone/>
              <a:defRPr sz="5280" b="1"/>
            </a:lvl1pPr>
            <a:lvl2pPr marL="914400" lvl="1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marL="1371600" lvl="2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marL="1828800" lvl="3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marL="2286000" lvl="4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22"/>
          <p:cNvSpPr txBox="1">
            <a:spLocks noGrp="1"/>
          </p:cNvSpPr>
          <p:nvPr>
            <p:ph type="sldNum" idx="1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>
            <a:spLocks noGrp="1"/>
          </p:cNvSpPr>
          <p:nvPr>
            <p:ph type="title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" name="Google Shape;7;p13"/>
          <p:cNvSpPr txBox="1">
            <a:spLocks noGrp="1"/>
          </p:cNvSpPr>
          <p:nvPr>
            <p:ph type="body" idx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marR="0" lvl="0" indent="-603504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603504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603504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603504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603504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603504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603504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603504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603503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" name="Google Shape;8;p13"/>
          <p:cNvSpPr txBox="1">
            <a:spLocks noGrp="1"/>
          </p:cNvSpPr>
          <p:nvPr>
            <p:ph type="sldNum" idx="1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jpe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EDCFF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 descr="Artboard Copy 13.jpg"/>
          <p:cNvPicPr preferRelativeResize="0"/>
          <p:nvPr/>
        </p:nvPicPr>
        <p:blipFill rotWithShape="1">
          <a:blip r:embed="rId3">
            <a:alphaModFix/>
            <a:lum bright="70000" contrast="-70000"/>
          </a:blip>
          <a:srcRect/>
          <a:stretch/>
        </p:blipFill>
        <p:spPr>
          <a:xfrm>
            <a:off x="-1" y="-99557"/>
            <a:ext cx="24384001" cy="14158453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"/>
          <p:cNvSpPr txBox="1"/>
          <p:nvPr/>
        </p:nvSpPr>
        <p:spPr>
          <a:xfrm>
            <a:off x="1517625" y="3166764"/>
            <a:ext cx="12008100" cy="114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Arial"/>
              <a:buNone/>
            </a:pPr>
            <a:r>
              <a:rPr lang="en-US" altLang="ko-KR" sz="7500" b="1" dirty="0" smtClean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1</a:t>
            </a:r>
            <a:r>
              <a:rPr lang="ko-KR" altLang="en-US" sz="7500" b="1" dirty="0" err="1" smtClean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차시</a:t>
            </a:r>
            <a:r>
              <a:rPr lang="en-US" altLang="ko-KR" sz="7500" b="1" dirty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: </a:t>
            </a:r>
            <a:r>
              <a:rPr lang="ko-KR" altLang="en-US" sz="7500" b="1" dirty="0" err="1" smtClean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아두이노와</a:t>
            </a:r>
            <a:r>
              <a:rPr lang="ko-KR" altLang="en-US" sz="7500" b="1" dirty="0" smtClean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 친해지기</a:t>
            </a:r>
            <a:endParaRPr b="1" dirty="0">
              <a:solidFill>
                <a:schemeClr val="bg1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  <a:cs typeface="Noto Sans KR"/>
              <a:sym typeface="Noto Sans KR"/>
            </a:endParaRPr>
          </a:p>
        </p:txBody>
      </p:sp>
      <p:pic>
        <p:nvPicPr>
          <p:cNvPr id="86" name="Google Shape;86;p1" descr="Fill 4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817859" y="12280128"/>
            <a:ext cx="4508500" cy="38100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A5F849EF-B655-4858-ACD0-A54B96D8A4AD}"/>
              </a:ext>
            </a:extLst>
          </p:cNvPr>
          <p:cNvSpPr txBox="1"/>
          <p:nvPr/>
        </p:nvSpPr>
        <p:spPr>
          <a:xfrm>
            <a:off x="2205318" y="4769224"/>
            <a:ext cx="15448460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500" dirty="0" smtClean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-</a:t>
            </a:r>
            <a:r>
              <a:rPr lang="ko-KR" altLang="en-US" sz="4500" dirty="0" err="1" smtClean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아두이노</a:t>
            </a:r>
            <a:r>
              <a:rPr lang="en-US" altLang="ko-KR" sz="4500" dirty="0" smtClean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/</a:t>
            </a:r>
            <a:r>
              <a:rPr lang="ko-KR" altLang="en-US" sz="4500" dirty="0" smtClean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아날로그와 </a:t>
            </a:r>
            <a:r>
              <a:rPr lang="ko-KR" altLang="en-US" sz="4500" dirty="0" smtClean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디지털</a:t>
            </a:r>
            <a:r>
              <a:rPr lang="en-US" altLang="ko-KR" sz="4500" dirty="0" smtClean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/</a:t>
            </a:r>
            <a:r>
              <a:rPr lang="ko-KR" altLang="en-US" sz="4500" dirty="0" smtClean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입력</a:t>
            </a:r>
            <a:r>
              <a:rPr lang="en-US" altLang="ko-KR" sz="4500" dirty="0" smtClean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, </a:t>
            </a:r>
            <a:r>
              <a:rPr lang="ko-KR" altLang="en-US" sz="4500" dirty="0" smtClean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출력</a:t>
            </a:r>
            <a:r>
              <a:rPr lang="en-US" altLang="ko-KR" sz="4500" dirty="0" smtClean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, </a:t>
            </a:r>
            <a:r>
              <a:rPr lang="ko-KR" altLang="en-US" sz="4500" dirty="0" smtClean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처리장치</a:t>
            </a:r>
            <a:r>
              <a:rPr lang="en-US" altLang="ko-KR" sz="4500" dirty="0" smtClean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/LED</a:t>
            </a:r>
            <a:r>
              <a:rPr lang="ko-KR" altLang="en-US" sz="4500" dirty="0" smtClean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 </a:t>
            </a:r>
            <a:r>
              <a:rPr lang="ko-KR" altLang="en-US" sz="4500" dirty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실습</a:t>
            </a:r>
            <a:r>
              <a:rPr lang="en-US" altLang="ko-KR" sz="4500" dirty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-</a:t>
            </a:r>
            <a:endParaRPr lang="ko-KR" altLang="en-US" sz="4500" dirty="0">
              <a:solidFill>
                <a:schemeClr val="bg1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EDCFF"/>
        </a:solid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8"/>
          <p:cNvSpPr txBox="1"/>
          <p:nvPr/>
        </p:nvSpPr>
        <p:spPr>
          <a:xfrm>
            <a:off x="2950575" y="5656262"/>
            <a:ext cx="18482700" cy="1641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0"/>
              <a:buFont typeface="Arial"/>
              <a:buNone/>
            </a:pPr>
            <a:r>
              <a:rPr lang="ko-KR" altLang="en-US" sz="10000" dirty="0" smtClean="0">
                <a:solidFill>
                  <a:srgbClr val="FFFFFF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입력</a:t>
            </a:r>
            <a:r>
              <a:rPr lang="en-US" altLang="ko-KR" sz="10000" dirty="0" smtClean="0">
                <a:solidFill>
                  <a:srgbClr val="FFFFFF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, </a:t>
            </a:r>
            <a:r>
              <a:rPr lang="ko-KR" altLang="en-US" sz="10000" dirty="0" smtClean="0">
                <a:solidFill>
                  <a:srgbClr val="FFFFFF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출력</a:t>
            </a:r>
            <a:r>
              <a:rPr lang="en-US" altLang="ko-KR" sz="10000" dirty="0" smtClean="0">
                <a:solidFill>
                  <a:srgbClr val="FFFFFF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, </a:t>
            </a:r>
            <a:r>
              <a:rPr lang="ko-KR" altLang="en-US" sz="10000" dirty="0" smtClean="0">
                <a:solidFill>
                  <a:srgbClr val="FFFFFF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처리장치</a:t>
            </a:r>
            <a:endParaRPr dirty="0">
              <a:latin typeface="210 콤퓨타세탁 L" panose="02020603020101020101" pitchFamily="18" charset="-127"/>
              <a:ea typeface="210 콤퓨타세탁 L" panose="02020603020101020101" pitchFamily="18" charset="-127"/>
              <a:cs typeface="Noto Sans KR"/>
              <a:sym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29582215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4" descr="Fill 4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817859" y="12280128"/>
            <a:ext cx="4508500" cy="381001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4"/>
          <p:cNvSpPr/>
          <p:nvPr/>
        </p:nvSpPr>
        <p:spPr>
          <a:xfrm>
            <a:off x="12948579" y="0"/>
            <a:ext cx="11430001" cy="13716002"/>
          </a:xfrm>
          <a:prstGeom prst="rect">
            <a:avLst/>
          </a:prstGeom>
          <a:solidFill>
            <a:srgbClr val="E5E7E9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9" name="Google Shape;119;p4"/>
          <p:cNvSpPr txBox="1"/>
          <p:nvPr/>
        </p:nvSpPr>
        <p:spPr>
          <a:xfrm>
            <a:off x="16649148" y="6552838"/>
            <a:ext cx="4028700" cy="610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A7780"/>
              </a:buClr>
              <a:buSzPts val="3000"/>
              <a:buFont typeface="Arial"/>
              <a:buNone/>
            </a:pPr>
            <a:r>
              <a:rPr lang="en-US" sz="3000" i="0" u="none" strike="noStrike" cap="none" dirty="0" err="1">
                <a:solidFill>
                  <a:srgbClr val="6A7780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코드나</a:t>
            </a:r>
            <a:r>
              <a:rPr lang="en-US" sz="3000" i="0" u="none" strike="noStrike" cap="none" dirty="0">
                <a:solidFill>
                  <a:srgbClr val="6A7780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 </a:t>
            </a:r>
            <a:r>
              <a:rPr lang="en-US" sz="3000" i="0" u="none" strike="noStrike" cap="none" dirty="0" err="1">
                <a:solidFill>
                  <a:srgbClr val="6A7780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사진</a:t>
            </a:r>
            <a:r>
              <a:rPr lang="en-US" sz="3000" i="0" u="none" strike="noStrike" cap="none" dirty="0">
                <a:solidFill>
                  <a:srgbClr val="6A7780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 등…</a:t>
            </a:r>
            <a:endParaRPr dirty="0">
              <a:latin typeface="210 콤퓨타세탁 L" panose="02020603020101020101" pitchFamily="18" charset="-127"/>
              <a:ea typeface="210 콤퓨타세탁 L" panose="02020603020101020101" pitchFamily="18" charset="-127"/>
              <a:cs typeface="Noto Sans KR"/>
              <a:sym typeface="Noto Sans KR"/>
            </a:endParaRPr>
          </a:p>
        </p:txBody>
      </p:sp>
      <p:sp>
        <p:nvSpPr>
          <p:cNvPr id="120" name="Google Shape;120;p4"/>
          <p:cNvSpPr txBox="1"/>
          <p:nvPr/>
        </p:nvSpPr>
        <p:spPr>
          <a:xfrm>
            <a:off x="1219200" y="1066800"/>
            <a:ext cx="53430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1A9"/>
              </a:buClr>
              <a:buSzPts val="3500"/>
              <a:buFont typeface="Arial"/>
              <a:buNone/>
            </a:pPr>
            <a:r>
              <a:rPr lang="ko-KR" altLang="en-US" sz="3500" dirty="0" smtClean="0">
                <a:solidFill>
                  <a:srgbClr val="97A1A9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입력</a:t>
            </a:r>
            <a:r>
              <a:rPr lang="en-US" altLang="ko-KR" sz="3500" dirty="0" smtClean="0">
                <a:solidFill>
                  <a:srgbClr val="97A1A9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, </a:t>
            </a:r>
            <a:r>
              <a:rPr lang="ko-KR" altLang="en-US" sz="3500" dirty="0" smtClean="0">
                <a:solidFill>
                  <a:srgbClr val="97A1A9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출력</a:t>
            </a:r>
            <a:r>
              <a:rPr lang="en-US" altLang="ko-KR" sz="3500" dirty="0" smtClean="0">
                <a:solidFill>
                  <a:srgbClr val="97A1A9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, </a:t>
            </a:r>
            <a:r>
              <a:rPr lang="ko-KR" altLang="en-US" sz="3500" dirty="0" smtClean="0">
                <a:solidFill>
                  <a:srgbClr val="97A1A9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처리장치</a:t>
            </a:r>
            <a:endParaRPr dirty="0">
              <a:latin typeface="210 콤퓨타세탁 L" panose="02020603020101020101" pitchFamily="18" charset="-127"/>
              <a:ea typeface="210 콤퓨타세탁 L" panose="02020603020101020101" pitchFamily="18" charset="-127"/>
              <a:cs typeface="Noto Sans KR"/>
              <a:sym typeface="Noto Sans KR"/>
            </a:endParaRPr>
          </a:p>
        </p:txBody>
      </p:sp>
      <p:sp>
        <p:nvSpPr>
          <p:cNvPr id="121" name="Google Shape;121;p4"/>
          <p:cNvSpPr txBox="1"/>
          <p:nvPr/>
        </p:nvSpPr>
        <p:spPr>
          <a:xfrm>
            <a:off x="1219200" y="1805325"/>
            <a:ext cx="10536000" cy="12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6000"/>
              <a:buFont typeface="Arial"/>
              <a:buNone/>
            </a:pPr>
            <a:r>
              <a:rPr lang="ko-KR" altLang="en-US" sz="6000" b="1" dirty="0" smtClean="0">
                <a:solidFill>
                  <a:srgbClr val="111518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입력장치</a:t>
            </a:r>
            <a:endParaRPr b="1" dirty="0">
              <a:latin typeface="210 콤퓨타세탁 L" panose="02020603020101020101" pitchFamily="18" charset="-127"/>
              <a:ea typeface="210 콤퓨타세탁 L" panose="02020603020101020101" pitchFamily="18" charset="-127"/>
              <a:cs typeface="Noto Sans KR"/>
              <a:sym typeface="Noto Sans KR"/>
            </a:endParaRPr>
          </a:p>
        </p:txBody>
      </p:sp>
      <p:sp>
        <p:nvSpPr>
          <p:cNvPr id="122" name="Google Shape;122;p4"/>
          <p:cNvSpPr txBox="1"/>
          <p:nvPr/>
        </p:nvSpPr>
        <p:spPr>
          <a:xfrm>
            <a:off x="1219200" y="4108450"/>
            <a:ext cx="9969600" cy="20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  <a:buFont typeface="Arial"/>
              <a:buNone/>
            </a:pPr>
            <a:r>
              <a:rPr lang="en-US" altLang="ko-KR" sz="4500" i="0" u="none" strike="noStrike" cap="none" dirty="0" smtClean="0">
                <a:solidFill>
                  <a:srgbClr val="111518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-</a:t>
            </a:r>
            <a:r>
              <a:rPr lang="ko-KR" altLang="en-US" sz="4500" i="0" u="none" strike="noStrike" cap="none" dirty="0" smtClean="0">
                <a:solidFill>
                  <a:srgbClr val="111518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버튼</a:t>
            </a:r>
            <a:r>
              <a:rPr lang="en-US" altLang="ko-KR" sz="4500" i="0" u="none" strike="noStrike" cap="none" dirty="0" smtClean="0">
                <a:solidFill>
                  <a:srgbClr val="111518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(</a:t>
            </a:r>
            <a:r>
              <a:rPr lang="ko-KR" altLang="en-US" sz="4500" i="0" u="none" strike="noStrike" cap="none" dirty="0" smtClean="0">
                <a:solidFill>
                  <a:srgbClr val="111518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디지털</a:t>
            </a:r>
            <a:r>
              <a:rPr lang="en-US" altLang="ko-KR" sz="4500" i="0" u="none" strike="noStrike" cap="none" dirty="0" smtClean="0">
                <a:solidFill>
                  <a:srgbClr val="111518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), </a:t>
            </a:r>
            <a:r>
              <a:rPr lang="ko-KR" altLang="en-US" sz="4500" i="0" u="none" strike="noStrike" cap="none" dirty="0" smtClean="0">
                <a:solidFill>
                  <a:srgbClr val="111518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센서</a:t>
            </a:r>
            <a:r>
              <a:rPr lang="en-US" altLang="ko-KR" sz="4500" i="0" u="none" strike="noStrike" cap="none" dirty="0" smtClean="0">
                <a:solidFill>
                  <a:srgbClr val="111518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(</a:t>
            </a:r>
            <a:r>
              <a:rPr lang="ko-KR" altLang="en-US" sz="4500" i="0" u="none" strike="noStrike" cap="none" dirty="0" smtClean="0">
                <a:solidFill>
                  <a:srgbClr val="111518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아날로그</a:t>
            </a:r>
            <a:r>
              <a:rPr lang="en-US" altLang="ko-KR" sz="4500" i="0" u="none" strike="noStrike" cap="none" dirty="0" smtClean="0">
                <a:solidFill>
                  <a:srgbClr val="111518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)</a:t>
            </a: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  <a:buFont typeface="Arial"/>
              <a:buNone/>
            </a:pPr>
            <a:endParaRPr lang="en-US" altLang="ko-KR" sz="4500" dirty="0" smtClean="0">
              <a:solidFill>
                <a:srgbClr val="111518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  <a:cs typeface="Noto Sans KR"/>
              <a:sym typeface="Noto Sans KR"/>
            </a:endParaRP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  <a:buFont typeface="Arial"/>
              <a:buNone/>
            </a:pPr>
            <a:r>
              <a:rPr lang="en-US" altLang="ko-KR" sz="4500" i="0" u="none" strike="noStrike" cap="none" dirty="0" smtClean="0">
                <a:solidFill>
                  <a:srgbClr val="111518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-</a:t>
            </a:r>
            <a:r>
              <a:rPr lang="ko-KR" altLang="en-US" sz="4500" i="0" u="none" strike="noStrike" cap="none" dirty="0" err="1" smtClean="0">
                <a:solidFill>
                  <a:srgbClr val="111518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실세계로부터</a:t>
            </a:r>
            <a:r>
              <a:rPr lang="ko-KR" altLang="en-US" sz="4500" i="0" u="none" strike="noStrike" cap="none" dirty="0" smtClean="0">
                <a:solidFill>
                  <a:srgbClr val="111518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 정보를 입력 받음</a:t>
            </a:r>
            <a:endParaRPr lang="en-US" altLang="ko-KR" sz="4500" i="0" u="none" strike="noStrike" cap="none" dirty="0">
              <a:solidFill>
                <a:srgbClr val="111518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  <a:cs typeface="Noto Sans KR"/>
              <a:sym typeface="Noto Sans KR"/>
            </a:endParaRPr>
          </a:p>
        </p:txBody>
      </p:sp>
      <p:pic>
        <p:nvPicPr>
          <p:cNvPr id="8" name="그림 7" descr="아두이노 버튼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48188" y="1789235"/>
            <a:ext cx="3937488" cy="3521319"/>
          </a:xfrm>
          <a:prstGeom prst="rect">
            <a:avLst/>
          </a:prstGeom>
        </p:spPr>
      </p:pic>
      <p:pic>
        <p:nvPicPr>
          <p:cNvPr id="9" name="그림 8" descr="아두이노 센서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053904" y="1395412"/>
            <a:ext cx="4296142" cy="429614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4771077" y="5468816"/>
            <a:ext cx="24794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210 콤퓨타세탁 L" pitchFamily="18" charset="-127"/>
                <a:ea typeface="210 콤퓨타세탁 L" pitchFamily="18" charset="-127"/>
              </a:rPr>
              <a:t>버튼</a:t>
            </a:r>
            <a:endParaRPr lang="ko-KR" altLang="en-US" sz="2800" dirty="0">
              <a:latin typeface="210 콤퓨타세탁 L" pitchFamily="18" charset="-127"/>
              <a:ea typeface="210 콤퓨타세탁 L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9425139" y="5480539"/>
            <a:ext cx="24794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210 콤퓨타세탁 L" pitchFamily="18" charset="-127"/>
                <a:ea typeface="210 콤퓨타세탁 L" pitchFamily="18" charset="-127"/>
              </a:rPr>
              <a:t>센서</a:t>
            </a:r>
            <a:endParaRPr lang="ko-KR" altLang="en-US" sz="2800" dirty="0">
              <a:latin typeface="210 콤퓨타세탁 L" pitchFamily="18" charset="-127"/>
              <a:ea typeface="210 콤퓨타세탁 L" pitchFamily="18" charset="-127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4" descr="Fill 4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817859" y="12280128"/>
            <a:ext cx="4508500" cy="381001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4"/>
          <p:cNvSpPr/>
          <p:nvPr/>
        </p:nvSpPr>
        <p:spPr>
          <a:xfrm>
            <a:off x="12948579" y="0"/>
            <a:ext cx="11430001" cy="13716002"/>
          </a:xfrm>
          <a:prstGeom prst="rect">
            <a:avLst/>
          </a:prstGeom>
          <a:solidFill>
            <a:srgbClr val="E5E7E9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9" name="Google Shape;119;p4"/>
          <p:cNvSpPr txBox="1"/>
          <p:nvPr/>
        </p:nvSpPr>
        <p:spPr>
          <a:xfrm>
            <a:off x="16649148" y="6552838"/>
            <a:ext cx="4028700" cy="610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A7780"/>
              </a:buClr>
              <a:buSzPts val="3000"/>
              <a:buFont typeface="Arial"/>
              <a:buNone/>
            </a:pPr>
            <a:r>
              <a:rPr lang="en-US" sz="3000" i="0" u="none" strike="noStrike" cap="none" dirty="0" err="1">
                <a:solidFill>
                  <a:srgbClr val="6A7780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코드나</a:t>
            </a:r>
            <a:r>
              <a:rPr lang="en-US" sz="3000" i="0" u="none" strike="noStrike" cap="none" dirty="0">
                <a:solidFill>
                  <a:srgbClr val="6A7780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 </a:t>
            </a:r>
            <a:r>
              <a:rPr lang="en-US" sz="3000" i="0" u="none" strike="noStrike" cap="none" dirty="0" err="1">
                <a:solidFill>
                  <a:srgbClr val="6A7780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사진</a:t>
            </a:r>
            <a:r>
              <a:rPr lang="en-US" sz="3000" i="0" u="none" strike="noStrike" cap="none" dirty="0">
                <a:solidFill>
                  <a:srgbClr val="6A7780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 등…</a:t>
            </a:r>
            <a:endParaRPr dirty="0">
              <a:latin typeface="210 콤퓨타세탁 L" panose="02020603020101020101" pitchFamily="18" charset="-127"/>
              <a:ea typeface="210 콤퓨타세탁 L" panose="02020603020101020101" pitchFamily="18" charset="-127"/>
              <a:cs typeface="Noto Sans KR"/>
              <a:sym typeface="Noto Sans KR"/>
            </a:endParaRPr>
          </a:p>
        </p:txBody>
      </p:sp>
      <p:sp>
        <p:nvSpPr>
          <p:cNvPr id="120" name="Google Shape;120;p4"/>
          <p:cNvSpPr txBox="1"/>
          <p:nvPr/>
        </p:nvSpPr>
        <p:spPr>
          <a:xfrm>
            <a:off x="1219200" y="1066800"/>
            <a:ext cx="53430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1A9"/>
              </a:buClr>
              <a:buSzPts val="3500"/>
              <a:buFont typeface="Arial"/>
              <a:buNone/>
            </a:pPr>
            <a:r>
              <a:rPr lang="ko-KR" altLang="en-US" sz="3500" dirty="0" smtClean="0">
                <a:solidFill>
                  <a:srgbClr val="97A1A9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입력</a:t>
            </a:r>
            <a:r>
              <a:rPr lang="en-US" altLang="ko-KR" sz="3500" dirty="0" smtClean="0">
                <a:solidFill>
                  <a:srgbClr val="97A1A9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, </a:t>
            </a:r>
            <a:r>
              <a:rPr lang="ko-KR" altLang="en-US" sz="3500" dirty="0" smtClean="0">
                <a:solidFill>
                  <a:srgbClr val="97A1A9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출력</a:t>
            </a:r>
            <a:r>
              <a:rPr lang="en-US" altLang="ko-KR" sz="3500" dirty="0" smtClean="0">
                <a:solidFill>
                  <a:srgbClr val="97A1A9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, </a:t>
            </a:r>
            <a:r>
              <a:rPr lang="ko-KR" altLang="en-US" sz="3500" dirty="0" smtClean="0">
                <a:solidFill>
                  <a:srgbClr val="97A1A9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처리장치</a:t>
            </a:r>
            <a:endParaRPr dirty="0">
              <a:latin typeface="210 콤퓨타세탁 L" panose="02020603020101020101" pitchFamily="18" charset="-127"/>
              <a:ea typeface="210 콤퓨타세탁 L" panose="02020603020101020101" pitchFamily="18" charset="-127"/>
              <a:cs typeface="Noto Sans KR"/>
              <a:sym typeface="Noto Sans KR"/>
            </a:endParaRPr>
          </a:p>
        </p:txBody>
      </p:sp>
      <p:sp>
        <p:nvSpPr>
          <p:cNvPr id="121" name="Google Shape;121;p4"/>
          <p:cNvSpPr txBox="1"/>
          <p:nvPr/>
        </p:nvSpPr>
        <p:spPr>
          <a:xfrm>
            <a:off x="1219200" y="1805325"/>
            <a:ext cx="10536000" cy="12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6000"/>
              <a:buFont typeface="Arial"/>
              <a:buNone/>
            </a:pPr>
            <a:r>
              <a:rPr lang="ko-KR" altLang="en-US" sz="6000" b="1" dirty="0" smtClean="0">
                <a:solidFill>
                  <a:srgbClr val="111518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처리장치</a:t>
            </a:r>
            <a:endParaRPr b="1" dirty="0">
              <a:latin typeface="210 콤퓨타세탁 L" panose="02020603020101020101" pitchFamily="18" charset="-127"/>
              <a:ea typeface="210 콤퓨타세탁 L" panose="02020603020101020101" pitchFamily="18" charset="-127"/>
              <a:cs typeface="Noto Sans KR"/>
              <a:sym typeface="Noto Sans KR"/>
            </a:endParaRPr>
          </a:p>
        </p:txBody>
      </p:sp>
      <p:sp>
        <p:nvSpPr>
          <p:cNvPr id="122" name="Google Shape;122;p4"/>
          <p:cNvSpPr txBox="1"/>
          <p:nvPr/>
        </p:nvSpPr>
        <p:spPr>
          <a:xfrm>
            <a:off x="1219200" y="4108450"/>
            <a:ext cx="9969600" cy="20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  <a:buFont typeface="Arial"/>
              <a:buNone/>
            </a:pPr>
            <a:r>
              <a:rPr lang="en-US" altLang="ko-KR" sz="4500" i="0" u="none" strike="noStrike" cap="none" dirty="0" smtClean="0">
                <a:solidFill>
                  <a:srgbClr val="111518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-</a:t>
            </a:r>
            <a:r>
              <a:rPr lang="ko-KR" altLang="en-US" sz="4500" i="0" u="none" strike="noStrike" cap="none" dirty="0" smtClean="0">
                <a:solidFill>
                  <a:srgbClr val="111518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보드</a:t>
            </a:r>
            <a:r>
              <a:rPr lang="en-US" altLang="ko-KR" sz="4500" i="0" u="none" strike="noStrike" cap="none" dirty="0" smtClean="0">
                <a:solidFill>
                  <a:srgbClr val="111518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(</a:t>
            </a:r>
            <a:r>
              <a:rPr lang="ko-KR" altLang="en-US" sz="4500" i="0" u="none" strike="noStrike" cap="none" dirty="0" err="1" smtClean="0">
                <a:solidFill>
                  <a:srgbClr val="111518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아두이노</a:t>
            </a:r>
            <a:r>
              <a:rPr lang="ko-KR" altLang="en-US" sz="4500" i="0" u="none" strike="noStrike" cap="none" dirty="0" smtClean="0">
                <a:solidFill>
                  <a:srgbClr val="111518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 보드</a:t>
            </a:r>
            <a:r>
              <a:rPr lang="en-US" altLang="ko-KR" sz="4500" i="0" u="none" strike="noStrike" cap="none" dirty="0" smtClean="0">
                <a:solidFill>
                  <a:srgbClr val="111518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)</a:t>
            </a: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  <a:buFont typeface="Arial"/>
              <a:buNone/>
            </a:pPr>
            <a:endParaRPr lang="en-US" altLang="ko-KR" sz="4500" dirty="0" smtClean="0">
              <a:solidFill>
                <a:srgbClr val="111518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  <a:cs typeface="Noto Sans KR"/>
              <a:sym typeface="Noto Sans KR"/>
            </a:endParaRP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  <a:buFont typeface="Arial"/>
              <a:buNone/>
            </a:pPr>
            <a:r>
              <a:rPr lang="en-US" altLang="ko-KR" sz="4500" i="0" u="none" strike="noStrike" cap="none" dirty="0" smtClean="0">
                <a:solidFill>
                  <a:srgbClr val="111518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-</a:t>
            </a:r>
            <a:r>
              <a:rPr lang="ko-KR" altLang="en-US" sz="4500" i="0" u="none" strike="noStrike" cap="none" dirty="0" smtClean="0">
                <a:solidFill>
                  <a:srgbClr val="111518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입력장치에서 받은 정보를 처리하고 프로그래밍을 통해 원하는 출력장치로 보냄</a:t>
            </a:r>
            <a:endParaRPr lang="en-US" altLang="ko-KR" sz="4500" i="0" u="none" strike="noStrike" cap="none" dirty="0">
              <a:solidFill>
                <a:srgbClr val="111518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  <a:cs typeface="Noto Sans KR"/>
              <a:sym typeface="Noto Sans KR"/>
            </a:endParaRPr>
          </a:p>
        </p:txBody>
      </p:sp>
      <p:pic>
        <p:nvPicPr>
          <p:cNvPr id="8" name="그림 7" descr="아두이노 보드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68978" y="1411164"/>
            <a:ext cx="4969852" cy="395193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6933985" y="5451231"/>
            <a:ext cx="24794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err="1" smtClean="0">
                <a:latin typeface="210 콤퓨타세탁 L" pitchFamily="18" charset="-127"/>
                <a:ea typeface="210 콤퓨타세탁 L" pitchFamily="18" charset="-127"/>
              </a:rPr>
              <a:t>아두이노</a:t>
            </a:r>
            <a:r>
              <a:rPr lang="ko-KR" altLang="en-US" sz="2800" dirty="0" smtClean="0">
                <a:latin typeface="210 콤퓨타세탁 L" pitchFamily="18" charset="-127"/>
                <a:ea typeface="210 콤퓨타세탁 L" pitchFamily="18" charset="-127"/>
              </a:rPr>
              <a:t> 보드</a:t>
            </a:r>
            <a:endParaRPr lang="ko-KR" altLang="en-US" sz="2800" dirty="0">
              <a:latin typeface="210 콤퓨타세탁 L" pitchFamily="18" charset="-127"/>
              <a:ea typeface="210 콤퓨타세탁 L" pitchFamily="18" charset="-127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4" descr="Fill 4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817859" y="12280128"/>
            <a:ext cx="4508500" cy="381001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4"/>
          <p:cNvSpPr/>
          <p:nvPr/>
        </p:nvSpPr>
        <p:spPr>
          <a:xfrm>
            <a:off x="12948579" y="0"/>
            <a:ext cx="11430001" cy="13716002"/>
          </a:xfrm>
          <a:prstGeom prst="rect">
            <a:avLst/>
          </a:prstGeom>
          <a:solidFill>
            <a:srgbClr val="E5E7E9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9" name="Google Shape;119;p4"/>
          <p:cNvSpPr txBox="1"/>
          <p:nvPr/>
        </p:nvSpPr>
        <p:spPr>
          <a:xfrm>
            <a:off x="16649148" y="6552838"/>
            <a:ext cx="4028700" cy="610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A7780"/>
              </a:buClr>
              <a:buSzPts val="3000"/>
              <a:buFont typeface="Arial"/>
              <a:buNone/>
            </a:pPr>
            <a:r>
              <a:rPr lang="en-US" sz="3000" i="0" u="none" strike="noStrike" cap="none" dirty="0" err="1">
                <a:solidFill>
                  <a:srgbClr val="6A7780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코드나</a:t>
            </a:r>
            <a:r>
              <a:rPr lang="en-US" sz="3000" i="0" u="none" strike="noStrike" cap="none" dirty="0">
                <a:solidFill>
                  <a:srgbClr val="6A7780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 </a:t>
            </a:r>
            <a:r>
              <a:rPr lang="en-US" sz="3000" i="0" u="none" strike="noStrike" cap="none" dirty="0" err="1">
                <a:solidFill>
                  <a:srgbClr val="6A7780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사진</a:t>
            </a:r>
            <a:r>
              <a:rPr lang="en-US" sz="3000" i="0" u="none" strike="noStrike" cap="none" dirty="0">
                <a:solidFill>
                  <a:srgbClr val="6A7780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 등…</a:t>
            </a:r>
            <a:endParaRPr dirty="0">
              <a:latin typeface="210 콤퓨타세탁 L" panose="02020603020101020101" pitchFamily="18" charset="-127"/>
              <a:ea typeface="210 콤퓨타세탁 L" panose="02020603020101020101" pitchFamily="18" charset="-127"/>
              <a:cs typeface="Noto Sans KR"/>
              <a:sym typeface="Noto Sans KR"/>
            </a:endParaRPr>
          </a:p>
        </p:txBody>
      </p:sp>
      <p:sp>
        <p:nvSpPr>
          <p:cNvPr id="120" name="Google Shape;120;p4"/>
          <p:cNvSpPr txBox="1"/>
          <p:nvPr/>
        </p:nvSpPr>
        <p:spPr>
          <a:xfrm>
            <a:off x="1219200" y="1066800"/>
            <a:ext cx="53430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1A9"/>
              </a:buClr>
              <a:buSzPts val="3500"/>
              <a:buFont typeface="Arial"/>
              <a:buNone/>
            </a:pPr>
            <a:r>
              <a:rPr lang="ko-KR" altLang="en-US" sz="3500" dirty="0" smtClean="0">
                <a:solidFill>
                  <a:srgbClr val="97A1A9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입력</a:t>
            </a:r>
            <a:r>
              <a:rPr lang="en-US" altLang="ko-KR" sz="3500" dirty="0" smtClean="0">
                <a:solidFill>
                  <a:srgbClr val="97A1A9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, </a:t>
            </a:r>
            <a:r>
              <a:rPr lang="ko-KR" altLang="en-US" sz="3500" dirty="0" smtClean="0">
                <a:solidFill>
                  <a:srgbClr val="97A1A9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출력</a:t>
            </a:r>
            <a:r>
              <a:rPr lang="en-US" altLang="ko-KR" sz="3500" dirty="0" smtClean="0">
                <a:solidFill>
                  <a:srgbClr val="97A1A9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, </a:t>
            </a:r>
            <a:r>
              <a:rPr lang="ko-KR" altLang="en-US" sz="3500" dirty="0" smtClean="0">
                <a:solidFill>
                  <a:srgbClr val="97A1A9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처리장치</a:t>
            </a:r>
            <a:endParaRPr dirty="0">
              <a:latin typeface="210 콤퓨타세탁 L" panose="02020603020101020101" pitchFamily="18" charset="-127"/>
              <a:ea typeface="210 콤퓨타세탁 L" panose="02020603020101020101" pitchFamily="18" charset="-127"/>
              <a:cs typeface="Noto Sans KR"/>
              <a:sym typeface="Noto Sans KR"/>
            </a:endParaRPr>
          </a:p>
        </p:txBody>
      </p:sp>
      <p:sp>
        <p:nvSpPr>
          <p:cNvPr id="121" name="Google Shape;121;p4"/>
          <p:cNvSpPr txBox="1"/>
          <p:nvPr/>
        </p:nvSpPr>
        <p:spPr>
          <a:xfrm>
            <a:off x="1219200" y="1805325"/>
            <a:ext cx="10536000" cy="12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6000"/>
              <a:buFont typeface="Arial"/>
              <a:buNone/>
            </a:pPr>
            <a:r>
              <a:rPr lang="ko-KR" altLang="en-US" sz="6000" b="1" dirty="0" smtClean="0">
                <a:solidFill>
                  <a:srgbClr val="111518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출력장치</a:t>
            </a:r>
            <a:endParaRPr b="1" dirty="0">
              <a:latin typeface="210 콤퓨타세탁 L" panose="02020603020101020101" pitchFamily="18" charset="-127"/>
              <a:ea typeface="210 콤퓨타세탁 L" panose="02020603020101020101" pitchFamily="18" charset="-127"/>
              <a:cs typeface="Noto Sans KR"/>
              <a:sym typeface="Noto Sans KR"/>
            </a:endParaRPr>
          </a:p>
        </p:txBody>
      </p:sp>
      <p:sp>
        <p:nvSpPr>
          <p:cNvPr id="122" name="Google Shape;122;p4"/>
          <p:cNvSpPr txBox="1"/>
          <p:nvPr/>
        </p:nvSpPr>
        <p:spPr>
          <a:xfrm>
            <a:off x="1219200" y="4108450"/>
            <a:ext cx="9969600" cy="20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  <a:buFont typeface="Arial"/>
              <a:buNone/>
            </a:pPr>
            <a:r>
              <a:rPr lang="en-US" altLang="ko-KR" sz="4500" i="0" u="none" strike="noStrike" cap="none" dirty="0" smtClean="0">
                <a:solidFill>
                  <a:srgbClr val="111518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-</a:t>
            </a:r>
            <a:r>
              <a:rPr lang="en-US" altLang="ko-KR" sz="4500" dirty="0" smtClean="0">
                <a:solidFill>
                  <a:srgbClr val="111518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LED(</a:t>
            </a:r>
            <a:r>
              <a:rPr lang="ko-KR" altLang="en-US" sz="4500" dirty="0" smtClean="0">
                <a:solidFill>
                  <a:srgbClr val="111518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아날로그</a:t>
            </a:r>
            <a:r>
              <a:rPr lang="en-US" altLang="ko-KR" sz="4500" dirty="0" smtClean="0">
                <a:solidFill>
                  <a:srgbClr val="111518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/</a:t>
            </a:r>
            <a:r>
              <a:rPr lang="ko-KR" altLang="en-US" sz="4500" dirty="0" smtClean="0">
                <a:solidFill>
                  <a:srgbClr val="111518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디지털</a:t>
            </a:r>
            <a:r>
              <a:rPr lang="en-US" altLang="ko-KR" sz="4500" dirty="0" smtClean="0">
                <a:solidFill>
                  <a:srgbClr val="111518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). </a:t>
            </a:r>
            <a:r>
              <a:rPr lang="ko-KR" altLang="en-US" sz="4500" dirty="0" err="1" smtClean="0">
                <a:solidFill>
                  <a:srgbClr val="111518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버저</a:t>
            </a:r>
            <a:r>
              <a:rPr lang="ko-KR" altLang="en-US" sz="4500" dirty="0" smtClean="0">
                <a:solidFill>
                  <a:srgbClr val="111518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 스피커</a:t>
            </a:r>
            <a:r>
              <a:rPr lang="en-US" altLang="ko-KR" sz="4500" dirty="0" smtClean="0">
                <a:solidFill>
                  <a:srgbClr val="111518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(</a:t>
            </a:r>
            <a:r>
              <a:rPr lang="ko-KR" altLang="en-US" sz="4500" dirty="0" smtClean="0">
                <a:solidFill>
                  <a:srgbClr val="111518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아날로그</a:t>
            </a:r>
            <a:r>
              <a:rPr lang="en-US" altLang="ko-KR" sz="4500" dirty="0" smtClean="0">
                <a:solidFill>
                  <a:srgbClr val="111518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)</a:t>
            </a:r>
            <a:endParaRPr lang="en-US" altLang="ko-KR" sz="4500" i="0" u="none" strike="noStrike" cap="none" dirty="0" smtClean="0">
              <a:solidFill>
                <a:srgbClr val="111518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  <a:cs typeface="Noto Sans KR"/>
              <a:sym typeface="Noto Sans KR"/>
            </a:endParaRP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  <a:buFont typeface="Arial"/>
              <a:buNone/>
            </a:pPr>
            <a:endParaRPr lang="en-US" altLang="ko-KR" sz="4500" dirty="0" smtClean="0">
              <a:solidFill>
                <a:srgbClr val="111518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  <a:cs typeface="Noto Sans KR"/>
              <a:sym typeface="Noto Sans KR"/>
            </a:endParaRP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  <a:buFont typeface="Arial"/>
              <a:buNone/>
            </a:pPr>
            <a:r>
              <a:rPr lang="en-US" altLang="ko-KR" sz="4500" i="0" u="none" strike="noStrike" cap="none" dirty="0" smtClean="0">
                <a:solidFill>
                  <a:srgbClr val="111518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-</a:t>
            </a:r>
            <a:r>
              <a:rPr lang="ko-KR" altLang="en-US" sz="4500" dirty="0" smtClean="0">
                <a:solidFill>
                  <a:srgbClr val="111518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보드를 통해 처리한 결과를 표현</a:t>
            </a:r>
            <a:endParaRPr lang="en-US" altLang="ko-KR" sz="4500" i="0" u="none" strike="noStrike" cap="none" dirty="0" smtClean="0">
              <a:solidFill>
                <a:srgbClr val="111518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  <a:cs typeface="Noto Sans KR"/>
              <a:sym typeface="Noto Sans KR"/>
            </a:endParaRPr>
          </a:p>
        </p:txBody>
      </p:sp>
      <p:pic>
        <p:nvPicPr>
          <p:cNvPr id="8" name="그림 7" descr="L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27405" y="2005745"/>
            <a:ext cx="2912086" cy="291208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4577647" y="5468815"/>
            <a:ext cx="24794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210 콤퓨타세탁 L" pitchFamily="18" charset="-127"/>
                <a:ea typeface="210 콤퓨타세탁 L" pitchFamily="18" charset="-127"/>
              </a:rPr>
              <a:t>LED</a:t>
            </a:r>
            <a:endParaRPr lang="ko-KR" altLang="en-US" sz="2800" dirty="0">
              <a:latin typeface="210 콤퓨타세탁 L" pitchFamily="18" charset="-127"/>
              <a:ea typeface="210 콤퓨타세탁 L" pitchFamily="18" charset="-127"/>
            </a:endParaRPr>
          </a:p>
        </p:txBody>
      </p:sp>
      <p:pic>
        <p:nvPicPr>
          <p:cNvPr id="10" name="그림 9" descr="버저 스피커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449191" y="1984131"/>
            <a:ext cx="3115407" cy="292197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9143786" y="5427785"/>
            <a:ext cx="24794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err="1" smtClean="0">
                <a:latin typeface="210 콤퓨타세탁 L" pitchFamily="18" charset="-127"/>
                <a:ea typeface="210 콤퓨타세탁 L" pitchFamily="18" charset="-127"/>
              </a:rPr>
              <a:t>버저</a:t>
            </a:r>
            <a:r>
              <a:rPr lang="ko-KR" altLang="en-US" sz="2800" dirty="0" smtClean="0">
                <a:latin typeface="210 콤퓨타세탁 L" pitchFamily="18" charset="-127"/>
                <a:ea typeface="210 콤퓨타세탁 L" pitchFamily="18" charset="-127"/>
              </a:rPr>
              <a:t> 스피커</a:t>
            </a:r>
            <a:endParaRPr lang="ko-KR" altLang="en-US" sz="2800" dirty="0">
              <a:latin typeface="210 콤퓨타세탁 L" pitchFamily="18" charset="-127"/>
              <a:ea typeface="210 콤퓨타세탁 L" pitchFamily="18" charset="-127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EDCFF"/>
        </a:solid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8"/>
          <p:cNvSpPr txBox="1"/>
          <p:nvPr/>
        </p:nvSpPr>
        <p:spPr>
          <a:xfrm>
            <a:off x="2950575" y="5656262"/>
            <a:ext cx="18482700" cy="1641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0"/>
              <a:buFont typeface="Arial"/>
              <a:buNone/>
            </a:pPr>
            <a:r>
              <a:rPr lang="en-US" altLang="ko-KR" sz="10000" dirty="0" smtClean="0">
                <a:solidFill>
                  <a:srgbClr val="FFFFFF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LED</a:t>
            </a:r>
            <a:r>
              <a:rPr lang="ko-KR" altLang="en-US" sz="10000" dirty="0" smtClean="0">
                <a:solidFill>
                  <a:srgbClr val="FFFFFF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 </a:t>
            </a:r>
            <a:r>
              <a:rPr lang="ko-KR" altLang="en-US" sz="10000" dirty="0">
                <a:solidFill>
                  <a:srgbClr val="FFFFFF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실습</a:t>
            </a:r>
            <a:endParaRPr dirty="0">
              <a:latin typeface="210 콤퓨타세탁 L" panose="02020603020101020101" pitchFamily="18" charset="-127"/>
              <a:ea typeface="210 콤퓨타세탁 L" panose="02020603020101020101" pitchFamily="18" charset="-127"/>
              <a:cs typeface="Noto Sans KR"/>
              <a:sym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807463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118;p4">
            <a:extLst>
              <a:ext uri="{FF2B5EF4-FFF2-40B4-BE49-F238E27FC236}">
                <a16:creationId xmlns:a16="http://schemas.microsoft.com/office/drawing/2014/main" xmlns="" id="{5777F687-7F9F-48D0-B7F9-494E738FA9C4}"/>
              </a:ext>
            </a:extLst>
          </p:cNvPr>
          <p:cNvSpPr/>
          <p:nvPr/>
        </p:nvSpPr>
        <p:spPr>
          <a:xfrm>
            <a:off x="12948579" y="0"/>
            <a:ext cx="11430001" cy="13716002"/>
          </a:xfrm>
          <a:prstGeom prst="rect">
            <a:avLst/>
          </a:prstGeom>
          <a:solidFill>
            <a:srgbClr val="E5E7E9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17" name="Google Shape;117;p4" descr="Fill 4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817859" y="12280128"/>
            <a:ext cx="4508500" cy="381001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4"/>
          <p:cNvSpPr txBox="1"/>
          <p:nvPr/>
        </p:nvSpPr>
        <p:spPr>
          <a:xfrm>
            <a:off x="16649148" y="6552838"/>
            <a:ext cx="4028700" cy="610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A7780"/>
              </a:buClr>
              <a:buSzPts val="3000"/>
              <a:buFont typeface="Arial"/>
              <a:buNone/>
            </a:pPr>
            <a:r>
              <a:rPr lang="en-US" sz="3000" i="0" u="none" strike="noStrike" cap="none" dirty="0" err="1">
                <a:solidFill>
                  <a:srgbClr val="6A7780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코드나</a:t>
            </a:r>
            <a:r>
              <a:rPr lang="en-US" sz="3000" i="0" u="none" strike="noStrike" cap="none" dirty="0">
                <a:solidFill>
                  <a:srgbClr val="6A7780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 </a:t>
            </a:r>
            <a:r>
              <a:rPr lang="en-US" sz="3000" i="0" u="none" strike="noStrike" cap="none" dirty="0" err="1">
                <a:solidFill>
                  <a:srgbClr val="6A7780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사진</a:t>
            </a:r>
            <a:r>
              <a:rPr lang="en-US" sz="3000" i="0" u="none" strike="noStrike" cap="none" dirty="0">
                <a:solidFill>
                  <a:srgbClr val="6A7780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 등…</a:t>
            </a:r>
            <a:endParaRPr dirty="0">
              <a:latin typeface="210 콤퓨타세탁 L" panose="02020603020101020101" pitchFamily="18" charset="-127"/>
              <a:ea typeface="210 콤퓨타세탁 L" panose="02020603020101020101" pitchFamily="18" charset="-127"/>
              <a:cs typeface="Noto Sans KR"/>
              <a:sym typeface="Noto Sans KR"/>
            </a:endParaRPr>
          </a:p>
        </p:txBody>
      </p:sp>
      <p:sp>
        <p:nvSpPr>
          <p:cNvPr id="120" name="Google Shape;120;p4"/>
          <p:cNvSpPr txBox="1"/>
          <p:nvPr/>
        </p:nvSpPr>
        <p:spPr>
          <a:xfrm>
            <a:off x="1219200" y="1066800"/>
            <a:ext cx="53430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1A9"/>
              </a:buClr>
              <a:buSzPts val="3500"/>
              <a:buFont typeface="Arial"/>
              <a:buNone/>
            </a:pPr>
            <a:r>
              <a:rPr lang="en-US" sz="3500" dirty="0" smtClean="0">
                <a:solidFill>
                  <a:srgbClr val="97A1A9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LED </a:t>
            </a:r>
            <a:r>
              <a:rPr lang="ko-KR" altLang="en-US" sz="3500" dirty="0" smtClean="0">
                <a:solidFill>
                  <a:srgbClr val="97A1A9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실습</a:t>
            </a:r>
            <a:endParaRPr dirty="0">
              <a:latin typeface="210 콤퓨타세탁 L" panose="02020603020101020101" pitchFamily="18" charset="-127"/>
              <a:ea typeface="210 콤퓨타세탁 L" panose="02020603020101020101" pitchFamily="18" charset="-127"/>
              <a:cs typeface="Noto Sans KR"/>
              <a:sym typeface="Noto Sans KR"/>
            </a:endParaRPr>
          </a:p>
        </p:txBody>
      </p:sp>
      <p:sp>
        <p:nvSpPr>
          <p:cNvPr id="121" name="Google Shape;121;p4"/>
          <p:cNvSpPr txBox="1"/>
          <p:nvPr/>
        </p:nvSpPr>
        <p:spPr>
          <a:xfrm>
            <a:off x="1219200" y="1805325"/>
            <a:ext cx="10536000" cy="12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6000"/>
              <a:buFont typeface="Arial"/>
              <a:buNone/>
            </a:pPr>
            <a:r>
              <a:rPr lang="ko-KR" altLang="en-US" sz="6000" b="1" dirty="0" err="1" smtClean="0">
                <a:solidFill>
                  <a:srgbClr val="111518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아두이노</a:t>
            </a:r>
            <a:r>
              <a:rPr lang="ko-KR" altLang="en-US" sz="6000" b="1" dirty="0" smtClean="0">
                <a:solidFill>
                  <a:srgbClr val="111518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 </a:t>
            </a:r>
            <a:r>
              <a:rPr lang="en-US" altLang="ko-KR" sz="6000" b="1" dirty="0" smtClean="0">
                <a:solidFill>
                  <a:srgbClr val="111518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IDE </a:t>
            </a:r>
            <a:r>
              <a:rPr lang="ko-KR" altLang="en-US" sz="6000" b="1" dirty="0" smtClean="0">
                <a:solidFill>
                  <a:srgbClr val="111518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설치</a:t>
            </a:r>
            <a:endParaRPr lang="ko-KR" altLang="en-US" b="1" dirty="0">
              <a:latin typeface="210 콤퓨타세탁 L" panose="02020603020101020101" pitchFamily="18" charset="-127"/>
              <a:ea typeface="210 콤퓨타세탁 L" panose="02020603020101020101" pitchFamily="18" charset="-127"/>
              <a:cs typeface="Noto Sans KR"/>
              <a:sym typeface="Noto Sans KR"/>
            </a:endParaRPr>
          </a:p>
        </p:txBody>
      </p:sp>
      <p:sp>
        <p:nvSpPr>
          <p:cNvPr id="122" name="Google Shape;122;p4"/>
          <p:cNvSpPr txBox="1"/>
          <p:nvPr/>
        </p:nvSpPr>
        <p:spPr>
          <a:xfrm>
            <a:off x="1219200" y="4108450"/>
            <a:ext cx="12162336" cy="6113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  <a:buFont typeface="Arial"/>
              <a:buNone/>
            </a:pPr>
            <a:r>
              <a:rPr lang="en-US" altLang="ko-KR" sz="4800" dirty="0" smtClean="0"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-</a:t>
            </a:r>
            <a:r>
              <a:rPr lang="ko-KR" altLang="en-US" sz="4800" dirty="0" err="1" smtClean="0"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아두이노</a:t>
            </a:r>
            <a:r>
              <a:rPr lang="ko-KR" altLang="en-US" sz="4800" dirty="0" smtClean="0"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 다운로드 페이지</a:t>
            </a:r>
            <a:r>
              <a:rPr lang="en-US" altLang="ko-KR" sz="4800" dirty="0" smtClean="0"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 </a:t>
            </a:r>
            <a:r>
              <a:rPr lang="ko-KR" altLang="en-US" sz="4800" dirty="0" smtClean="0"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접속</a:t>
            </a:r>
            <a:endParaRPr lang="en-US" altLang="ko-KR" sz="4800" dirty="0" smtClean="0">
              <a:latin typeface="210 콤퓨타세탁 L" panose="02020603020101020101" pitchFamily="18" charset="-127"/>
              <a:ea typeface="210 콤퓨타세탁 L" panose="02020603020101020101" pitchFamily="18" charset="-127"/>
              <a:cs typeface="Noto Sans KR"/>
              <a:sym typeface="Noto Sans KR"/>
            </a:endParaRP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  <a:buFont typeface="Arial"/>
              <a:buNone/>
            </a:pPr>
            <a:endParaRPr lang="en-US" altLang="ko-KR" sz="4800" dirty="0" smtClean="0">
              <a:latin typeface="210 콤퓨타세탁 L" panose="02020603020101020101" pitchFamily="18" charset="-127"/>
              <a:ea typeface="210 콤퓨타세탁 L" panose="02020603020101020101" pitchFamily="18" charset="-127"/>
              <a:cs typeface="Noto Sans KR"/>
              <a:sym typeface="Noto Sans KR"/>
            </a:endParaRP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  <a:buFont typeface="Arial"/>
              <a:buNone/>
            </a:pPr>
            <a:r>
              <a:rPr lang="en-US" altLang="ko-KR" sz="4800" dirty="0" smtClean="0"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-</a:t>
            </a:r>
            <a:r>
              <a:rPr lang="ko-KR" altLang="en-US" sz="4800" dirty="0" smtClean="0"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자신의 운영체제에 맞는 설치 파일 다운로드</a:t>
            </a:r>
            <a:endParaRPr lang="ko-KR" altLang="en-US" sz="4800" dirty="0">
              <a:latin typeface="210 콤퓨타세탁 L" panose="02020603020101020101" pitchFamily="18" charset="-127"/>
              <a:ea typeface="210 콤퓨타세탁 L" panose="02020603020101020101" pitchFamily="18" charset="-127"/>
              <a:cs typeface="Noto Sans KR"/>
              <a:sym typeface="Noto Sans KR"/>
            </a:endParaRPr>
          </a:p>
        </p:txBody>
      </p:sp>
      <p:pic>
        <p:nvPicPr>
          <p:cNvPr id="10" name="그림 9" descr="아두이노 IDE 다운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106658" y="3292441"/>
            <a:ext cx="8573697" cy="7311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831914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3" descr="Fill 4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817859" y="12280128"/>
            <a:ext cx="4508500" cy="381001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3"/>
          <p:cNvSpPr txBox="1"/>
          <p:nvPr/>
        </p:nvSpPr>
        <p:spPr>
          <a:xfrm>
            <a:off x="1219200" y="1127199"/>
            <a:ext cx="5343000" cy="641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1A9"/>
              </a:buClr>
              <a:buSzPts val="3500"/>
              <a:buFont typeface="Arial"/>
              <a:buNone/>
            </a:pPr>
            <a:r>
              <a:rPr lang="en-US" altLang="ko-KR" sz="3500" dirty="0" smtClean="0">
                <a:solidFill>
                  <a:srgbClr val="97A1A9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LED </a:t>
            </a:r>
            <a:r>
              <a:rPr lang="ko-KR" altLang="en-US" sz="3500" dirty="0" smtClean="0">
                <a:solidFill>
                  <a:srgbClr val="97A1A9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실습</a:t>
            </a:r>
            <a:endParaRPr dirty="0">
              <a:latin typeface="210 콤퓨타세탁 L" panose="02020603020101020101" pitchFamily="18" charset="-127"/>
              <a:ea typeface="210 콤퓨타세탁 L" panose="02020603020101020101" pitchFamily="18" charset="-127"/>
              <a:cs typeface="Noto Sans KR"/>
              <a:sym typeface="Noto Sans KR"/>
            </a:endParaRPr>
          </a:p>
        </p:txBody>
      </p:sp>
      <p:grpSp>
        <p:nvGrpSpPr>
          <p:cNvPr id="2" name="Google Shape;110;p3"/>
          <p:cNvGrpSpPr/>
          <p:nvPr/>
        </p:nvGrpSpPr>
        <p:grpSpPr>
          <a:xfrm>
            <a:off x="19039573" y="0"/>
            <a:ext cx="4730602" cy="13716002"/>
            <a:chOff x="19039573" y="0"/>
            <a:chExt cx="4730602" cy="13716002"/>
          </a:xfrm>
        </p:grpSpPr>
        <p:cxnSp>
          <p:nvCxnSpPr>
            <p:cNvPr id="111" name="Google Shape;111;p3"/>
            <p:cNvCxnSpPr/>
            <p:nvPr/>
          </p:nvCxnSpPr>
          <p:spPr>
            <a:xfrm flipH="1">
              <a:off x="19039573" y="0"/>
              <a:ext cx="10426" cy="13716002"/>
            </a:xfrm>
            <a:prstGeom prst="straightConnector1">
              <a:avLst/>
            </a:prstGeom>
            <a:noFill/>
            <a:ln w="25400" cap="flat" cmpd="sng">
              <a:solidFill>
                <a:srgbClr val="FE4E71"/>
              </a:solidFill>
              <a:prstDash val="solid"/>
              <a:miter lim="400000"/>
              <a:headEnd type="none" w="sm" len="sm"/>
              <a:tailEnd type="none" w="sm" len="sm"/>
            </a:ln>
          </p:spPr>
        </p:cxnSp>
        <p:sp>
          <p:nvSpPr>
            <p:cNvPr id="112" name="Google Shape;112;p3"/>
            <p:cNvSpPr txBox="1"/>
            <p:nvPr/>
          </p:nvSpPr>
          <p:spPr>
            <a:xfrm>
              <a:off x="19429475" y="1066800"/>
              <a:ext cx="4340700" cy="12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A7780"/>
                </a:buClr>
                <a:buSzPts val="3500"/>
                <a:buFont typeface="Arial"/>
                <a:buNone/>
              </a:pPr>
              <a:r>
                <a:rPr lang="en-US" sz="3000" dirty="0" err="1">
                  <a:solidFill>
                    <a:srgbClr val="FE4E71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  <a:cs typeface="Noto Sans KR"/>
                  <a:sym typeface="Noto Sans KR"/>
                </a:rPr>
                <a:t>내용이</a:t>
              </a:r>
              <a:r>
                <a:rPr lang="en-US" sz="3000" dirty="0">
                  <a:solidFill>
                    <a:srgbClr val="FE4E71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  <a:cs typeface="Noto Sans KR"/>
                  <a:sym typeface="Noto Sans KR"/>
                </a:rPr>
                <a:t> </a:t>
              </a:r>
              <a:r>
                <a:rPr lang="en-US" sz="3000" dirty="0" err="1">
                  <a:solidFill>
                    <a:srgbClr val="FE4E71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  <a:cs typeface="Noto Sans KR"/>
                  <a:sym typeface="Noto Sans KR"/>
                </a:rPr>
                <a:t>여기를</a:t>
              </a:r>
              <a:r>
                <a:rPr lang="en-US" sz="3000" dirty="0">
                  <a:solidFill>
                    <a:srgbClr val="FE4E71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  <a:cs typeface="Noto Sans KR"/>
                  <a:sym typeface="Noto Sans KR"/>
                </a:rPr>
                <a:t> </a:t>
              </a:r>
              <a:r>
                <a:rPr lang="en-US" sz="3000" dirty="0" err="1">
                  <a:solidFill>
                    <a:srgbClr val="FE4E71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  <a:cs typeface="Noto Sans KR"/>
                  <a:sym typeface="Noto Sans KR"/>
                </a:rPr>
                <a:t>넘지</a:t>
              </a:r>
              <a:r>
                <a:rPr lang="en-US" sz="3000" dirty="0">
                  <a:solidFill>
                    <a:srgbClr val="FE4E71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  <a:cs typeface="Noto Sans KR"/>
                  <a:sym typeface="Noto Sans KR"/>
                </a:rPr>
                <a:t> </a:t>
              </a:r>
              <a:r>
                <a:rPr lang="en-US" sz="3000" dirty="0" err="1">
                  <a:solidFill>
                    <a:srgbClr val="FE4E71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  <a:cs typeface="Noto Sans KR"/>
                  <a:sym typeface="Noto Sans KR"/>
                </a:rPr>
                <a:t>않도록</a:t>
              </a:r>
              <a:endParaRPr sz="3000" dirty="0">
                <a:solidFill>
                  <a:srgbClr val="FE4E7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endParaRPr>
            </a:p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A7780"/>
                </a:buClr>
                <a:buSzPts val="3500"/>
                <a:buFont typeface="Arial"/>
                <a:buNone/>
              </a:pPr>
              <a:r>
                <a:rPr lang="en-US" sz="3000" dirty="0" err="1">
                  <a:solidFill>
                    <a:srgbClr val="ED7E35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  <a:cs typeface="Noto Sans KR"/>
                  <a:sym typeface="Noto Sans KR"/>
                </a:rPr>
                <a:t>주의해주세요</a:t>
              </a:r>
              <a:r>
                <a:rPr lang="en-US" sz="3000" dirty="0">
                  <a:solidFill>
                    <a:srgbClr val="FE4E71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  <a:cs typeface="Noto Sans KR"/>
                  <a:sym typeface="Noto Sans KR"/>
                </a:rPr>
                <a:t>!</a:t>
              </a:r>
              <a:endParaRPr sz="3000" dirty="0">
                <a:solidFill>
                  <a:srgbClr val="FE4E7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endParaRPr>
            </a:p>
          </p:txBody>
        </p:sp>
      </p:grpSp>
      <p:sp>
        <p:nvSpPr>
          <p:cNvPr id="10" name="Google Shape;121;p4">
            <a:extLst>
              <a:ext uri="{FF2B5EF4-FFF2-40B4-BE49-F238E27FC236}">
                <a16:creationId xmlns:a16="http://schemas.microsoft.com/office/drawing/2014/main" xmlns="" id="{48CB8183-112B-4012-AFD4-32156CAA4637}"/>
              </a:ext>
            </a:extLst>
          </p:cNvPr>
          <p:cNvSpPr txBox="1"/>
          <p:nvPr/>
        </p:nvSpPr>
        <p:spPr>
          <a:xfrm>
            <a:off x="1219200" y="1805325"/>
            <a:ext cx="11213386" cy="12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6000"/>
              <a:buFont typeface="Arial"/>
              <a:buNone/>
            </a:pPr>
            <a:r>
              <a:rPr lang="en-US" altLang="ko-KR" sz="6000" b="1" dirty="0" smtClean="0">
                <a:solidFill>
                  <a:srgbClr val="111518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LED </a:t>
            </a:r>
            <a:r>
              <a:rPr lang="ko-KR" altLang="en-US" sz="6000" b="1" dirty="0" err="1" smtClean="0">
                <a:solidFill>
                  <a:srgbClr val="111518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깜빡거리기</a:t>
            </a:r>
            <a:r>
              <a:rPr lang="en-US" altLang="ko-KR" sz="6000" b="1" dirty="0" smtClean="0">
                <a:solidFill>
                  <a:srgbClr val="111518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(</a:t>
            </a:r>
            <a:r>
              <a:rPr lang="ko-KR" altLang="en-US" sz="6000" b="1" dirty="0">
                <a:solidFill>
                  <a:srgbClr val="111518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준비물</a:t>
            </a:r>
            <a:r>
              <a:rPr lang="en-US" altLang="ko-KR" sz="6000" b="1" dirty="0">
                <a:solidFill>
                  <a:srgbClr val="111518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&amp;</a:t>
            </a:r>
            <a:r>
              <a:rPr lang="ko-KR" altLang="en-US" sz="6000" b="1" dirty="0">
                <a:solidFill>
                  <a:srgbClr val="111518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회로</a:t>
            </a:r>
            <a:r>
              <a:rPr lang="en-US" altLang="ko-KR" sz="6000" b="1" dirty="0">
                <a:solidFill>
                  <a:srgbClr val="111518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)</a:t>
            </a:r>
            <a:endParaRPr lang="ko-KR" altLang="en-US" b="1" dirty="0">
              <a:latin typeface="210 콤퓨타세탁 L" panose="02020603020101020101" pitchFamily="18" charset="-127"/>
              <a:ea typeface="210 콤퓨타세탁 L" panose="02020603020101020101" pitchFamily="18" charset="-127"/>
              <a:cs typeface="Noto Sans KR"/>
              <a:sym typeface="Noto Sans KR"/>
            </a:endParaRPr>
          </a:p>
        </p:txBody>
      </p:sp>
      <p:pic>
        <p:nvPicPr>
          <p:cNvPr id="11" name="내용 개체 틀 3" descr="LED깜빡거리기1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136414" y="5126469"/>
            <a:ext cx="6353070" cy="6655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그림 11" descr="LED깜빡거리기2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417787" y="5312332"/>
            <a:ext cx="8337302" cy="62935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250831" y="3235569"/>
            <a:ext cx="90912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210 콤퓨타세탁 L" pitchFamily="18" charset="-127"/>
                <a:ea typeface="210 콤퓨타세탁 L" pitchFamily="18" charset="-127"/>
              </a:rPr>
              <a:t>준비물</a:t>
            </a:r>
            <a:r>
              <a:rPr lang="en-US" altLang="ko-KR" sz="2800" dirty="0" smtClean="0">
                <a:latin typeface="210 콤퓨타세탁 L" pitchFamily="18" charset="-127"/>
                <a:ea typeface="210 콤퓨타세탁 L" pitchFamily="18" charset="-127"/>
              </a:rPr>
              <a:t>: 5mm LED 1</a:t>
            </a:r>
            <a:r>
              <a:rPr lang="ko-KR" altLang="en-US" sz="2800" dirty="0" smtClean="0">
                <a:latin typeface="210 콤퓨타세탁 L" pitchFamily="18" charset="-127"/>
                <a:ea typeface="210 콤퓨타세탁 L" pitchFamily="18" charset="-127"/>
              </a:rPr>
              <a:t>개</a:t>
            </a:r>
            <a:r>
              <a:rPr lang="en-US" altLang="ko-KR" sz="2800" dirty="0" smtClean="0">
                <a:latin typeface="210 콤퓨타세탁 L" pitchFamily="18" charset="-127"/>
                <a:ea typeface="210 콤퓨타세탁 L" pitchFamily="18" charset="-127"/>
              </a:rPr>
              <a:t>, 220</a:t>
            </a:r>
            <a:r>
              <a:rPr lang="ko-KR" altLang="en-US" sz="2800" dirty="0" smtClean="0">
                <a:latin typeface="210 콤퓨타세탁 L" pitchFamily="18" charset="-127"/>
                <a:ea typeface="210 콤퓨타세탁 L" pitchFamily="18" charset="-127"/>
              </a:rPr>
              <a:t>옴 저항 </a:t>
            </a:r>
            <a:r>
              <a:rPr lang="en-US" altLang="ko-KR" sz="2800" dirty="0" smtClean="0">
                <a:latin typeface="210 콤퓨타세탁 L" pitchFamily="18" charset="-127"/>
                <a:ea typeface="210 콤퓨타세탁 L" pitchFamily="18" charset="-127"/>
              </a:rPr>
              <a:t>1</a:t>
            </a:r>
            <a:r>
              <a:rPr lang="ko-KR" altLang="en-US" sz="2800" dirty="0" smtClean="0">
                <a:latin typeface="210 콤퓨타세탁 L" pitchFamily="18" charset="-127"/>
                <a:ea typeface="210 콤퓨타세탁 L" pitchFamily="18" charset="-127"/>
              </a:rPr>
              <a:t>개</a:t>
            </a:r>
            <a:r>
              <a:rPr lang="en-US" altLang="ko-KR" sz="2800" dirty="0" smtClean="0">
                <a:latin typeface="210 콤퓨타세탁 L" pitchFamily="18" charset="-127"/>
                <a:ea typeface="210 콤퓨타세탁 L" pitchFamily="18" charset="-127"/>
              </a:rPr>
              <a:t>, </a:t>
            </a:r>
            <a:r>
              <a:rPr lang="ko-KR" altLang="en-US" sz="2800" dirty="0" smtClean="0">
                <a:latin typeface="210 콤퓨타세탁 L" pitchFamily="18" charset="-127"/>
                <a:ea typeface="210 콤퓨타세탁 L" pitchFamily="18" charset="-127"/>
              </a:rPr>
              <a:t>수수 점퍼 와이어 </a:t>
            </a:r>
            <a:r>
              <a:rPr lang="en-US" altLang="ko-KR" sz="2800" dirty="0" smtClean="0">
                <a:latin typeface="210 콤퓨타세탁 L" pitchFamily="18" charset="-127"/>
                <a:ea typeface="210 콤퓨타세탁 L" pitchFamily="18" charset="-127"/>
              </a:rPr>
              <a:t>2</a:t>
            </a:r>
            <a:r>
              <a:rPr lang="ko-KR" altLang="en-US" sz="2800" dirty="0" smtClean="0">
                <a:latin typeface="210 콤퓨타세탁 L" pitchFamily="18" charset="-127"/>
                <a:ea typeface="210 콤퓨타세탁 L" pitchFamily="18" charset="-127"/>
              </a:rPr>
              <a:t>개</a:t>
            </a:r>
            <a:r>
              <a:rPr lang="en-US" altLang="ko-KR" sz="2800" dirty="0" smtClean="0">
                <a:latin typeface="210 콤퓨타세탁 L" pitchFamily="18" charset="-127"/>
                <a:ea typeface="210 콤퓨타세탁 L" pitchFamily="18" charset="-127"/>
              </a:rPr>
              <a:t>, </a:t>
            </a:r>
            <a:r>
              <a:rPr lang="ko-KR" altLang="en-US" sz="2800" dirty="0" err="1" smtClean="0">
                <a:latin typeface="210 콤퓨타세탁 L" pitchFamily="18" charset="-127"/>
                <a:ea typeface="210 콤퓨타세탁 L" pitchFamily="18" charset="-127"/>
              </a:rPr>
              <a:t>브레드보드</a:t>
            </a:r>
            <a:r>
              <a:rPr lang="ko-KR" altLang="en-US" sz="2800" dirty="0" smtClean="0">
                <a:latin typeface="210 콤퓨타세탁 L" pitchFamily="18" charset="-127"/>
                <a:ea typeface="210 콤퓨타세탁 L" pitchFamily="18" charset="-127"/>
              </a:rPr>
              <a:t> </a:t>
            </a:r>
            <a:r>
              <a:rPr lang="en-US" altLang="ko-KR" sz="2800" dirty="0" smtClean="0">
                <a:latin typeface="210 콤퓨타세탁 L" pitchFamily="18" charset="-127"/>
                <a:ea typeface="210 콤퓨타세탁 L" pitchFamily="18" charset="-127"/>
              </a:rPr>
              <a:t>1</a:t>
            </a:r>
            <a:r>
              <a:rPr lang="ko-KR" altLang="en-US" sz="2800" dirty="0" smtClean="0">
                <a:latin typeface="210 콤퓨타세탁 L" pitchFamily="18" charset="-127"/>
                <a:ea typeface="210 콤퓨타세탁 L" pitchFamily="18" charset="-127"/>
              </a:rPr>
              <a:t>개</a:t>
            </a:r>
            <a:endParaRPr lang="ko-KR" altLang="en-US" sz="2800" dirty="0">
              <a:latin typeface="210 콤퓨타세탁 L" pitchFamily="18" charset="-127"/>
              <a:ea typeface="210 콤퓨타세탁 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99563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3" descr="Fill 4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817859" y="12280128"/>
            <a:ext cx="4508500" cy="381001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3"/>
          <p:cNvSpPr txBox="1"/>
          <p:nvPr/>
        </p:nvSpPr>
        <p:spPr>
          <a:xfrm>
            <a:off x="1219200" y="1127199"/>
            <a:ext cx="5343000" cy="641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1A9"/>
              </a:buClr>
              <a:buSzPts val="3500"/>
              <a:buFont typeface="Arial"/>
              <a:buNone/>
            </a:pPr>
            <a:r>
              <a:rPr lang="en-US" altLang="ko-KR" sz="3500" dirty="0" smtClean="0">
                <a:solidFill>
                  <a:srgbClr val="97A1A9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LED </a:t>
            </a:r>
            <a:r>
              <a:rPr lang="ko-KR" altLang="en-US" sz="3500" dirty="0" smtClean="0">
                <a:solidFill>
                  <a:srgbClr val="97A1A9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실습</a:t>
            </a:r>
            <a:endParaRPr dirty="0">
              <a:latin typeface="210 콤퓨타세탁 L" panose="02020603020101020101" pitchFamily="18" charset="-127"/>
              <a:ea typeface="210 콤퓨타세탁 L" panose="02020603020101020101" pitchFamily="18" charset="-127"/>
              <a:cs typeface="Noto Sans KR"/>
              <a:sym typeface="Noto Sans KR"/>
            </a:endParaRPr>
          </a:p>
        </p:txBody>
      </p:sp>
      <p:grpSp>
        <p:nvGrpSpPr>
          <p:cNvPr id="2" name="Google Shape;110;p3"/>
          <p:cNvGrpSpPr/>
          <p:nvPr/>
        </p:nvGrpSpPr>
        <p:grpSpPr>
          <a:xfrm>
            <a:off x="19039573" y="0"/>
            <a:ext cx="4730602" cy="13716002"/>
            <a:chOff x="19039573" y="0"/>
            <a:chExt cx="4730602" cy="13716002"/>
          </a:xfrm>
        </p:grpSpPr>
        <p:cxnSp>
          <p:nvCxnSpPr>
            <p:cNvPr id="111" name="Google Shape;111;p3"/>
            <p:cNvCxnSpPr/>
            <p:nvPr/>
          </p:nvCxnSpPr>
          <p:spPr>
            <a:xfrm flipH="1">
              <a:off x="19039573" y="0"/>
              <a:ext cx="10426" cy="13716002"/>
            </a:xfrm>
            <a:prstGeom prst="straightConnector1">
              <a:avLst/>
            </a:prstGeom>
            <a:noFill/>
            <a:ln w="25400" cap="flat" cmpd="sng">
              <a:solidFill>
                <a:srgbClr val="FE4E71"/>
              </a:solidFill>
              <a:prstDash val="solid"/>
              <a:miter lim="400000"/>
              <a:headEnd type="none" w="sm" len="sm"/>
              <a:tailEnd type="none" w="sm" len="sm"/>
            </a:ln>
          </p:spPr>
        </p:cxnSp>
        <p:sp>
          <p:nvSpPr>
            <p:cNvPr id="112" name="Google Shape;112;p3"/>
            <p:cNvSpPr txBox="1"/>
            <p:nvPr/>
          </p:nvSpPr>
          <p:spPr>
            <a:xfrm>
              <a:off x="19429475" y="1066800"/>
              <a:ext cx="4340700" cy="12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A7780"/>
                </a:buClr>
                <a:buSzPts val="3500"/>
                <a:buFont typeface="Arial"/>
                <a:buNone/>
              </a:pPr>
              <a:r>
                <a:rPr lang="en-US" sz="3000" dirty="0" err="1">
                  <a:solidFill>
                    <a:srgbClr val="FE4E71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  <a:cs typeface="Noto Sans KR"/>
                  <a:sym typeface="Noto Sans KR"/>
                </a:rPr>
                <a:t>내용이</a:t>
              </a:r>
              <a:r>
                <a:rPr lang="en-US" sz="3000" dirty="0">
                  <a:solidFill>
                    <a:srgbClr val="FE4E71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  <a:cs typeface="Noto Sans KR"/>
                  <a:sym typeface="Noto Sans KR"/>
                </a:rPr>
                <a:t> </a:t>
              </a:r>
              <a:r>
                <a:rPr lang="en-US" sz="3000" dirty="0" err="1">
                  <a:solidFill>
                    <a:srgbClr val="FE4E71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  <a:cs typeface="Noto Sans KR"/>
                  <a:sym typeface="Noto Sans KR"/>
                </a:rPr>
                <a:t>여기를</a:t>
              </a:r>
              <a:r>
                <a:rPr lang="en-US" sz="3000" dirty="0">
                  <a:solidFill>
                    <a:srgbClr val="FE4E71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  <a:cs typeface="Noto Sans KR"/>
                  <a:sym typeface="Noto Sans KR"/>
                </a:rPr>
                <a:t> </a:t>
              </a:r>
              <a:r>
                <a:rPr lang="en-US" sz="3000" dirty="0" err="1">
                  <a:solidFill>
                    <a:srgbClr val="FE4E71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  <a:cs typeface="Noto Sans KR"/>
                  <a:sym typeface="Noto Sans KR"/>
                </a:rPr>
                <a:t>넘지</a:t>
              </a:r>
              <a:r>
                <a:rPr lang="en-US" sz="3000" dirty="0">
                  <a:solidFill>
                    <a:srgbClr val="FE4E71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  <a:cs typeface="Noto Sans KR"/>
                  <a:sym typeface="Noto Sans KR"/>
                </a:rPr>
                <a:t> </a:t>
              </a:r>
              <a:r>
                <a:rPr lang="en-US" sz="3000" dirty="0" err="1">
                  <a:solidFill>
                    <a:srgbClr val="FE4E71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  <a:cs typeface="Noto Sans KR"/>
                  <a:sym typeface="Noto Sans KR"/>
                </a:rPr>
                <a:t>않도록</a:t>
              </a:r>
              <a:endParaRPr sz="3000" dirty="0">
                <a:solidFill>
                  <a:srgbClr val="FE4E7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endParaRPr>
            </a:p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A7780"/>
                </a:buClr>
                <a:buSzPts val="3500"/>
                <a:buFont typeface="Arial"/>
                <a:buNone/>
              </a:pPr>
              <a:r>
                <a:rPr lang="en-US" sz="3000" dirty="0" err="1">
                  <a:solidFill>
                    <a:srgbClr val="ED7E35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  <a:cs typeface="Noto Sans KR"/>
                  <a:sym typeface="Noto Sans KR"/>
                </a:rPr>
                <a:t>주의해주세요</a:t>
              </a:r>
              <a:r>
                <a:rPr lang="en-US" sz="3000" dirty="0">
                  <a:solidFill>
                    <a:srgbClr val="FE4E71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  <a:cs typeface="Noto Sans KR"/>
                  <a:sym typeface="Noto Sans KR"/>
                </a:rPr>
                <a:t>!</a:t>
              </a:r>
              <a:endParaRPr sz="3000" dirty="0">
                <a:solidFill>
                  <a:srgbClr val="FE4E7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endParaRPr>
            </a:p>
          </p:txBody>
        </p:sp>
      </p:grpSp>
      <p:sp>
        <p:nvSpPr>
          <p:cNvPr id="10" name="Google Shape;121;p4">
            <a:extLst>
              <a:ext uri="{FF2B5EF4-FFF2-40B4-BE49-F238E27FC236}">
                <a16:creationId xmlns:a16="http://schemas.microsoft.com/office/drawing/2014/main" xmlns="" id="{48CB8183-112B-4012-AFD4-32156CAA4637}"/>
              </a:ext>
            </a:extLst>
          </p:cNvPr>
          <p:cNvSpPr txBox="1"/>
          <p:nvPr/>
        </p:nvSpPr>
        <p:spPr>
          <a:xfrm>
            <a:off x="1219200" y="1805325"/>
            <a:ext cx="11213386" cy="12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6000"/>
              <a:buFont typeface="Arial"/>
              <a:buNone/>
            </a:pPr>
            <a:r>
              <a:rPr lang="en-US" altLang="ko-KR" sz="6000" b="1" dirty="0" smtClean="0">
                <a:solidFill>
                  <a:srgbClr val="111518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LED </a:t>
            </a:r>
            <a:r>
              <a:rPr lang="ko-KR" altLang="en-US" sz="6000" b="1" dirty="0" smtClean="0">
                <a:solidFill>
                  <a:srgbClr val="111518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밝기 조절하기 </a:t>
            </a:r>
            <a:r>
              <a:rPr lang="en-US" altLang="ko-KR" sz="6000" b="1" dirty="0" smtClean="0">
                <a:solidFill>
                  <a:srgbClr val="111518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(</a:t>
            </a:r>
            <a:r>
              <a:rPr lang="ko-KR" altLang="en-US" sz="6000" b="1" dirty="0">
                <a:solidFill>
                  <a:srgbClr val="111518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준비물</a:t>
            </a:r>
            <a:r>
              <a:rPr lang="en-US" altLang="ko-KR" sz="6000" b="1" dirty="0">
                <a:solidFill>
                  <a:srgbClr val="111518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&amp;</a:t>
            </a:r>
            <a:r>
              <a:rPr lang="ko-KR" altLang="en-US" sz="6000" b="1" dirty="0">
                <a:solidFill>
                  <a:srgbClr val="111518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회로</a:t>
            </a:r>
            <a:r>
              <a:rPr lang="en-US" altLang="ko-KR" sz="6000" b="1" dirty="0">
                <a:solidFill>
                  <a:srgbClr val="111518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)</a:t>
            </a:r>
            <a:endParaRPr lang="ko-KR" altLang="en-US" b="1" dirty="0">
              <a:latin typeface="210 콤퓨타세탁 L" panose="02020603020101020101" pitchFamily="18" charset="-127"/>
              <a:ea typeface="210 콤퓨타세탁 L" panose="02020603020101020101" pitchFamily="18" charset="-127"/>
              <a:cs typeface="Noto Sans KR"/>
              <a:sym typeface="Noto Sans KR"/>
            </a:endParaRPr>
          </a:p>
        </p:txBody>
      </p:sp>
      <p:pic>
        <p:nvPicPr>
          <p:cNvPr id="13" name="내용 개체 틀 3" descr="LED밝기조절1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21061" y="4722024"/>
            <a:ext cx="6754724" cy="7719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그림 13" descr="LED밝기조절2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326525" y="4922131"/>
            <a:ext cx="7816074" cy="643753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250831" y="3235569"/>
            <a:ext cx="90912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210 콤퓨타세탁 L" pitchFamily="18" charset="-127"/>
                <a:ea typeface="210 콤퓨타세탁 L" pitchFamily="18" charset="-127"/>
              </a:rPr>
              <a:t>준비물</a:t>
            </a:r>
            <a:r>
              <a:rPr lang="en-US" altLang="ko-KR" sz="2800" dirty="0" smtClean="0">
                <a:latin typeface="210 콤퓨타세탁 L" pitchFamily="18" charset="-127"/>
                <a:ea typeface="210 콤퓨타세탁 L" pitchFamily="18" charset="-127"/>
              </a:rPr>
              <a:t>: 5mm LED 1</a:t>
            </a:r>
            <a:r>
              <a:rPr lang="ko-KR" altLang="en-US" sz="2800" dirty="0" smtClean="0">
                <a:latin typeface="210 콤퓨타세탁 L" pitchFamily="18" charset="-127"/>
                <a:ea typeface="210 콤퓨타세탁 L" pitchFamily="18" charset="-127"/>
              </a:rPr>
              <a:t>개</a:t>
            </a:r>
            <a:r>
              <a:rPr lang="en-US" altLang="ko-KR" sz="2800" dirty="0" smtClean="0">
                <a:latin typeface="210 콤퓨타세탁 L" pitchFamily="18" charset="-127"/>
                <a:ea typeface="210 콤퓨타세탁 L" pitchFamily="18" charset="-127"/>
              </a:rPr>
              <a:t>, 220</a:t>
            </a:r>
            <a:r>
              <a:rPr lang="ko-KR" altLang="en-US" sz="2800" dirty="0" smtClean="0">
                <a:latin typeface="210 콤퓨타세탁 L" pitchFamily="18" charset="-127"/>
                <a:ea typeface="210 콤퓨타세탁 L" pitchFamily="18" charset="-127"/>
              </a:rPr>
              <a:t>옴 저항 </a:t>
            </a:r>
            <a:r>
              <a:rPr lang="en-US" altLang="ko-KR" sz="2800" dirty="0" smtClean="0">
                <a:latin typeface="210 콤퓨타세탁 L" pitchFamily="18" charset="-127"/>
                <a:ea typeface="210 콤퓨타세탁 L" pitchFamily="18" charset="-127"/>
              </a:rPr>
              <a:t>1</a:t>
            </a:r>
            <a:r>
              <a:rPr lang="ko-KR" altLang="en-US" sz="2800" dirty="0" smtClean="0">
                <a:latin typeface="210 콤퓨타세탁 L" pitchFamily="18" charset="-127"/>
                <a:ea typeface="210 콤퓨타세탁 L" pitchFamily="18" charset="-127"/>
              </a:rPr>
              <a:t>개</a:t>
            </a:r>
            <a:r>
              <a:rPr lang="en-US" altLang="ko-KR" sz="2800" dirty="0" smtClean="0">
                <a:latin typeface="210 콤퓨타세탁 L" pitchFamily="18" charset="-127"/>
                <a:ea typeface="210 콤퓨타세탁 L" pitchFamily="18" charset="-127"/>
              </a:rPr>
              <a:t>, </a:t>
            </a:r>
            <a:r>
              <a:rPr lang="ko-KR" altLang="en-US" sz="2800" dirty="0" smtClean="0">
                <a:latin typeface="210 콤퓨타세탁 L" pitchFamily="18" charset="-127"/>
                <a:ea typeface="210 콤퓨타세탁 L" pitchFamily="18" charset="-127"/>
              </a:rPr>
              <a:t>수수 점퍼 와이어 </a:t>
            </a:r>
            <a:r>
              <a:rPr lang="en-US" altLang="ko-KR" sz="2800" dirty="0" smtClean="0">
                <a:latin typeface="210 콤퓨타세탁 L" pitchFamily="18" charset="-127"/>
                <a:ea typeface="210 콤퓨타세탁 L" pitchFamily="18" charset="-127"/>
              </a:rPr>
              <a:t>2</a:t>
            </a:r>
            <a:r>
              <a:rPr lang="ko-KR" altLang="en-US" sz="2800" dirty="0" smtClean="0">
                <a:latin typeface="210 콤퓨타세탁 L" pitchFamily="18" charset="-127"/>
                <a:ea typeface="210 콤퓨타세탁 L" pitchFamily="18" charset="-127"/>
              </a:rPr>
              <a:t>개</a:t>
            </a:r>
            <a:r>
              <a:rPr lang="en-US" altLang="ko-KR" sz="2800" dirty="0" smtClean="0">
                <a:latin typeface="210 콤퓨타세탁 L" pitchFamily="18" charset="-127"/>
                <a:ea typeface="210 콤퓨타세탁 L" pitchFamily="18" charset="-127"/>
              </a:rPr>
              <a:t>, </a:t>
            </a:r>
            <a:r>
              <a:rPr lang="ko-KR" altLang="en-US" sz="2800" dirty="0" err="1" smtClean="0">
                <a:latin typeface="210 콤퓨타세탁 L" pitchFamily="18" charset="-127"/>
                <a:ea typeface="210 콤퓨타세탁 L" pitchFamily="18" charset="-127"/>
              </a:rPr>
              <a:t>브레드보드</a:t>
            </a:r>
            <a:r>
              <a:rPr lang="ko-KR" altLang="en-US" sz="2800" dirty="0" smtClean="0">
                <a:latin typeface="210 콤퓨타세탁 L" pitchFamily="18" charset="-127"/>
                <a:ea typeface="210 콤퓨타세탁 L" pitchFamily="18" charset="-127"/>
              </a:rPr>
              <a:t> </a:t>
            </a:r>
            <a:r>
              <a:rPr lang="en-US" altLang="ko-KR" sz="2800" dirty="0" smtClean="0">
                <a:latin typeface="210 콤퓨타세탁 L" pitchFamily="18" charset="-127"/>
                <a:ea typeface="210 콤퓨타세탁 L" pitchFamily="18" charset="-127"/>
              </a:rPr>
              <a:t>1</a:t>
            </a:r>
            <a:r>
              <a:rPr lang="ko-KR" altLang="en-US" sz="2800" dirty="0" smtClean="0">
                <a:latin typeface="210 콤퓨타세탁 L" pitchFamily="18" charset="-127"/>
                <a:ea typeface="210 콤퓨타세탁 L" pitchFamily="18" charset="-127"/>
              </a:rPr>
              <a:t>개</a:t>
            </a:r>
            <a:endParaRPr lang="ko-KR" altLang="en-US" sz="2800" dirty="0">
              <a:latin typeface="210 콤퓨타세탁 L" pitchFamily="18" charset="-127"/>
              <a:ea typeface="210 콤퓨타세탁 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99563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3" descr="Fill 4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817859" y="12280128"/>
            <a:ext cx="4508500" cy="381001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3"/>
          <p:cNvSpPr txBox="1"/>
          <p:nvPr/>
        </p:nvSpPr>
        <p:spPr>
          <a:xfrm>
            <a:off x="1219200" y="1127199"/>
            <a:ext cx="5343000" cy="641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1A9"/>
              </a:buClr>
              <a:buSzPts val="3500"/>
              <a:buFont typeface="Arial"/>
              <a:buNone/>
            </a:pPr>
            <a:r>
              <a:rPr lang="en-US" altLang="ko-KR" sz="3500" dirty="0" smtClean="0">
                <a:solidFill>
                  <a:srgbClr val="97A1A9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LED </a:t>
            </a:r>
            <a:r>
              <a:rPr lang="ko-KR" altLang="en-US" sz="3500" dirty="0" smtClean="0">
                <a:solidFill>
                  <a:srgbClr val="97A1A9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실습</a:t>
            </a:r>
            <a:endParaRPr dirty="0">
              <a:latin typeface="210 콤퓨타세탁 L" panose="02020603020101020101" pitchFamily="18" charset="-127"/>
              <a:ea typeface="210 콤퓨타세탁 L" panose="02020603020101020101" pitchFamily="18" charset="-127"/>
              <a:cs typeface="Noto Sans KR"/>
              <a:sym typeface="Noto Sans KR"/>
            </a:endParaRPr>
          </a:p>
        </p:txBody>
      </p:sp>
      <p:grpSp>
        <p:nvGrpSpPr>
          <p:cNvPr id="2" name="Google Shape;110;p3"/>
          <p:cNvGrpSpPr/>
          <p:nvPr/>
        </p:nvGrpSpPr>
        <p:grpSpPr>
          <a:xfrm>
            <a:off x="19039573" y="0"/>
            <a:ext cx="4730602" cy="13716002"/>
            <a:chOff x="19039573" y="0"/>
            <a:chExt cx="4730602" cy="13716002"/>
          </a:xfrm>
        </p:grpSpPr>
        <p:cxnSp>
          <p:nvCxnSpPr>
            <p:cNvPr id="111" name="Google Shape;111;p3"/>
            <p:cNvCxnSpPr/>
            <p:nvPr/>
          </p:nvCxnSpPr>
          <p:spPr>
            <a:xfrm flipH="1">
              <a:off x="19039573" y="0"/>
              <a:ext cx="10426" cy="13716002"/>
            </a:xfrm>
            <a:prstGeom prst="straightConnector1">
              <a:avLst/>
            </a:prstGeom>
            <a:noFill/>
            <a:ln w="25400" cap="flat" cmpd="sng">
              <a:solidFill>
                <a:srgbClr val="FE4E71"/>
              </a:solidFill>
              <a:prstDash val="solid"/>
              <a:miter lim="400000"/>
              <a:headEnd type="none" w="sm" len="sm"/>
              <a:tailEnd type="none" w="sm" len="sm"/>
            </a:ln>
          </p:spPr>
        </p:cxnSp>
        <p:sp>
          <p:nvSpPr>
            <p:cNvPr id="112" name="Google Shape;112;p3"/>
            <p:cNvSpPr txBox="1"/>
            <p:nvPr/>
          </p:nvSpPr>
          <p:spPr>
            <a:xfrm>
              <a:off x="19429475" y="1066800"/>
              <a:ext cx="4340700" cy="12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A7780"/>
                </a:buClr>
                <a:buSzPts val="3500"/>
                <a:buFont typeface="Arial"/>
                <a:buNone/>
              </a:pPr>
              <a:r>
                <a:rPr lang="en-US" sz="3000" dirty="0" err="1">
                  <a:solidFill>
                    <a:srgbClr val="FE4E71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  <a:cs typeface="Noto Sans KR"/>
                  <a:sym typeface="Noto Sans KR"/>
                </a:rPr>
                <a:t>내용이</a:t>
              </a:r>
              <a:r>
                <a:rPr lang="en-US" sz="3000" dirty="0">
                  <a:solidFill>
                    <a:srgbClr val="FE4E71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  <a:cs typeface="Noto Sans KR"/>
                  <a:sym typeface="Noto Sans KR"/>
                </a:rPr>
                <a:t> </a:t>
              </a:r>
              <a:r>
                <a:rPr lang="en-US" sz="3000" dirty="0" err="1">
                  <a:solidFill>
                    <a:srgbClr val="FE4E71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  <a:cs typeface="Noto Sans KR"/>
                  <a:sym typeface="Noto Sans KR"/>
                </a:rPr>
                <a:t>여기를</a:t>
              </a:r>
              <a:r>
                <a:rPr lang="en-US" sz="3000" dirty="0">
                  <a:solidFill>
                    <a:srgbClr val="FE4E71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  <a:cs typeface="Noto Sans KR"/>
                  <a:sym typeface="Noto Sans KR"/>
                </a:rPr>
                <a:t> </a:t>
              </a:r>
              <a:r>
                <a:rPr lang="en-US" sz="3000" dirty="0" err="1">
                  <a:solidFill>
                    <a:srgbClr val="FE4E71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  <a:cs typeface="Noto Sans KR"/>
                  <a:sym typeface="Noto Sans KR"/>
                </a:rPr>
                <a:t>넘지</a:t>
              </a:r>
              <a:r>
                <a:rPr lang="en-US" sz="3000" dirty="0">
                  <a:solidFill>
                    <a:srgbClr val="FE4E71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  <a:cs typeface="Noto Sans KR"/>
                  <a:sym typeface="Noto Sans KR"/>
                </a:rPr>
                <a:t> </a:t>
              </a:r>
              <a:r>
                <a:rPr lang="en-US" sz="3000" dirty="0" err="1">
                  <a:solidFill>
                    <a:srgbClr val="FE4E71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  <a:cs typeface="Noto Sans KR"/>
                  <a:sym typeface="Noto Sans KR"/>
                </a:rPr>
                <a:t>않도록</a:t>
              </a:r>
              <a:endParaRPr sz="3000" dirty="0">
                <a:solidFill>
                  <a:srgbClr val="FE4E7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endParaRPr>
            </a:p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A7780"/>
                </a:buClr>
                <a:buSzPts val="3500"/>
                <a:buFont typeface="Arial"/>
                <a:buNone/>
              </a:pPr>
              <a:r>
                <a:rPr lang="en-US" sz="3000" dirty="0" err="1">
                  <a:solidFill>
                    <a:srgbClr val="ED7E35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  <a:cs typeface="Noto Sans KR"/>
                  <a:sym typeface="Noto Sans KR"/>
                </a:rPr>
                <a:t>주의해주세요</a:t>
              </a:r>
              <a:r>
                <a:rPr lang="en-US" sz="3000" dirty="0">
                  <a:solidFill>
                    <a:srgbClr val="FE4E71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  <a:cs typeface="Noto Sans KR"/>
                  <a:sym typeface="Noto Sans KR"/>
                </a:rPr>
                <a:t>!</a:t>
              </a:r>
              <a:endParaRPr sz="3000" dirty="0">
                <a:solidFill>
                  <a:srgbClr val="FE4E7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endParaRPr>
            </a:p>
          </p:txBody>
        </p:sp>
      </p:grpSp>
      <p:sp>
        <p:nvSpPr>
          <p:cNvPr id="10" name="Google Shape;121;p4">
            <a:extLst>
              <a:ext uri="{FF2B5EF4-FFF2-40B4-BE49-F238E27FC236}">
                <a16:creationId xmlns:a16="http://schemas.microsoft.com/office/drawing/2014/main" xmlns="" id="{48CB8183-112B-4012-AFD4-32156CAA4637}"/>
              </a:ext>
            </a:extLst>
          </p:cNvPr>
          <p:cNvSpPr txBox="1"/>
          <p:nvPr/>
        </p:nvSpPr>
        <p:spPr>
          <a:xfrm>
            <a:off x="1219200" y="1805325"/>
            <a:ext cx="11213386" cy="12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6000"/>
              <a:buFont typeface="Arial"/>
              <a:buNone/>
            </a:pPr>
            <a:r>
              <a:rPr lang="ko-KR" altLang="en-US" sz="6000" b="1" dirty="0" smtClean="0">
                <a:solidFill>
                  <a:srgbClr val="111518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버튼 사용하기</a:t>
            </a:r>
            <a:r>
              <a:rPr lang="en-US" altLang="ko-KR" sz="6000" b="1" dirty="0" smtClean="0">
                <a:solidFill>
                  <a:srgbClr val="111518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(</a:t>
            </a:r>
            <a:r>
              <a:rPr lang="ko-KR" altLang="en-US" sz="6000" b="1" dirty="0">
                <a:solidFill>
                  <a:srgbClr val="111518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준비물</a:t>
            </a:r>
            <a:r>
              <a:rPr lang="en-US" altLang="ko-KR" sz="6000" b="1" dirty="0">
                <a:solidFill>
                  <a:srgbClr val="111518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&amp;</a:t>
            </a:r>
            <a:r>
              <a:rPr lang="ko-KR" altLang="en-US" sz="6000" b="1" dirty="0">
                <a:solidFill>
                  <a:srgbClr val="111518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회로</a:t>
            </a:r>
            <a:r>
              <a:rPr lang="en-US" altLang="ko-KR" sz="6000" b="1" dirty="0">
                <a:solidFill>
                  <a:srgbClr val="111518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)</a:t>
            </a:r>
            <a:endParaRPr lang="ko-KR" altLang="en-US" b="1" dirty="0">
              <a:latin typeface="210 콤퓨타세탁 L" panose="02020603020101020101" pitchFamily="18" charset="-127"/>
              <a:ea typeface="210 콤퓨타세탁 L" panose="02020603020101020101" pitchFamily="18" charset="-127"/>
              <a:cs typeface="Noto Sans KR"/>
              <a:sym typeface="Noto Sans KR"/>
            </a:endParaRPr>
          </a:p>
        </p:txBody>
      </p:sp>
      <p:pic>
        <p:nvPicPr>
          <p:cNvPr id="13" name="내용 개체 틀 3" descr="버튼사용하기1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014991" y="4723691"/>
            <a:ext cx="7515871" cy="79862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그림 13" descr="버튼사용하기2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341423" y="4835878"/>
            <a:ext cx="8044422" cy="611933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250831" y="3235569"/>
            <a:ext cx="90912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210 콤퓨타세탁 L" pitchFamily="18" charset="-127"/>
                <a:ea typeface="210 콤퓨타세탁 L" pitchFamily="18" charset="-127"/>
              </a:rPr>
              <a:t>준비물</a:t>
            </a:r>
            <a:r>
              <a:rPr lang="en-US" altLang="ko-KR" sz="2800" dirty="0" smtClean="0">
                <a:latin typeface="210 콤퓨타세탁 L" pitchFamily="18" charset="-127"/>
                <a:ea typeface="210 콤퓨타세탁 L" pitchFamily="18" charset="-127"/>
              </a:rPr>
              <a:t>: 5mm LED 1</a:t>
            </a:r>
            <a:r>
              <a:rPr lang="ko-KR" altLang="en-US" sz="2800" dirty="0" smtClean="0">
                <a:latin typeface="210 콤퓨타세탁 L" pitchFamily="18" charset="-127"/>
                <a:ea typeface="210 콤퓨타세탁 L" pitchFamily="18" charset="-127"/>
              </a:rPr>
              <a:t>개</a:t>
            </a:r>
            <a:r>
              <a:rPr lang="en-US" altLang="ko-KR" sz="2800" dirty="0" smtClean="0">
                <a:latin typeface="210 콤퓨타세탁 L" pitchFamily="18" charset="-127"/>
                <a:ea typeface="210 콤퓨타세탁 L" pitchFamily="18" charset="-127"/>
              </a:rPr>
              <a:t>, </a:t>
            </a:r>
            <a:r>
              <a:rPr lang="ko-KR" altLang="en-US" sz="2800" dirty="0" smtClean="0">
                <a:latin typeface="210 콤퓨타세탁 L" pitchFamily="18" charset="-127"/>
                <a:ea typeface="210 콤퓨타세탁 L" pitchFamily="18" charset="-127"/>
              </a:rPr>
              <a:t>버튼 </a:t>
            </a:r>
            <a:r>
              <a:rPr lang="en-US" altLang="ko-KR" sz="2800" dirty="0" smtClean="0">
                <a:latin typeface="210 콤퓨타세탁 L" pitchFamily="18" charset="-127"/>
                <a:ea typeface="210 콤퓨타세탁 L" pitchFamily="18" charset="-127"/>
              </a:rPr>
              <a:t>1</a:t>
            </a:r>
            <a:r>
              <a:rPr lang="ko-KR" altLang="en-US" sz="2800" dirty="0" smtClean="0">
                <a:latin typeface="210 콤퓨타세탁 L" pitchFamily="18" charset="-127"/>
                <a:ea typeface="210 콤퓨타세탁 L" pitchFamily="18" charset="-127"/>
              </a:rPr>
              <a:t>개</a:t>
            </a:r>
            <a:r>
              <a:rPr lang="en-US" altLang="ko-KR" sz="2800" dirty="0" smtClean="0">
                <a:latin typeface="210 콤퓨타세탁 L" pitchFamily="18" charset="-127"/>
                <a:ea typeface="210 콤퓨타세탁 L" pitchFamily="18" charset="-127"/>
              </a:rPr>
              <a:t>, 220</a:t>
            </a:r>
            <a:r>
              <a:rPr lang="ko-KR" altLang="en-US" sz="2800" dirty="0" smtClean="0">
                <a:latin typeface="210 콤퓨타세탁 L" pitchFamily="18" charset="-127"/>
                <a:ea typeface="210 콤퓨타세탁 L" pitchFamily="18" charset="-127"/>
              </a:rPr>
              <a:t>옴 저항 </a:t>
            </a:r>
            <a:r>
              <a:rPr lang="en-US" altLang="ko-KR" sz="2800" dirty="0" smtClean="0">
                <a:latin typeface="210 콤퓨타세탁 L" pitchFamily="18" charset="-127"/>
                <a:ea typeface="210 콤퓨타세탁 L" pitchFamily="18" charset="-127"/>
              </a:rPr>
              <a:t>1</a:t>
            </a:r>
            <a:r>
              <a:rPr lang="ko-KR" altLang="en-US" sz="2800" dirty="0" smtClean="0">
                <a:latin typeface="210 콤퓨타세탁 L" pitchFamily="18" charset="-127"/>
                <a:ea typeface="210 콤퓨타세탁 L" pitchFamily="18" charset="-127"/>
              </a:rPr>
              <a:t>개</a:t>
            </a:r>
            <a:r>
              <a:rPr lang="en-US" altLang="ko-KR" sz="2800" dirty="0" smtClean="0">
                <a:latin typeface="210 콤퓨타세탁 L" pitchFamily="18" charset="-127"/>
                <a:ea typeface="210 콤퓨타세탁 L" pitchFamily="18" charset="-127"/>
              </a:rPr>
              <a:t>, 10k</a:t>
            </a:r>
            <a:r>
              <a:rPr lang="ko-KR" altLang="en-US" sz="2800" dirty="0" smtClean="0">
                <a:latin typeface="210 콤퓨타세탁 L" pitchFamily="18" charset="-127"/>
                <a:ea typeface="210 콤퓨타세탁 L" pitchFamily="18" charset="-127"/>
              </a:rPr>
              <a:t>옴 저항 </a:t>
            </a:r>
            <a:r>
              <a:rPr lang="en-US" altLang="ko-KR" sz="2800" dirty="0" smtClean="0">
                <a:latin typeface="210 콤퓨타세탁 L" pitchFamily="18" charset="-127"/>
                <a:ea typeface="210 콤퓨타세탁 L" pitchFamily="18" charset="-127"/>
              </a:rPr>
              <a:t>1</a:t>
            </a:r>
            <a:r>
              <a:rPr lang="ko-KR" altLang="en-US" sz="2800" dirty="0" smtClean="0">
                <a:latin typeface="210 콤퓨타세탁 L" pitchFamily="18" charset="-127"/>
                <a:ea typeface="210 콤퓨타세탁 L" pitchFamily="18" charset="-127"/>
              </a:rPr>
              <a:t>개</a:t>
            </a:r>
            <a:r>
              <a:rPr lang="en-US" altLang="ko-KR" sz="2800" dirty="0" smtClean="0">
                <a:latin typeface="210 콤퓨타세탁 L" pitchFamily="18" charset="-127"/>
                <a:ea typeface="210 콤퓨타세탁 L" pitchFamily="18" charset="-127"/>
              </a:rPr>
              <a:t>, </a:t>
            </a:r>
            <a:r>
              <a:rPr lang="ko-KR" altLang="en-US" sz="2800" dirty="0" smtClean="0">
                <a:latin typeface="210 콤퓨타세탁 L" pitchFamily="18" charset="-127"/>
                <a:ea typeface="210 콤퓨타세탁 L" pitchFamily="18" charset="-127"/>
              </a:rPr>
              <a:t>수수 점퍼 와이어 </a:t>
            </a:r>
            <a:r>
              <a:rPr lang="en-US" altLang="ko-KR" sz="2800" dirty="0" smtClean="0">
                <a:latin typeface="210 콤퓨타세탁 L" pitchFamily="18" charset="-127"/>
                <a:ea typeface="210 콤퓨타세탁 L" pitchFamily="18" charset="-127"/>
              </a:rPr>
              <a:t>6</a:t>
            </a:r>
            <a:r>
              <a:rPr lang="ko-KR" altLang="en-US" sz="2800" dirty="0" smtClean="0">
                <a:latin typeface="210 콤퓨타세탁 L" pitchFamily="18" charset="-127"/>
                <a:ea typeface="210 콤퓨타세탁 L" pitchFamily="18" charset="-127"/>
              </a:rPr>
              <a:t>개</a:t>
            </a:r>
            <a:r>
              <a:rPr lang="en-US" altLang="ko-KR" sz="2800" dirty="0" smtClean="0">
                <a:latin typeface="210 콤퓨타세탁 L" pitchFamily="18" charset="-127"/>
                <a:ea typeface="210 콤퓨타세탁 L" pitchFamily="18" charset="-127"/>
              </a:rPr>
              <a:t>, </a:t>
            </a:r>
            <a:r>
              <a:rPr lang="ko-KR" altLang="en-US" sz="2800" dirty="0" err="1" smtClean="0">
                <a:latin typeface="210 콤퓨타세탁 L" pitchFamily="18" charset="-127"/>
                <a:ea typeface="210 콤퓨타세탁 L" pitchFamily="18" charset="-127"/>
              </a:rPr>
              <a:t>브레드보드</a:t>
            </a:r>
            <a:r>
              <a:rPr lang="ko-KR" altLang="en-US" sz="2800" dirty="0" smtClean="0">
                <a:latin typeface="210 콤퓨타세탁 L" pitchFamily="18" charset="-127"/>
                <a:ea typeface="210 콤퓨타세탁 L" pitchFamily="18" charset="-127"/>
              </a:rPr>
              <a:t> </a:t>
            </a:r>
            <a:r>
              <a:rPr lang="en-US" altLang="ko-KR" sz="2800" dirty="0" smtClean="0">
                <a:latin typeface="210 콤퓨타세탁 L" pitchFamily="18" charset="-127"/>
                <a:ea typeface="210 콤퓨타세탁 L" pitchFamily="18" charset="-127"/>
              </a:rPr>
              <a:t>1</a:t>
            </a:r>
            <a:r>
              <a:rPr lang="ko-KR" altLang="en-US" sz="2800" dirty="0" smtClean="0">
                <a:latin typeface="210 콤퓨타세탁 L" pitchFamily="18" charset="-127"/>
                <a:ea typeface="210 콤퓨타세탁 L" pitchFamily="18" charset="-127"/>
              </a:rPr>
              <a:t>개</a:t>
            </a:r>
            <a:endParaRPr lang="ko-KR" altLang="en-US" sz="2800" dirty="0">
              <a:latin typeface="210 콤퓨타세탁 L" pitchFamily="18" charset="-127"/>
              <a:ea typeface="210 콤퓨타세탁 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99563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12" descr="Artboard Copy 13.jpg"/>
          <p:cNvPicPr preferRelativeResize="0"/>
          <p:nvPr/>
        </p:nvPicPr>
        <p:blipFill rotWithShape="1">
          <a:blip r:embed="rId3">
            <a:alphaModFix/>
            <a:lum bright="70000" contrast="-70000"/>
          </a:blip>
          <a:srcRect/>
          <a:stretch/>
        </p:blipFill>
        <p:spPr>
          <a:xfrm>
            <a:off x="-1" y="-99557"/>
            <a:ext cx="24384001" cy="141584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12" descr="Fill 4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817859" y="12280128"/>
            <a:ext cx="4508500" cy="381001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12"/>
          <p:cNvSpPr txBox="1"/>
          <p:nvPr/>
        </p:nvSpPr>
        <p:spPr>
          <a:xfrm>
            <a:off x="1517624" y="1934725"/>
            <a:ext cx="16053199" cy="2180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Arial"/>
              <a:buNone/>
            </a:pPr>
            <a:r>
              <a:rPr lang="ko-KR" altLang="en-US" sz="7500" i="0" u="none" strike="noStrike" cap="none" dirty="0">
                <a:solidFill>
                  <a:srgbClr val="FFFFFF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모르는 부분은 </a:t>
            </a:r>
            <a:endParaRPr lang="en-US" altLang="ko-KR" sz="7500" i="0" u="none" strike="noStrike" cap="none" dirty="0">
              <a:solidFill>
                <a:srgbClr val="FFFFFF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  <a:cs typeface="Noto Sans KR"/>
              <a:sym typeface="Noto Sans KR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Arial"/>
              <a:buNone/>
            </a:pPr>
            <a:r>
              <a:rPr lang="ko-KR" altLang="en-US" sz="7500" i="0" u="none" strike="noStrike" cap="none" dirty="0">
                <a:solidFill>
                  <a:srgbClr val="FFFFFF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망설이지 말고 질문해주세요 </a:t>
            </a:r>
            <a:r>
              <a:rPr lang="en-US" altLang="ko-KR" sz="7500" i="0" u="none" strike="noStrike" cap="none" dirty="0">
                <a:solidFill>
                  <a:srgbClr val="FFFFFF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:D</a:t>
            </a:r>
            <a:endParaRPr lang="en-US" sz="7500" i="0" u="none" strike="noStrike" cap="none" dirty="0">
              <a:solidFill>
                <a:srgbClr val="FFFFFF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  <a:cs typeface="Noto Sans KR"/>
              <a:sym typeface="Noto Sans K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EDCFF"/>
        </a:solid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8"/>
          <p:cNvSpPr txBox="1"/>
          <p:nvPr/>
        </p:nvSpPr>
        <p:spPr>
          <a:xfrm>
            <a:off x="2950575" y="5656262"/>
            <a:ext cx="18482700" cy="1641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0"/>
              <a:buFont typeface="Arial"/>
              <a:buNone/>
            </a:pPr>
            <a:r>
              <a:rPr lang="ko-KR" altLang="en-US" sz="10000" dirty="0" smtClean="0">
                <a:solidFill>
                  <a:srgbClr val="FFFFFF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서로 소개하는 시간을 가져요</a:t>
            </a:r>
            <a:endParaRPr dirty="0">
              <a:latin typeface="210 콤퓨타세탁 L" panose="02020603020101020101" pitchFamily="18" charset="-127"/>
              <a:ea typeface="210 콤퓨타세탁 L" panose="02020603020101020101" pitchFamily="18" charset="-127"/>
              <a:cs typeface="Noto Sans KR"/>
              <a:sym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91744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Google Shape;137;p6"/>
          <p:cNvGrpSpPr/>
          <p:nvPr/>
        </p:nvGrpSpPr>
        <p:grpSpPr>
          <a:xfrm>
            <a:off x="-88964" y="-1450154"/>
            <a:ext cx="24561866" cy="16616309"/>
            <a:chOff x="0" y="0"/>
            <a:chExt cx="24561866" cy="16616307"/>
          </a:xfrm>
        </p:grpSpPr>
        <p:pic>
          <p:nvPicPr>
            <p:cNvPr id="138" name="Google Shape;138;p6" descr="cover.jpg"/>
            <p:cNvPicPr preferRelativeResize="0"/>
            <p:nvPr/>
          </p:nvPicPr>
          <p:blipFill rotWithShape="1">
            <a:blip r:embed="rId3">
              <a:alphaModFix/>
            </a:blip>
            <a:srcRect l="282" r="1194"/>
            <a:stretch/>
          </p:blipFill>
          <p:spPr>
            <a:xfrm>
              <a:off x="0" y="0"/>
              <a:ext cx="24561866" cy="1661630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9" name="Google Shape;139;p6"/>
            <p:cNvSpPr/>
            <p:nvPr/>
          </p:nvSpPr>
          <p:spPr>
            <a:xfrm>
              <a:off x="88963" y="1450153"/>
              <a:ext cx="24384001" cy="13716002"/>
            </a:xfrm>
            <a:prstGeom prst="rect">
              <a:avLst/>
            </a:prstGeom>
            <a:gradFill>
              <a:gsLst>
                <a:gs pos="0">
                  <a:srgbClr val="FFFFFF">
                    <a:alpha val="91764"/>
                  </a:srgbClr>
                </a:gs>
                <a:gs pos="100000">
                  <a:srgbClr val="FFFFFF"/>
                </a:gs>
              </a:gsLst>
              <a:lin ang="16200000" scaled="0"/>
            </a:gra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200"/>
                <a:buFont typeface="Helvetica Neue"/>
                <a:buNone/>
              </a:pPr>
              <a:endPara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pic>
        <p:nvPicPr>
          <p:cNvPr id="140" name="Google Shape;140;p6" descr="이미지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906000" y="4451850"/>
            <a:ext cx="4572001" cy="481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EDCFF"/>
        </a:solid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8"/>
          <p:cNvSpPr txBox="1"/>
          <p:nvPr/>
        </p:nvSpPr>
        <p:spPr>
          <a:xfrm>
            <a:off x="2950575" y="5656262"/>
            <a:ext cx="18482700" cy="1641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0"/>
              <a:buFont typeface="Arial"/>
              <a:buNone/>
            </a:pPr>
            <a:r>
              <a:rPr lang="ko-KR" altLang="en-US" sz="10000" dirty="0" err="1" smtClean="0">
                <a:solidFill>
                  <a:srgbClr val="FFFFFF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아두이</a:t>
            </a:r>
            <a:r>
              <a:rPr lang="ko-KR" altLang="en-US" sz="10000" dirty="0" err="1" smtClean="0">
                <a:solidFill>
                  <a:srgbClr val="FFFFFF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노</a:t>
            </a:r>
            <a:endParaRPr dirty="0">
              <a:latin typeface="210 콤퓨타세탁 L" panose="02020603020101020101" pitchFamily="18" charset="-127"/>
              <a:ea typeface="210 콤퓨타세탁 L" panose="02020603020101020101" pitchFamily="18" charset="-127"/>
              <a:cs typeface="Noto Sans KR"/>
              <a:sym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9174406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3" descr="Fill 4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817859" y="12280128"/>
            <a:ext cx="4508500" cy="381001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3"/>
          <p:cNvSpPr txBox="1"/>
          <p:nvPr/>
        </p:nvSpPr>
        <p:spPr>
          <a:xfrm>
            <a:off x="1219200" y="1127199"/>
            <a:ext cx="5343000" cy="641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1A9"/>
              </a:buClr>
              <a:buSzPts val="3500"/>
              <a:buFont typeface="Arial"/>
              <a:buNone/>
            </a:pPr>
            <a:r>
              <a:rPr lang="ko-KR" altLang="en-US" sz="3500" dirty="0" err="1" smtClean="0">
                <a:solidFill>
                  <a:srgbClr val="97A1A9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아두이노</a:t>
            </a:r>
            <a:endParaRPr dirty="0">
              <a:latin typeface="210 콤퓨타세탁 L" panose="02020603020101020101" pitchFamily="18" charset="-127"/>
              <a:ea typeface="210 콤퓨타세탁 L" panose="02020603020101020101" pitchFamily="18" charset="-127"/>
              <a:cs typeface="Noto Sans KR"/>
              <a:sym typeface="Noto Sans KR"/>
            </a:endParaRPr>
          </a:p>
        </p:txBody>
      </p:sp>
      <p:sp>
        <p:nvSpPr>
          <p:cNvPr id="107" name="Google Shape;107;p3"/>
          <p:cNvSpPr txBox="1"/>
          <p:nvPr/>
        </p:nvSpPr>
        <p:spPr>
          <a:xfrm>
            <a:off x="1219200" y="1908264"/>
            <a:ext cx="10536000" cy="10259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6000"/>
              <a:buFont typeface="Arial"/>
              <a:buNone/>
            </a:pPr>
            <a:r>
              <a:rPr lang="ko-KR" altLang="en-US" sz="6000" b="1" dirty="0" err="1" smtClean="0">
                <a:solidFill>
                  <a:srgbClr val="111518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아두이노란</a:t>
            </a:r>
            <a:r>
              <a:rPr lang="en-US" altLang="ko-KR" sz="6000" b="1" dirty="0" smtClean="0">
                <a:solidFill>
                  <a:srgbClr val="111518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?</a:t>
            </a:r>
            <a:endParaRPr lang="ko-KR" altLang="en-US" b="1" dirty="0">
              <a:latin typeface="210 콤퓨타세탁 L" panose="02020603020101020101" pitchFamily="18" charset="-127"/>
              <a:ea typeface="210 콤퓨타세탁 L" panose="02020603020101020101" pitchFamily="18" charset="-127"/>
              <a:cs typeface="Noto Sans KR"/>
              <a:sym typeface="Noto Sans KR"/>
            </a:endParaRPr>
          </a:p>
        </p:txBody>
      </p:sp>
      <p:sp>
        <p:nvSpPr>
          <p:cNvPr id="108" name="Google Shape;108;p3"/>
          <p:cNvSpPr txBox="1"/>
          <p:nvPr/>
        </p:nvSpPr>
        <p:spPr>
          <a:xfrm>
            <a:off x="1219200" y="4108450"/>
            <a:ext cx="15611100" cy="8264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  <a:buFont typeface="Arial"/>
              <a:buNone/>
            </a:pPr>
            <a:r>
              <a:rPr lang="ko-KR" altLang="en-US" sz="4500" dirty="0" err="1" smtClean="0">
                <a:solidFill>
                  <a:schemeClr val="accent2">
                    <a:lumMod val="75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아두이노</a:t>
            </a:r>
            <a:r>
              <a:rPr lang="en-US" altLang="ko-KR" sz="4500" dirty="0" smtClean="0">
                <a:solidFill>
                  <a:schemeClr val="accent2">
                    <a:lumMod val="75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(</a:t>
            </a:r>
            <a:r>
              <a:rPr lang="en-US" altLang="ko-KR" sz="4500" dirty="0" err="1" smtClean="0">
                <a:solidFill>
                  <a:schemeClr val="accent2">
                    <a:lumMod val="75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Arduino</a:t>
            </a:r>
            <a:r>
              <a:rPr lang="en-US" altLang="ko-KR" sz="4500" dirty="0" smtClean="0">
                <a:solidFill>
                  <a:schemeClr val="accent2">
                    <a:lumMod val="75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)</a:t>
            </a:r>
            <a:r>
              <a:rPr lang="en-US" altLang="ko-KR" sz="4500" i="0" u="none" strike="noStrike" cap="none" dirty="0" smtClean="0">
                <a:solidFill>
                  <a:schemeClr val="tx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:</a:t>
            </a:r>
            <a:r>
              <a:rPr lang="ko-KR" altLang="en-US" sz="4500" i="0" u="none" strike="noStrike" cap="none" dirty="0" smtClean="0">
                <a:solidFill>
                  <a:schemeClr val="tx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 </a:t>
            </a:r>
            <a:r>
              <a:rPr lang="ko-KR" altLang="en-US" sz="4500" dirty="0" smtClean="0">
                <a:solidFill>
                  <a:schemeClr val="tx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사용하기 쉬운 하드웨어 및 소프트웨어를 기반으로 하는 오픈 소스 전자 플랫폼</a:t>
            </a:r>
            <a:endParaRPr lang="en-US" altLang="ko-KR" sz="4500" dirty="0" smtClean="0">
              <a:solidFill>
                <a:schemeClr val="tx1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  <a:cs typeface="Noto Sans KR"/>
              <a:sym typeface="Noto Sans KR"/>
            </a:endParaRP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  <a:buFont typeface="Arial"/>
              <a:buNone/>
            </a:pPr>
            <a:endParaRPr lang="en-US" altLang="ko-KR" sz="4500" i="0" u="none" strike="noStrike" cap="none" dirty="0" smtClean="0">
              <a:solidFill>
                <a:schemeClr val="tx1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  <a:cs typeface="Noto Sans KR"/>
              <a:sym typeface="Noto Sans KR"/>
            </a:endParaRPr>
          </a:p>
          <a:p>
            <a:pPr lvl="0">
              <a:lnSpc>
                <a:spcPct val="130000"/>
              </a:lnSpc>
              <a:buClr>
                <a:srgbClr val="111518"/>
              </a:buClr>
              <a:buSzPts val="4500"/>
            </a:pPr>
            <a:r>
              <a:rPr lang="ko-KR" altLang="en-US" sz="4500" dirty="0" err="1" smtClean="0">
                <a:solidFill>
                  <a:schemeClr val="accent2">
                    <a:lumMod val="75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오픈소스</a:t>
            </a:r>
            <a:r>
              <a:rPr lang="en-US" altLang="ko-KR" sz="4500" dirty="0" smtClean="0">
                <a:solidFill>
                  <a:schemeClr val="accent2">
                    <a:lumMod val="75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:</a:t>
            </a:r>
            <a:r>
              <a:rPr lang="en-US" altLang="ko-KR" sz="4500" dirty="0" smtClean="0">
                <a:solidFill>
                  <a:schemeClr val="tx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 </a:t>
            </a:r>
            <a:r>
              <a:rPr lang="ko-KR" altLang="en-US" sz="4500" dirty="0" smtClean="0">
                <a:solidFill>
                  <a:schemeClr val="tx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소스 코드를 공개해 누구나 특별한 제한 없이 그 코드를 보고 사용할 수 있는 오픈 소스 라이선스를 만족하는 소프트웨어</a:t>
            </a:r>
            <a:endParaRPr lang="en-US" altLang="ko-KR" sz="4500" dirty="0" smtClean="0">
              <a:solidFill>
                <a:schemeClr val="tx1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  <a:cs typeface="Noto Sans KR"/>
              <a:sym typeface="Noto Sans KR"/>
            </a:endParaRPr>
          </a:p>
          <a:p>
            <a:pPr lvl="0">
              <a:lnSpc>
                <a:spcPct val="130000"/>
              </a:lnSpc>
              <a:buClr>
                <a:srgbClr val="111518"/>
              </a:buClr>
              <a:buSzPts val="4500"/>
            </a:pPr>
            <a:endParaRPr lang="en-US" altLang="ko-KR" sz="4500" i="0" u="none" strike="noStrike" cap="none" dirty="0">
              <a:solidFill>
                <a:schemeClr val="tx1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  <a:cs typeface="Noto Sans KR"/>
              <a:sym typeface="Noto Sans KR"/>
            </a:endParaRP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  <a:buFont typeface="Arial"/>
              <a:buNone/>
            </a:pPr>
            <a:r>
              <a:rPr lang="ko-KR" altLang="en-US" sz="4500" dirty="0" err="1" smtClean="0">
                <a:solidFill>
                  <a:schemeClr val="accent2">
                    <a:lumMod val="75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아두이노</a:t>
            </a:r>
            <a:r>
              <a:rPr lang="ko-KR" altLang="en-US" sz="4500" dirty="0" smtClean="0">
                <a:solidFill>
                  <a:schemeClr val="accent2">
                    <a:lumMod val="75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 하드웨어 </a:t>
            </a:r>
            <a:r>
              <a:rPr lang="en-US" altLang="ko-KR" sz="4500" dirty="0" smtClean="0">
                <a:solidFill>
                  <a:schemeClr val="accent2">
                    <a:lumMod val="75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+ </a:t>
            </a:r>
            <a:r>
              <a:rPr lang="ko-KR" altLang="en-US" sz="4500" dirty="0" smtClean="0">
                <a:solidFill>
                  <a:schemeClr val="accent2">
                    <a:lumMod val="75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통합개발환경</a:t>
            </a:r>
            <a:r>
              <a:rPr lang="en-US" altLang="ko-KR" sz="4500" dirty="0" smtClean="0">
                <a:solidFill>
                  <a:schemeClr val="accent2">
                    <a:lumMod val="75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(IDE) + </a:t>
            </a:r>
            <a:r>
              <a:rPr lang="ko-KR" altLang="en-US" sz="4500" dirty="0" smtClean="0">
                <a:solidFill>
                  <a:schemeClr val="accent2">
                    <a:lumMod val="75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코드</a:t>
            </a:r>
            <a:r>
              <a:rPr lang="en-US" altLang="ko-KR" sz="4500" dirty="0" smtClean="0">
                <a:solidFill>
                  <a:schemeClr val="accent2">
                    <a:lumMod val="75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(</a:t>
            </a:r>
            <a:r>
              <a:rPr lang="ko-KR" altLang="en-US" sz="4500" dirty="0" smtClean="0">
                <a:solidFill>
                  <a:schemeClr val="accent2">
                    <a:lumMod val="75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스케치</a:t>
            </a:r>
            <a:r>
              <a:rPr lang="en-US" altLang="ko-KR" sz="4500" dirty="0" smtClean="0">
                <a:solidFill>
                  <a:schemeClr val="accent2">
                    <a:lumMod val="75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)</a:t>
            </a:r>
            <a:endParaRPr lang="en-US" altLang="ko-KR" sz="4500" i="0" u="none" strike="noStrike" cap="none" dirty="0" smtClean="0">
              <a:solidFill>
                <a:schemeClr val="accent2">
                  <a:lumMod val="75000"/>
                </a:schemeClr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  <a:cs typeface="Noto Sans KR"/>
              <a:sym typeface="Noto Sans KR"/>
            </a:endParaRP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  <a:buFont typeface="Arial"/>
              <a:buNone/>
            </a:pPr>
            <a:endParaRPr lang="en-US" altLang="ko-KR" sz="4500" dirty="0" smtClean="0">
              <a:solidFill>
                <a:schemeClr val="accent2">
                  <a:lumMod val="75000"/>
                </a:schemeClr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  <a:cs typeface="Noto Sans KR"/>
              <a:sym typeface="Noto Sans KR"/>
            </a:endParaRP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  <a:buFont typeface="Arial"/>
              <a:buNone/>
            </a:pPr>
            <a:endParaRPr lang="ko-KR" altLang="en-US" sz="4800" dirty="0">
              <a:latin typeface="210 콤퓨타세탁 L" panose="02020603020101020101" pitchFamily="18" charset="-127"/>
              <a:ea typeface="210 콤퓨타세탁 L" panose="02020603020101020101" pitchFamily="18" charset="-127"/>
              <a:cs typeface="Noto Sans KR"/>
              <a:sym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2238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4" descr="Fill 4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817859" y="12280128"/>
            <a:ext cx="4508500" cy="381001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4"/>
          <p:cNvSpPr/>
          <p:nvPr/>
        </p:nvSpPr>
        <p:spPr>
          <a:xfrm>
            <a:off x="12948579" y="0"/>
            <a:ext cx="11430001" cy="13716002"/>
          </a:xfrm>
          <a:prstGeom prst="rect">
            <a:avLst/>
          </a:prstGeom>
          <a:solidFill>
            <a:srgbClr val="E5E7E9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9" name="Google Shape;119;p4"/>
          <p:cNvSpPr txBox="1"/>
          <p:nvPr/>
        </p:nvSpPr>
        <p:spPr>
          <a:xfrm>
            <a:off x="16649148" y="6552838"/>
            <a:ext cx="4028700" cy="610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A7780"/>
              </a:buClr>
              <a:buSzPts val="3000"/>
              <a:buFont typeface="Arial"/>
              <a:buNone/>
            </a:pPr>
            <a:r>
              <a:rPr lang="en-US" sz="3000" i="0" u="none" strike="noStrike" cap="none" dirty="0" err="1">
                <a:solidFill>
                  <a:srgbClr val="6A7780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코드나</a:t>
            </a:r>
            <a:r>
              <a:rPr lang="en-US" sz="3000" i="0" u="none" strike="noStrike" cap="none" dirty="0">
                <a:solidFill>
                  <a:srgbClr val="6A7780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 </a:t>
            </a:r>
            <a:r>
              <a:rPr lang="en-US" sz="3000" i="0" u="none" strike="noStrike" cap="none" dirty="0" err="1">
                <a:solidFill>
                  <a:srgbClr val="6A7780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사진</a:t>
            </a:r>
            <a:r>
              <a:rPr lang="en-US" sz="3000" i="0" u="none" strike="noStrike" cap="none" dirty="0">
                <a:solidFill>
                  <a:srgbClr val="6A7780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 등…</a:t>
            </a:r>
            <a:endParaRPr dirty="0">
              <a:latin typeface="210 콤퓨타세탁 L" panose="02020603020101020101" pitchFamily="18" charset="-127"/>
              <a:ea typeface="210 콤퓨타세탁 L" panose="02020603020101020101" pitchFamily="18" charset="-127"/>
              <a:cs typeface="Noto Sans KR"/>
              <a:sym typeface="Noto Sans KR"/>
            </a:endParaRPr>
          </a:p>
        </p:txBody>
      </p:sp>
      <p:sp>
        <p:nvSpPr>
          <p:cNvPr id="120" name="Google Shape;120;p4"/>
          <p:cNvSpPr txBox="1"/>
          <p:nvPr/>
        </p:nvSpPr>
        <p:spPr>
          <a:xfrm>
            <a:off x="1219200" y="1066800"/>
            <a:ext cx="53430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1A9"/>
              </a:buClr>
              <a:buSzPts val="3500"/>
              <a:buFont typeface="Arial"/>
              <a:buNone/>
            </a:pPr>
            <a:r>
              <a:rPr lang="ko-KR" altLang="en-US" sz="3500" dirty="0" err="1" smtClean="0">
                <a:solidFill>
                  <a:srgbClr val="97A1A9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아두이노</a:t>
            </a:r>
            <a:endParaRPr dirty="0">
              <a:latin typeface="210 콤퓨타세탁 L" panose="02020603020101020101" pitchFamily="18" charset="-127"/>
              <a:ea typeface="210 콤퓨타세탁 L" panose="02020603020101020101" pitchFamily="18" charset="-127"/>
              <a:cs typeface="Noto Sans KR"/>
              <a:sym typeface="Noto Sans KR"/>
            </a:endParaRPr>
          </a:p>
        </p:txBody>
      </p:sp>
      <p:sp>
        <p:nvSpPr>
          <p:cNvPr id="121" name="Google Shape;121;p4"/>
          <p:cNvSpPr txBox="1"/>
          <p:nvPr/>
        </p:nvSpPr>
        <p:spPr>
          <a:xfrm>
            <a:off x="1219200" y="1805325"/>
            <a:ext cx="10536000" cy="12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6000"/>
              <a:buFont typeface="Arial"/>
              <a:buNone/>
            </a:pPr>
            <a:r>
              <a:rPr lang="ko-KR" altLang="en-US" sz="6000" b="1" dirty="0" err="1" smtClean="0">
                <a:solidFill>
                  <a:srgbClr val="111518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아두이노</a:t>
            </a:r>
            <a:r>
              <a:rPr lang="ko-KR" altLang="en-US" sz="6000" b="1" dirty="0" smtClean="0">
                <a:solidFill>
                  <a:srgbClr val="111518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 하드웨어</a:t>
            </a:r>
            <a:endParaRPr b="1" dirty="0">
              <a:latin typeface="210 콤퓨타세탁 L" panose="02020603020101020101" pitchFamily="18" charset="-127"/>
              <a:ea typeface="210 콤퓨타세탁 L" panose="02020603020101020101" pitchFamily="18" charset="-127"/>
              <a:cs typeface="Noto Sans KR"/>
              <a:sym typeface="Noto Sans KR"/>
            </a:endParaRPr>
          </a:p>
        </p:txBody>
      </p:sp>
      <p:sp>
        <p:nvSpPr>
          <p:cNvPr id="122" name="Google Shape;122;p4"/>
          <p:cNvSpPr txBox="1"/>
          <p:nvPr/>
        </p:nvSpPr>
        <p:spPr>
          <a:xfrm>
            <a:off x="1219200" y="4108450"/>
            <a:ext cx="9969600" cy="20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  <a:buFont typeface="Arial"/>
              <a:buNone/>
            </a:pPr>
            <a:r>
              <a:rPr lang="en-US" altLang="ko-KR" sz="4500" i="0" u="none" strike="noStrike" cap="none" dirty="0" smtClean="0">
                <a:solidFill>
                  <a:srgbClr val="111518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-</a:t>
            </a:r>
            <a:r>
              <a:rPr lang="ko-KR" altLang="en-US" sz="4500" dirty="0" err="1" smtClean="0">
                <a:solidFill>
                  <a:schemeClr val="accent2">
                    <a:lumMod val="75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아두이노</a:t>
            </a:r>
            <a:r>
              <a:rPr lang="ko-KR" altLang="en-US" sz="4500" dirty="0" smtClean="0">
                <a:solidFill>
                  <a:schemeClr val="accent2">
                    <a:lumMod val="75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 보드</a:t>
            </a:r>
            <a:r>
              <a:rPr lang="en-US" altLang="ko-KR" sz="4500" dirty="0" smtClean="0">
                <a:solidFill>
                  <a:schemeClr val="accent2">
                    <a:lumMod val="75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(board)</a:t>
            </a:r>
            <a:endParaRPr lang="en-US" altLang="ko-KR" sz="4500" i="0" u="none" strike="noStrike" cap="none" dirty="0">
              <a:solidFill>
                <a:srgbClr val="111518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  <a:cs typeface="Noto Sans KR"/>
              <a:sym typeface="Noto Sans KR"/>
            </a:endParaRP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  <a:buFont typeface="Arial"/>
              <a:buNone/>
            </a:pPr>
            <a:endParaRPr lang="en-US" altLang="ko-KR" sz="4500" i="0" u="none" strike="noStrike" cap="none" dirty="0">
              <a:solidFill>
                <a:srgbClr val="111518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  <a:cs typeface="Noto Sans KR"/>
              <a:sym typeface="Noto Sans KR"/>
            </a:endParaRP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  <a:buFont typeface="Arial"/>
              <a:buNone/>
            </a:pPr>
            <a:r>
              <a:rPr lang="en-US" altLang="ko-KR" sz="4500" i="0" u="none" strike="noStrike" cap="none" dirty="0" smtClean="0">
                <a:solidFill>
                  <a:srgbClr val="111518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-</a:t>
            </a:r>
            <a:r>
              <a:rPr lang="ko-KR" altLang="en-US" sz="4500" dirty="0" err="1" smtClean="0">
                <a:solidFill>
                  <a:schemeClr val="accent2">
                    <a:lumMod val="75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아두이노</a:t>
            </a:r>
            <a:r>
              <a:rPr lang="ko-KR" altLang="en-US" sz="4500" dirty="0" smtClean="0">
                <a:solidFill>
                  <a:schemeClr val="accent2">
                    <a:lumMod val="75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 </a:t>
            </a:r>
            <a:r>
              <a:rPr lang="ko-KR" altLang="en-US" sz="4500" dirty="0" err="1" smtClean="0">
                <a:solidFill>
                  <a:schemeClr val="accent2">
                    <a:lumMod val="75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우노</a:t>
            </a:r>
            <a:r>
              <a:rPr lang="en-US" altLang="ko-KR" sz="4500" dirty="0" smtClean="0">
                <a:solidFill>
                  <a:schemeClr val="accent2">
                    <a:lumMod val="75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(</a:t>
            </a:r>
            <a:r>
              <a:rPr lang="en-US" altLang="ko-KR" sz="4500" dirty="0" err="1" smtClean="0">
                <a:solidFill>
                  <a:schemeClr val="accent2">
                    <a:lumMod val="75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Arduino</a:t>
            </a:r>
            <a:r>
              <a:rPr lang="en-US" altLang="ko-KR" sz="4500" dirty="0" smtClean="0">
                <a:solidFill>
                  <a:schemeClr val="accent2">
                    <a:lumMod val="75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 UNO)</a:t>
            </a:r>
            <a:endParaRPr lang="en-US" altLang="ko-KR" sz="4500" i="0" u="none" strike="noStrike" cap="none" dirty="0">
              <a:solidFill>
                <a:srgbClr val="111518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  <a:cs typeface="Noto Sans KR"/>
              <a:sym typeface="Noto Sans KR"/>
            </a:endParaRP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  <a:buFont typeface="Arial"/>
              <a:buNone/>
            </a:pPr>
            <a:endParaRPr lang="en-US" altLang="ko-KR" sz="4500" i="0" u="none" strike="noStrike" cap="none" dirty="0">
              <a:solidFill>
                <a:srgbClr val="111518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  <a:cs typeface="Noto Sans KR"/>
              <a:sym typeface="Noto Sans KR"/>
            </a:endParaRPr>
          </a:p>
          <a:p>
            <a:pPr>
              <a:lnSpc>
                <a:spcPct val="130000"/>
              </a:lnSpc>
              <a:buClr>
                <a:srgbClr val="111518"/>
              </a:buClr>
              <a:buSzPts val="4500"/>
            </a:pPr>
            <a:r>
              <a:rPr lang="en-US" altLang="ko-KR" sz="4800" dirty="0" smtClean="0"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-</a:t>
            </a:r>
            <a:r>
              <a:rPr lang="ko-KR" altLang="en-US" sz="4800" dirty="0" err="1" smtClean="0"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아두이노</a:t>
            </a:r>
            <a:r>
              <a:rPr lang="ko-KR" altLang="en-US" sz="4800" dirty="0" smtClean="0"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 보드는 </a:t>
            </a:r>
            <a:r>
              <a:rPr lang="ko-KR" altLang="en-US" sz="4800" dirty="0" err="1" smtClean="0"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마이크로컨트롤러를</a:t>
            </a:r>
            <a:r>
              <a:rPr lang="ko-KR" altLang="en-US" sz="4800" dirty="0" smtClean="0"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     갖고 있음</a:t>
            </a:r>
            <a:endParaRPr lang="en-US" altLang="ko-KR" sz="4800" dirty="0">
              <a:latin typeface="210 콤퓨타세탁 L" panose="02020603020101020101" pitchFamily="18" charset="-127"/>
              <a:ea typeface="210 콤퓨타세탁 L" panose="02020603020101020101" pitchFamily="18" charset="-127"/>
              <a:cs typeface="Noto Sans KR"/>
              <a:sym typeface="Noto Sans KR"/>
            </a:endParaRPr>
          </a:p>
          <a:p>
            <a:pPr>
              <a:lnSpc>
                <a:spcPct val="130000"/>
              </a:lnSpc>
              <a:buClr>
                <a:srgbClr val="111518"/>
              </a:buClr>
              <a:buSzPts val="4500"/>
            </a:pPr>
            <a:endParaRPr lang="en-US" altLang="ko-KR" sz="4800" dirty="0">
              <a:latin typeface="210 콤퓨타세탁 L" panose="02020603020101020101" pitchFamily="18" charset="-127"/>
              <a:ea typeface="210 콤퓨타세탁 L" panose="02020603020101020101" pitchFamily="18" charset="-127"/>
              <a:cs typeface="Noto Sans KR"/>
              <a:sym typeface="Noto Sans KR"/>
            </a:endParaRPr>
          </a:p>
          <a:p>
            <a:pPr>
              <a:lnSpc>
                <a:spcPct val="130000"/>
              </a:lnSpc>
              <a:buClr>
                <a:srgbClr val="111518"/>
              </a:buClr>
              <a:buSzPts val="4500"/>
            </a:pPr>
            <a:r>
              <a:rPr lang="en-US" altLang="ko-KR" sz="4800" dirty="0" smtClean="0"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-</a:t>
            </a:r>
            <a:r>
              <a:rPr lang="ko-KR" altLang="en-US" sz="4800" dirty="0" err="1" smtClean="0"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마이크로컨트롤러</a:t>
            </a:r>
            <a:r>
              <a:rPr lang="en-US" altLang="ko-KR" sz="4800" dirty="0" smtClean="0"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: </a:t>
            </a:r>
            <a:r>
              <a:rPr lang="ko-KR" altLang="en-US" sz="4800" dirty="0" smtClean="0"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아주 작은 컴퓨터</a:t>
            </a:r>
            <a:endParaRPr lang="ko-KR" altLang="en-US" sz="4800" dirty="0">
              <a:latin typeface="210 콤퓨타세탁 L" panose="02020603020101020101" pitchFamily="18" charset="-127"/>
              <a:ea typeface="210 콤퓨타세탁 L" panose="02020603020101020101" pitchFamily="18" charset="-127"/>
              <a:cs typeface="Noto Sans KR"/>
              <a:sym typeface="Noto Sans KR"/>
            </a:endParaRPr>
          </a:p>
        </p:txBody>
      </p:sp>
      <p:pic>
        <p:nvPicPr>
          <p:cNvPr id="9" name="그림 8" descr="아두이노 우노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173598" y="4103003"/>
            <a:ext cx="8846180" cy="567404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4" descr="Fill 4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817859" y="12280128"/>
            <a:ext cx="4508500" cy="381001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4"/>
          <p:cNvSpPr/>
          <p:nvPr/>
        </p:nvSpPr>
        <p:spPr>
          <a:xfrm>
            <a:off x="12948579" y="0"/>
            <a:ext cx="11430001" cy="13716002"/>
          </a:xfrm>
          <a:prstGeom prst="rect">
            <a:avLst/>
          </a:prstGeom>
          <a:solidFill>
            <a:srgbClr val="E5E7E9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9" name="Google Shape;119;p4"/>
          <p:cNvSpPr txBox="1"/>
          <p:nvPr/>
        </p:nvSpPr>
        <p:spPr>
          <a:xfrm>
            <a:off x="16649148" y="6552838"/>
            <a:ext cx="4028700" cy="610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A7780"/>
              </a:buClr>
              <a:buSzPts val="3000"/>
              <a:buFont typeface="Arial"/>
              <a:buNone/>
            </a:pPr>
            <a:r>
              <a:rPr lang="en-US" sz="3000" i="0" u="none" strike="noStrike" cap="none" dirty="0" err="1">
                <a:solidFill>
                  <a:srgbClr val="6A7780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코드나</a:t>
            </a:r>
            <a:r>
              <a:rPr lang="en-US" sz="3000" i="0" u="none" strike="noStrike" cap="none" dirty="0">
                <a:solidFill>
                  <a:srgbClr val="6A7780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 </a:t>
            </a:r>
            <a:r>
              <a:rPr lang="en-US" sz="3000" i="0" u="none" strike="noStrike" cap="none" dirty="0" err="1">
                <a:solidFill>
                  <a:srgbClr val="6A7780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사진</a:t>
            </a:r>
            <a:r>
              <a:rPr lang="en-US" sz="3000" i="0" u="none" strike="noStrike" cap="none" dirty="0">
                <a:solidFill>
                  <a:srgbClr val="6A7780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 등…</a:t>
            </a:r>
            <a:endParaRPr dirty="0">
              <a:latin typeface="210 콤퓨타세탁 L" panose="02020603020101020101" pitchFamily="18" charset="-127"/>
              <a:ea typeface="210 콤퓨타세탁 L" panose="02020603020101020101" pitchFamily="18" charset="-127"/>
              <a:cs typeface="Noto Sans KR"/>
              <a:sym typeface="Noto Sans KR"/>
            </a:endParaRPr>
          </a:p>
        </p:txBody>
      </p:sp>
      <p:sp>
        <p:nvSpPr>
          <p:cNvPr id="120" name="Google Shape;120;p4"/>
          <p:cNvSpPr txBox="1"/>
          <p:nvPr/>
        </p:nvSpPr>
        <p:spPr>
          <a:xfrm>
            <a:off x="1219200" y="1066800"/>
            <a:ext cx="53430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1A9"/>
              </a:buClr>
              <a:buSzPts val="3500"/>
              <a:buFont typeface="Arial"/>
              <a:buNone/>
            </a:pPr>
            <a:r>
              <a:rPr lang="ko-KR" altLang="en-US" sz="3500" dirty="0" err="1" smtClean="0">
                <a:solidFill>
                  <a:srgbClr val="97A1A9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아두이노</a:t>
            </a:r>
            <a:endParaRPr dirty="0">
              <a:latin typeface="210 콤퓨타세탁 L" panose="02020603020101020101" pitchFamily="18" charset="-127"/>
              <a:ea typeface="210 콤퓨타세탁 L" panose="02020603020101020101" pitchFamily="18" charset="-127"/>
              <a:cs typeface="Noto Sans KR"/>
              <a:sym typeface="Noto Sans KR"/>
            </a:endParaRPr>
          </a:p>
        </p:txBody>
      </p:sp>
      <p:sp>
        <p:nvSpPr>
          <p:cNvPr id="121" name="Google Shape;121;p4"/>
          <p:cNvSpPr txBox="1"/>
          <p:nvPr/>
        </p:nvSpPr>
        <p:spPr>
          <a:xfrm>
            <a:off x="1219200" y="1805325"/>
            <a:ext cx="10536000" cy="12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6000"/>
              <a:buFont typeface="Arial"/>
              <a:buNone/>
            </a:pPr>
            <a:r>
              <a:rPr lang="ko-KR" altLang="en-US" sz="6000" b="1" dirty="0" err="1" smtClean="0">
                <a:solidFill>
                  <a:srgbClr val="111518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아두이노</a:t>
            </a:r>
            <a:r>
              <a:rPr lang="ko-KR" altLang="en-US" sz="6000" b="1" dirty="0" smtClean="0">
                <a:solidFill>
                  <a:srgbClr val="111518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 소프트웨어</a:t>
            </a:r>
            <a:endParaRPr b="1" dirty="0">
              <a:latin typeface="210 콤퓨타세탁 L" panose="02020603020101020101" pitchFamily="18" charset="-127"/>
              <a:ea typeface="210 콤퓨타세탁 L" panose="02020603020101020101" pitchFamily="18" charset="-127"/>
              <a:cs typeface="Noto Sans KR"/>
              <a:sym typeface="Noto Sans KR"/>
            </a:endParaRPr>
          </a:p>
        </p:txBody>
      </p:sp>
      <p:sp>
        <p:nvSpPr>
          <p:cNvPr id="122" name="Google Shape;122;p4"/>
          <p:cNvSpPr txBox="1"/>
          <p:nvPr/>
        </p:nvSpPr>
        <p:spPr>
          <a:xfrm>
            <a:off x="1219200" y="4108450"/>
            <a:ext cx="9969600" cy="20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  <a:buFont typeface="Arial"/>
              <a:buNone/>
            </a:pPr>
            <a:r>
              <a:rPr lang="en-US" altLang="ko-KR" sz="4500" i="0" u="none" strike="noStrike" cap="none" dirty="0" smtClean="0">
                <a:solidFill>
                  <a:srgbClr val="111518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-</a:t>
            </a:r>
            <a:r>
              <a:rPr lang="ko-KR" altLang="en-US" sz="4500" i="0" u="none" strike="noStrike" cap="none" dirty="0" err="1" smtClean="0">
                <a:solidFill>
                  <a:srgbClr val="111518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아두이노</a:t>
            </a:r>
            <a:r>
              <a:rPr lang="ko-KR" altLang="en-US" sz="4500" i="0" u="none" strike="noStrike" cap="none" dirty="0" smtClean="0">
                <a:solidFill>
                  <a:srgbClr val="111518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 </a:t>
            </a:r>
            <a:r>
              <a:rPr lang="en-US" altLang="ko-KR" sz="4500" dirty="0" smtClean="0">
                <a:solidFill>
                  <a:srgbClr val="111518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IDE</a:t>
            </a:r>
            <a:endParaRPr lang="en-US" altLang="ko-KR" sz="4500" i="0" u="none" strike="noStrike" cap="none" dirty="0">
              <a:solidFill>
                <a:srgbClr val="111518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  <a:cs typeface="Noto Sans KR"/>
              <a:sym typeface="Noto Sans KR"/>
            </a:endParaRP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  <a:buFont typeface="Arial"/>
              <a:buNone/>
            </a:pPr>
            <a:endParaRPr lang="en-US" altLang="ko-KR" sz="4500" i="0" u="none" strike="noStrike" cap="none" dirty="0">
              <a:solidFill>
                <a:srgbClr val="111518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  <a:cs typeface="Noto Sans KR"/>
              <a:sym typeface="Noto Sans KR"/>
            </a:endParaRP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  <a:buFont typeface="Arial"/>
              <a:buNone/>
            </a:pPr>
            <a:r>
              <a:rPr lang="en-US" altLang="ko-KR" sz="4500" i="0" u="none" strike="noStrike" cap="none" dirty="0" smtClean="0">
                <a:solidFill>
                  <a:srgbClr val="111518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-</a:t>
            </a:r>
            <a:r>
              <a:rPr lang="ko-KR" altLang="en-US" sz="4500" dirty="0" smtClean="0">
                <a:solidFill>
                  <a:schemeClr val="tx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컴퓨터에 </a:t>
            </a:r>
            <a:r>
              <a:rPr lang="ko-KR" altLang="en-US" sz="4500" dirty="0" err="1" smtClean="0">
                <a:solidFill>
                  <a:schemeClr val="tx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다운로드할</a:t>
            </a:r>
            <a:r>
              <a:rPr lang="ko-KR" altLang="en-US" sz="4500" dirty="0" smtClean="0">
                <a:solidFill>
                  <a:schemeClr val="tx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 수 있는 소프트웨어</a:t>
            </a:r>
            <a:endParaRPr lang="en-US" altLang="ko-KR" sz="4500" dirty="0" smtClean="0">
              <a:solidFill>
                <a:schemeClr val="tx1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  <a:cs typeface="Noto Sans KR"/>
              <a:sym typeface="Noto Sans KR"/>
            </a:endParaRP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  <a:buFont typeface="Arial"/>
              <a:buNone/>
            </a:pPr>
            <a:r>
              <a:rPr lang="ko-KR" altLang="en-US" sz="4500" dirty="0" smtClean="0">
                <a:solidFill>
                  <a:schemeClr val="tx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  어플리케이션</a:t>
            </a:r>
            <a:endParaRPr lang="en-US" altLang="ko-KR" sz="4500" i="0" u="none" strike="noStrike" cap="none" dirty="0">
              <a:solidFill>
                <a:schemeClr val="tx1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  <a:cs typeface="Noto Sans KR"/>
              <a:sym typeface="Noto Sans KR"/>
            </a:endParaRP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  <a:buFont typeface="Arial"/>
              <a:buNone/>
            </a:pPr>
            <a:endParaRPr lang="en-US" altLang="ko-KR" sz="4500" i="0" u="none" strike="noStrike" cap="none" dirty="0">
              <a:solidFill>
                <a:srgbClr val="111518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  <a:cs typeface="Noto Sans KR"/>
              <a:sym typeface="Noto Sans KR"/>
            </a:endParaRPr>
          </a:p>
          <a:p>
            <a:pPr>
              <a:lnSpc>
                <a:spcPct val="130000"/>
              </a:lnSpc>
              <a:buClr>
                <a:srgbClr val="111518"/>
              </a:buClr>
              <a:buSzPts val="4500"/>
            </a:pPr>
            <a:r>
              <a:rPr lang="en-US" altLang="ko-KR" sz="4800" dirty="0" smtClean="0"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-</a:t>
            </a:r>
            <a:r>
              <a:rPr lang="ko-KR" altLang="en-US" sz="4800" dirty="0" err="1" smtClean="0"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아두이노</a:t>
            </a:r>
            <a:r>
              <a:rPr lang="ko-KR" altLang="en-US" sz="4800" dirty="0" smtClean="0"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 보드에서의 프로그래밍을 </a:t>
            </a:r>
            <a:endParaRPr lang="en-US" altLang="ko-KR" sz="4800" dirty="0" smtClean="0">
              <a:latin typeface="210 콤퓨타세탁 L" panose="02020603020101020101" pitchFamily="18" charset="-127"/>
              <a:ea typeface="210 콤퓨타세탁 L" panose="02020603020101020101" pitchFamily="18" charset="-127"/>
              <a:cs typeface="Noto Sans KR"/>
              <a:sym typeface="Noto Sans KR"/>
            </a:endParaRPr>
          </a:p>
          <a:p>
            <a:pPr>
              <a:lnSpc>
                <a:spcPct val="130000"/>
              </a:lnSpc>
              <a:buClr>
                <a:srgbClr val="111518"/>
              </a:buClr>
              <a:buSzPts val="4500"/>
            </a:pPr>
            <a:r>
              <a:rPr lang="ko-KR" altLang="en-US" sz="4800" dirty="0" smtClean="0"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  하기 위한 용도</a:t>
            </a:r>
            <a:endParaRPr lang="en-US" altLang="ko-KR" sz="4800" dirty="0" smtClean="0">
              <a:latin typeface="210 콤퓨타세탁 L" panose="02020603020101020101" pitchFamily="18" charset="-127"/>
              <a:ea typeface="210 콤퓨타세탁 L" panose="02020603020101020101" pitchFamily="18" charset="-127"/>
              <a:cs typeface="Noto Sans KR"/>
              <a:sym typeface="Noto Sans KR"/>
            </a:endParaRPr>
          </a:p>
          <a:p>
            <a:pPr>
              <a:lnSpc>
                <a:spcPct val="130000"/>
              </a:lnSpc>
              <a:buClr>
                <a:srgbClr val="111518"/>
              </a:buClr>
              <a:buSzPts val="4500"/>
            </a:pPr>
            <a:endParaRPr lang="en-US" altLang="ko-KR" sz="4800" dirty="0">
              <a:latin typeface="210 콤퓨타세탁 L" panose="02020603020101020101" pitchFamily="18" charset="-127"/>
              <a:ea typeface="210 콤퓨타세탁 L" panose="02020603020101020101" pitchFamily="18" charset="-127"/>
              <a:cs typeface="Noto Sans KR"/>
              <a:sym typeface="Noto Sans KR"/>
            </a:endParaRPr>
          </a:p>
          <a:p>
            <a:pPr>
              <a:lnSpc>
                <a:spcPct val="130000"/>
              </a:lnSpc>
              <a:buClr>
                <a:srgbClr val="111518"/>
              </a:buClr>
              <a:buSzPts val="4500"/>
            </a:pPr>
            <a:r>
              <a:rPr lang="en-US" altLang="ko-KR" sz="4800" dirty="0" smtClean="0"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-</a:t>
            </a:r>
            <a:r>
              <a:rPr lang="ko-KR" altLang="en-US" sz="4800" dirty="0" smtClean="0"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무료 소프트웨어</a:t>
            </a:r>
            <a:r>
              <a:rPr lang="en-US" altLang="ko-KR" sz="4800" dirty="0" smtClean="0"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, </a:t>
            </a:r>
            <a:r>
              <a:rPr lang="ko-KR" altLang="en-US" sz="4800" dirty="0" smtClean="0"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쉬운 사용법</a:t>
            </a:r>
            <a:endParaRPr lang="ko-KR" altLang="en-US" sz="4800" dirty="0">
              <a:latin typeface="210 콤퓨타세탁 L" panose="02020603020101020101" pitchFamily="18" charset="-127"/>
              <a:ea typeface="210 콤퓨타세탁 L" panose="02020603020101020101" pitchFamily="18" charset="-127"/>
              <a:cs typeface="Noto Sans KR"/>
              <a:sym typeface="Noto Sans KR"/>
            </a:endParaRPr>
          </a:p>
        </p:txBody>
      </p:sp>
      <p:pic>
        <p:nvPicPr>
          <p:cNvPr id="9" name="그림 8" descr="ID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349045" y="3481644"/>
            <a:ext cx="8792308" cy="720980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4" descr="Fill 4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817859" y="12280128"/>
            <a:ext cx="4508500" cy="381001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4"/>
          <p:cNvSpPr/>
          <p:nvPr/>
        </p:nvSpPr>
        <p:spPr>
          <a:xfrm>
            <a:off x="12948579" y="0"/>
            <a:ext cx="11430001" cy="13716002"/>
          </a:xfrm>
          <a:prstGeom prst="rect">
            <a:avLst/>
          </a:prstGeom>
          <a:solidFill>
            <a:srgbClr val="E5E7E9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9" name="Google Shape;119;p4"/>
          <p:cNvSpPr txBox="1"/>
          <p:nvPr/>
        </p:nvSpPr>
        <p:spPr>
          <a:xfrm>
            <a:off x="16649148" y="6552838"/>
            <a:ext cx="4028700" cy="610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A7780"/>
              </a:buClr>
              <a:buSzPts val="3000"/>
              <a:buFont typeface="Arial"/>
              <a:buNone/>
            </a:pPr>
            <a:r>
              <a:rPr lang="en-US" sz="3000" i="0" u="none" strike="noStrike" cap="none" dirty="0" err="1">
                <a:solidFill>
                  <a:srgbClr val="6A7780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코드나</a:t>
            </a:r>
            <a:r>
              <a:rPr lang="en-US" sz="3000" i="0" u="none" strike="noStrike" cap="none" dirty="0">
                <a:solidFill>
                  <a:srgbClr val="6A7780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 </a:t>
            </a:r>
            <a:r>
              <a:rPr lang="en-US" sz="3000" i="0" u="none" strike="noStrike" cap="none" dirty="0" err="1">
                <a:solidFill>
                  <a:srgbClr val="6A7780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사진</a:t>
            </a:r>
            <a:r>
              <a:rPr lang="en-US" sz="3000" i="0" u="none" strike="noStrike" cap="none" dirty="0">
                <a:solidFill>
                  <a:srgbClr val="6A7780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 등…</a:t>
            </a:r>
            <a:endParaRPr dirty="0">
              <a:latin typeface="210 콤퓨타세탁 L" panose="02020603020101020101" pitchFamily="18" charset="-127"/>
              <a:ea typeface="210 콤퓨타세탁 L" panose="02020603020101020101" pitchFamily="18" charset="-127"/>
              <a:cs typeface="Noto Sans KR"/>
              <a:sym typeface="Noto Sans KR"/>
            </a:endParaRPr>
          </a:p>
        </p:txBody>
      </p:sp>
      <p:sp>
        <p:nvSpPr>
          <p:cNvPr id="120" name="Google Shape;120;p4"/>
          <p:cNvSpPr txBox="1"/>
          <p:nvPr/>
        </p:nvSpPr>
        <p:spPr>
          <a:xfrm>
            <a:off x="1219200" y="1066800"/>
            <a:ext cx="53430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1A9"/>
              </a:buClr>
              <a:buSzPts val="3500"/>
              <a:buFont typeface="Arial"/>
              <a:buNone/>
            </a:pPr>
            <a:r>
              <a:rPr lang="ko-KR" altLang="en-US" sz="3500" dirty="0" err="1" smtClean="0">
                <a:solidFill>
                  <a:srgbClr val="97A1A9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아두이노</a:t>
            </a:r>
            <a:endParaRPr dirty="0">
              <a:latin typeface="210 콤퓨타세탁 L" panose="02020603020101020101" pitchFamily="18" charset="-127"/>
              <a:ea typeface="210 콤퓨타세탁 L" panose="02020603020101020101" pitchFamily="18" charset="-127"/>
              <a:cs typeface="Noto Sans KR"/>
              <a:sym typeface="Noto Sans KR"/>
            </a:endParaRPr>
          </a:p>
        </p:txBody>
      </p:sp>
      <p:sp>
        <p:nvSpPr>
          <p:cNvPr id="121" name="Google Shape;121;p4"/>
          <p:cNvSpPr txBox="1"/>
          <p:nvPr/>
        </p:nvSpPr>
        <p:spPr>
          <a:xfrm>
            <a:off x="1219200" y="1805325"/>
            <a:ext cx="10536000" cy="12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6000"/>
              <a:buFont typeface="Arial"/>
              <a:buNone/>
            </a:pPr>
            <a:r>
              <a:rPr lang="ko-KR" altLang="en-US" sz="6000" b="1" dirty="0" err="1" smtClean="0">
                <a:solidFill>
                  <a:srgbClr val="111518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아두이노</a:t>
            </a:r>
            <a:r>
              <a:rPr lang="ko-KR" altLang="en-US" sz="6000" b="1" dirty="0" smtClean="0">
                <a:solidFill>
                  <a:srgbClr val="111518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 코드</a:t>
            </a:r>
            <a:r>
              <a:rPr lang="en-US" altLang="ko-KR" sz="6000" b="1" dirty="0" smtClean="0">
                <a:solidFill>
                  <a:srgbClr val="111518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(</a:t>
            </a:r>
            <a:r>
              <a:rPr lang="ko-KR" altLang="en-US" sz="6000" b="1" dirty="0" smtClean="0">
                <a:solidFill>
                  <a:srgbClr val="111518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스케치</a:t>
            </a:r>
            <a:r>
              <a:rPr lang="en-US" altLang="ko-KR" sz="6000" b="1" dirty="0" smtClean="0">
                <a:solidFill>
                  <a:srgbClr val="111518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)</a:t>
            </a:r>
            <a:endParaRPr b="1" dirty="0">
              <a:latin typeface="210 콤퓨타세탁 L" panose="02020603020101020101" pitchFamily="18" charset="-127"/>
              <a:ea typeface="210 콤퓨타세탁 L" panose="02020603020101020101" pitchFamily="18" charset="-127"/>
              <a:cs typeface="Noto Sans KR"/>
              <a:sym typeface="Noto Sans KR"/>
            </a:endParaRPr>
          </a:p>
        </p:txBody>
      </p:sp>
      <p:sp>
        <p:nvSpPr>
          <p:cNvPr id="122" name="Google Shape;122;p4"/>
          <p:cNvSpPr txBox="1"/>
          <p:nvPr/>
        </p:nvSpPr>
        <p:spPr>
          <a:xfrm>
            <a:off x="1219200" y="4108450"/>
            <a:ext cx="9969600" cy="20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  <a:buFont typeface="Arial"/>
              <a:buNone/>
            </a:pPr>
            <a:r>
              <a:rPr lang="en-US" altLang="ko-KR" sz="4500" i="0" u="none" strike="noStrike" cap="none" dirty="0" smtClean="0">
                <a:solidFill>
                  <a:srgbClr val="111518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-</a:t>
            </a:r>
            <a:r>
              <a:rPr lang="ko-KR" altLang="en-US" sz="4500" i="0" u="none" strike="noStrike" cap="none" dirty="0" err="1" smtClean="0">
                <a:solidFill>
                  <a:srgbClr val="111518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아두이노</a:t>
            </a:r>
            <a:r>
              <a:rPr lang="ko-KR" altLang="en-US" sz="4500" i="0" u="none" strike="noStrike" cap="none" dirty="0" smtClean="0">
                <a:solidFill>
                  <a:srgbClr val="111518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 </a:t>
            </a:r>
            <a:r>
              <a:rPr lang="en-US" altLang="ko-KR" sz="4500" i="0" u="none" strike="noStrike" cap="none" dirty="0" smtClean="0">
                <a:solidFill>
                  <a:srgbClr val="111518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IDE </a:t>
            </a:r>
            <a:r>
              <a:rPr lang="ko-KR" altLang="en-US" sz="4500" i="0" u="none" strike="noStrike" cap="none" dirty="0" smtClean="0">
                <a:solidFill>
                  <a:srgbClr val="111518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내부에서 작성한 코드는</a:t>
            </a:r>
            <a:endParaRPr lang="en-US" altLang="ko-KR" sz="4500" i="0" u="none" strike="noStrike" cap="none" dirty="0" smtClean="0">
              <a:solidFill>
                <a:srgbClr val="111518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  <a:cs typeface="Noto Sans KR"/>
              <a:sym typeface="Noto Sans KR"/>
            </a:endParaRP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  <a:buFont typeface="Arial"/>
              <a:buNone/>
            </a:pPr>
            <a:r>
              <a:rPr lang="ko-KR" altLang="en-US" sz="4500" dirty="0" smtClean="0">
                <a:solidFill>
                  <a:srgbClr val="111518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  </a:t>
            </a:r>
            <a:r>
              <a:rPr lang="ko-KR" altLang="en-US" sz="4500" dirty="0" err="1" smtClean="0">
                <a:solidFill>
                  <a:srgbClr val="111518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아두이노</a:t>
            </a:r>
            <a:r>
              <a:rPr lang="ko-KR" altLang="en-US" sz="4500" dirty="0" smtClean="0">
                <a:solidFill>
                  <a:srgbClr val="111518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 보드에 있는</a:t>
            </a:r>
            <a:r>
              <a:rPr lang="ko-KR" altLang="en-US" sz="4500" i="0" u="none" strike="noStrike" cap="none" dirty="0" smtClean="0">
                <a:solidFill>
                  <a:srgbClr val="111518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 마이크로 컨트롤러</a:t>
            </a:r>
            <a:endParaRPr lang="en-US" altLang="ko-KR" sz="4500" i="0" u="none" strike="noStrike" cap="none" dirty="0" smtClean="0">
              <a:solidFill>
                <a:srgbClr val="111518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  <a:cs typeface="Noto Sans KR"/>
              <a:sym typeface="Noto Sans KR"/>
            </a:endParaRP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  <a:buFont typeface="Arial"/>
              <a:buNone/>
            </a:pPr>
            <a:r>
              <a:rPr lang="ko-KR" altLang="en-US" sz="4500" dirty="0" smtClean="0">
                <a:solidFill>
                  <a:srgbClr val="111518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  에 업로드</a:t>
            </a:r>
            <a:endParaRPr lang="en-US" altLang="ko-KR" sz="4500" i="0" u="none" strike="noStrike" cap="none" dirty="0" smtClean="0">
              <a:solidFill>
                <a:srgbClr val="111518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  <a:cs typeface="Noto Sans KR"/>
              <a:sym typeface="Noto Sans KR"/>
            </a:endParaRP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  <a:buFont typeface="Arial"/>
              <a:buNone/>
            </a:pPr>
            <a:endParaRPr lang="en-US" altLang="ko-KR" sz="4500" dirty="0" smtClean="0">
              <a:solidFill>
                <a:srgbClr val="111518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  <a:cs typeface="Noto Sans KR"/>
              <a:sym typeface="Noto Sans KR"/>
            </a:endParaRP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  <a:buFont typeface="Arial"/>
              <a:buNone/>
            </a:pPr>
            <a:r>
              <a:rPr lang="en-US" altLang="ko-KR" sz="4500" i="0" u="none" strike="noStrike" cap="none" dirty="0" smtClean="0">
                <a:solidFill>
                  <a:srgbClr val="111518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-</a:t>
            </a:r>
            <a:r>
              <a:rPr lang="ko-KR" altLang="en-US" sz="4500" i="0" u="none" strike="noStrike" cap="none" dirty="0" smtClean="0">
                <a:solidFill>
                  <a:srgbClr val="111518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사용자가 작성하는 </a:t>
            </a:r>
            <a:r>
              <a:rPr lang="ko-KR" altLang="en-US" sz="4500" i="0" u="none" strike="noStrike" cap="none" dirty="0" err="1" smtClean="0">
                <a:solidFill>
                  <a:srgbClr val="111518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아두이노</a:t>
            </a:r>
            <a:r>
              <a:rPr lang="ko-KR" altLang="en-US" sz="4500" i="0" u="none" strike="noStrike" cap="none" dirty="0" smtClean="0">
                <a:solidFill>
                  <a:srgbClr val="111518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 코드를</a:t>
            </a:r>
            <a:endParaRPr lang="en-US" altLang="ko-KR" sz="4500" i="0" u="none" strike="noStrike" cap="none" dirty="0" smtClean="0">
              <a:solidFill>
                <a:srgbClr val="111518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  <a:cs typeface="Noto Sans KR"/>
              <a:sym typeface="Noto Sans KR"/>
            </a:endParaRP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  <a:buFont typeface="Arial"/>
              <a:buNone/>
            </a:pPr>
            <a:r>
              <a:rPr lang="en-US" altLang="ko-KR" sz="4500" dirty="0" smtClean="0">
                <a:solidFill>
                  <a:srgbClr val="111518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  </a:t>
            </a:r>
            <a:r>
              <a:rPr lang="ko-KR" altLang="en-US" sz="4500" i="0" u="none" strike="noStrike" cap="none" dirty="0" smtClean="0">
                <a:solidFill>
                  <a:srgbClr val="111518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스케치</a:t>
            </a:r>
            <a:r>
              <a:rPr lang="en-US" altLang="ko-KR" sz="4500" i="0" u="none" strike="noStrike" cap="none" dirty="0" smtClean="0">
                <a:solidFill>
                  <a:srgbClr val="111518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(sketch)</a:t>
            </a:r>
            <a:r>
              <a:rPr lang="ko-KR" altLang="en-US" sz="4500" i="0" u="none" strike="noStrike" cap="none" dirty="0" smtClean="0">
                <a:solidFill>
                  <a:srgbClr val="111518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라고 부름</a:t>
            </a:r>
            <a:endParaRPr lang="en-US" altLang="ko-KR" sz="4500" i="0" u="none" strike="noStrike" cap="none" dirty="0">
              <a:solidFill>
                <a:srgbClr val="111518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  <a:cs typeface="Noto Sans KR"/>
              <a:sym typeface="Noto Sans KR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1854D8DC-18C7-469E-85B4-08B7C57726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17062" y="2343574"/>
            <a:ext cx="10510376" cy="899850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EDCFF"/>
        </a:solid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8"/>
          <p:cNvSpPr txBox="1"/>
          <p:nvPr/>
        </p:nvSpPr>
        <p:spPr>
          <a:xfrm>
            <a:off x="2950575" y="5656262"/>
            <a:ext cx="18482700" cy="1641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0"/>
              <a:buFont typeface="Arial"/>
              <a:buNone/>
            </a:pPr>
            <a:r>
              <a:rPr lang="ko-KR" altLang="en-US" sz="10000" dirty="0" smtClean="0">
                <a:solidFill>
                  <a:srgbClr val="FFFFFF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아날로그와 디지털</a:t>
            </a:r>
            <a:endParaRPr dirty="0">
              <a:latin typeface="210 콤퓨타세탁 L" panose="02020603020101020101" pitchFamily="18" charset="-127"/>
              <a:ea typeface="210 콤퓨타세탁 L" panose="02020603020101020101" pitchFamily="18" charset="-127"/>
              <a:cs typeface="Noto Sans KR"/>
              <a:sym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295822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3" descr="Fill 4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817859" y="12280128"/>
            <a:ext cx="4508500" cy="381001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3"/>
          <p:cNvSpPr txBox="1"/>
          <p:nvPr/>
        </p:nvSpPr>
        <p:spPr>
          <a:xfrm>
            <a:off x="1219200" y="1127199"/>
            <a:ext cx="5343000" cy="641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1A9"/>
              </a:buClr>
              <a:buSzPts val="3500"/>
              <a:buFont typeface="Arial"/>
              <a:buNone/>
            </a:pPr>
            <a:r>
              <a:rPr lang="ko-KR" altLang="en-US" sz="3500" dirty="0" smtClean="0">
                <a:solidFill>
                  <a:srgbClr val="97A1A9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아날로그와 디지털</a:t>
            </a:r>
            <a:endParaRPr dirty="0">
              <a:latin typeface="210 콤퓨타세탁 L" panose="02020603020101020101" pitchFamily="18" charset="-127"/>
              <a:ea typeface="210 콤퓨타세탁 L" panose="02020603020101020101" pitchFamily="18" charset="-127"/>
              <a:cs typeface="Noto Sans KR"/>
              <a:sym typeface="Noto Sans KR"/>
            </a:endParaRPr>
          </a:p>
        </p:txBody>
      </p:sp>
      <p:sp>
        <p:nvSpPr>
          <p:cNvPr id="107" name="Google Shape;107;p3"/>
          <p:cNvSpPr txBox="1"/>
          <p:nvPr/>
        </p:nvSpPr>
        <p:spPr>
          <a:xfrm>
            <a:off x="1219200" y="1908264"/>
            <a:ext cx="10536000" cy="10259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6000"/>
              <a:buFont typeface="Arial"/>
              <a:buNone/>
            </a:pPr>
            <a:r>
              <a:rPr lang="ko-KR" altLang="en-US" sz="6000" b="1" dirty="0" smtClean="0">
                <a:solidFill>
                  <a:srgbClr val="111518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기본 요소</a:t>
            </a:r>
            <a:endParaRPr lang="ko-KR" altLang="en-US" b="1" dirty="0">
              <a:latin typeface="210 콤퓨타세탁 L" panose="02020603020101020101" pitchFamily="18" charset="-127"/>
              <a:ea typeface="210 콤퓨타세탁 L" panose="02020603020101020101" pitchFamily="18" charset="-127"/>
              <a:cs typeface="Noto Sans KR"/>
              <a:sym typeface="Noto Sans KR"/>
            </a:endParaRPr>
          </a:p>
        </p:txBody>
      </p:sp>
      <p:sp>
        <p:nvSpPr>
          <p:cNvPr id="108" name="Google Shape;108;p3"/>
          <p:cNvSpPr txBox="1"/>
          <p:nvPr/>
        </p:nvSpPr>
        <p:spPr>
          <a:xfrm>
            <a:off x="1219200" y="4108450"/>
            <a:ext cx="15611100" cy="5564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  <a:buFont typeface="Arial"/>
              <a:buNone/>
            </a:pPr>
            <a:r>
              <a:rPr lang="ko-KR" altLang="en-US" sz="4500" dirty="0" smtClean="0">
                <a:solidFill>
                  <a:schemeClr val="accent2">
                    <a:lumMod val="75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아날로그</a:t>
            </a:r>
            <a:r>
              <a:rPr lang="en-US" altLang="ko-KR" sz="4500" i="0" u="none" strike="noStrike" cap="none" dirty="0" smtClean="0">
                <a:solidFill>
                  <a:schemeClr val="tx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:</a:t>
            </a:r>
            <a:r>
              <a:rPr lang="ko-KR" altLang="en-US" sz="4500" i="0" u="none" strike="noStrike" cap="none" dirty="0" smtClean="0">
                <a:solidFill>
                  <a:schemeClr val="tx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 연속성을 가진 신호</a:t>
            </a:r>
            <a:endParaRPr lang="en-US" altLang="ko-KR" sz="4500" i="0" u="none" strike="noStrike" cap="none" dirty="0" smtClean="0">
              <a:solidFill>
                <a:schemeClr val="tx1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  <a:cs typeface="Noto Sans KR"/>
              <a:sym typeface="Noto Sans KR"/>
            </a:endParaRP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  <a:buFont typeface="Arial"/>
              <a:buNone/>
            </a:pPr>
            <a:endParaRPr lang="en-US" altLang="ko-KR" sz="4500" i="0" u="none" strike="noStrike" cap="none" dirty="0" smtClean="0">
              <a:solidFill>
                <a:schemeClr val="tx1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  <a:cs typeface="Noto Sans KR"/>
              <a:sym typeface="Noto Sans KR"/>
            </a:endParaRPr>
          </a:p>
          <a:p>
            <a:pPr lvl="0">
              <a:lnSpc>
                <a:spcPct val="130000"/>
              </a:lnSpc>
              <a:buClr>
                <a:srgbClr val="111518"/>
              </a:buClr>
              <a:buSzPts val="4500"/>
            </a:pPr>
            <a:r>
              <a:rPr lang="ko-KR" altLang="en-US" sz="4500" dirty="0" smtClean="0">
                <a:solidFill>
                  <a:schemeClr val="accent2">
                    <a:lumMod val="75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디지털</a:t>
            </a:r>
            <a:r>
              <a:rPr lang="en-US" altLang="ko-KR" sz="4500" dirty="0" smtClean="0">
                <a:solidFill>
                  <a:schemeClr val="tx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: </a:t>
            </a:r>
            <a:r>
              <a:rPr lang="ko-KR" altLang="en-US" sz="4500" dirty="0" smtClean="0">
                <a:solidFill>
                  <a:schemeClr val="tx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불연속성을 가진 신호</a:t>
            </a:r>
            <a:r>
              <a:rPr lang="en-US" altLang="ko-KR" sz="4500" dirty="0" smtClean="0">
                <a:solidFill>
                  <a:schemeClr val="tx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, </a:t>
            </a:r>
            <a:r>
              <a:rPr lang="ko-KR" altLang="en-US" sz="4500" dirty="0" smtClean="0">
                <a:solidFill>
                  <a:schemeClr val="tx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신호가 </a:t>
            </a:r>
            <a:r>
              <a:rPr lang="en-US" altLang="ko-KR" sz="4500" dirty="0" smtClean="0">
                <a:solidFill>
                  <a:schemeClr val="tx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‘0’</a:t>
            </a:r>
            <a:r>
              <a:rPr lang="ko-KR" altLang="en-US" sz="4500" dirty="0" smtClean="0">
                <a:solidFill>
                  <a:schemeClr val="tx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과 </a:t>
            </a:r>
            <a:r>
              <a:rPr lang="en-US" altLang="ko-KR" sz="4500" dirty="0" smtClean="0">
                <a:solidFill>
                  <a:schemeClr val="tx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‘1’</a:t>
            </a:r>
            <a:r>
              <a:rPr lang="ko-KR" altLang="en-US" sz="4500" dirty="0" smtClean="0">
                <a:solidFill>
                  <a:schemeClr val="tx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로 구성</a:t>
            </a:r>
            <a:endParaRPr lang="en-US" altLang="ko-KR" sz="4500" dirty="0" smtClean="0">
              <a:solidFill>
                <a:schemeClr val="tx1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  <a:cs typeface="Noto Sans KR"/>
              <a:sym typeface="Noto Sans KR"/>
            </a:endParaRP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  <a:buFont typeface="Arial"/>
              <a:buNone/>
            </a:pPr>
            <a:endParaRPr lang="en-US" altLang="ko-KR" sz="4500" i="0" u="none" strike="noStrike" cap="none" dirty="0" smtClean="0">
              <a:solidFill>
                <a:schemeClr val="accent2">
                  <a:lumMod val="75000"/>
                </a:schemeClr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  <a:cs typeface="Noto Sans KR"/>
              <a:sym typeface="Noto Sans KR"/>
            </a:endParaRP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  <a:buFont typeface="Arial"/>
              <a:buNone/>
            </a:pPr>
            <a:endParaRPr lang="en-US" altLang="ko-KR" sz="4500" dirty="0" smtClean="0">
              <a:solidFill>
                <a:schemeClr val="accent2">
                  <a:lumMod val="75000"/>
                </a:schemeClr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  <a:cs typeface="Noto Sans KR"/>
              <a:sym typeface="Noto Sans KR"/>
            </a:endParaRP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  <a:buFont typeface="Arial"/>
              <a:buNone/>
            </a:pPr>
            <a:endParaRPr lang="ko-KR" altLang="en-US" sz="4800" dirty="0">
              <a:latin typeface="210 콤퓨타세탁 L" panose="02020603020101020101" pitchFamily="18" charset="-127"/>
              <a:ea typeface="210 콤퓨타세탁 L" panose="02020603020101020101" pitchFamily="18" charset="-127"/>
              <a:cs typeface="Noto Sans KR"/>
              <a:sym typeface="Noto Sans KR"/>
            </a:endParaRPr>
          </a:p>
        </p:txBody>
      </p:sp>
      <p:pic>
        <p:nvPicPr>
          <p:cNvPr id="6" name="그림 5" descr="디지털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682316" y="7849416"/>
            <a:ext cx="7773648" cy="3633337"/>
          </a:xfrm>
          <a:prstGeom prst="rect">
            <a:avLst/>
          </a:prstGeom>
        </p:spPr>
      </p:pic>
      <p:pic>
        <p:nvPicPr>
          <p:cNvPr id="7" name="그림 6" descr="아날로그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2050469" y="7812578"/>
            <a:ext cx="7820145" cy="3828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2238910"/>
      </p:ext>
    </p:extLst>
  </p:cSld>
  <p:clrMapOvr>
    <a:masterClrMapping/>
  </p:clrMapOvr>
</p:sld>
</file>

<file path=ppt/theme/theme1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21_BasicWhite">
    <a:dk1>
      <a:srgbClr val="000000"/>
    </a:dk1>
    <a:lt1>
      <a:srgbClr val="FFFFFF"/>
    </a:lt1>
    <a:dk2>
      <a:srgbClr val="5E5E5E"/>
    </a:dk2>
    <a:lt2>
      <a:srgbClr val="D5D5D5"/>
    </a:lt2>
    <a:accent1>
      <a:srgbClr val="00A2FF"/>
    </a:accent1>
    <a:accent2>
      <a:srgbClr val="16E7CF"/>
    </a:accent2>
    <a:accent3>
      <a:srgbClr val="61D836"/>
    </a:accent3>
    <a:accent4>
      <a:srgbClr val="FFD932"/>
    </a:accent4>
    <a:accent5>
      <a:srgbClr val="FF644E"/>
    </a:accent5>
    <a:accent6>
      <a:srgbClr val="FF42A1"/>
    </a:accent6>
    <a:hlink>
      <a:srgbClr val="0000FF"/>
    </a:hlink>
    <a:folHlink>
      <a:srgbClr val="FF00FF"/>
    </a:folHlink>
  </a:clrScheme>
</a:themeOverride>
</file>

<file path=ppt/theme/themeOverride2.xml><?xml version="1.0" encoding="utf-8"?>
<a:themeOverride xmlns:a="http://schemas.openxmlformats.org/drawingml/2006/main">
  <a:clrScheme name="21_BasicWhite">
    <a:dk1>
      <a:srgbClr val="000000"/>
    </a:dk1>
    <a:lt1>
      <a:srgbClr val="FFFFFF"/>
    </a:lt1>
    <a:dk2>
      <a:srgbClr val="5E5E5E"/>
    </a:dk2>
    <a:lt2>
      <a:srgbClr val="D5D5D5"/>
    </a:lt2>
    <a:accent1>
      <a:srgbClr val="00A2FF"/>
    </a:accent1>
    <a:accent2>
      <a:srgbClr val="16E7CF"/>
    </a:accent2>
    <a:accent3>
      <a:srgbClr val="61D836"/>
    </a:accent3>
    <a:accent4>
      <a:srgbClr val="FFD932"/>
    </a:accent4>
    <a:accent5>
      <a:srgbClr val="FF644E"/>
    </a:accent5>
    <a:accent6>
      <a:srgbClr val="FF42A1"/>
    </a:accent6>
    <a:hlink>
      <a:srgbClr val="0000FF"/>
    </a:hlink>
    <a:folHlink>
      <a:srgbClr val="FF00F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213</TotalTime>
  <Words>445</Words>
  <Application>Microsoft Office PowerPoint</Application>
  <PresentationFormat>사용자 지정</PresentationFormat>
  <Paragraphs>97</Paragraphs>
  <Slides>20</Slides>
  <Notes>20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7" baseType="lpstr">
      <vt:lpstr>굴림</vt:lpstr>
      <vt:lpstr>Arial</vt:lpstr>
      <vt:lpstr>210 콤퓨타세탁 L</vt:lpstr>
      <vt:lpstr>Noto Sans KR</vt:lpstr>
      <vt:lpstr>Helvetica Neue</vt:lpstr>
      <vt:lpstr>Helvetica Neue Light</vt:lpstr>
      <vt:lpstr>21_BasicWhite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송희</dc:creator>
  <cp:lastModifiedBy>Windows 사용자</cp:lastModifiedBy>
  <cp:revision>28</cp:revision>
  <dcterms:modified xsi:type="dcterms:W3CDTF">2021-05-23T02:00:00Z</dcterms:modified>
</cp:coreProperties>
</file>