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4d47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4d47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responsible for this ML pipeline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54d47d1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54d47d1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responsible for this ML pipeline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54d47d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54d47d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54d47d1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54d47d1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54d47d1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54d47d1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Popular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12234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YouTube virality predictor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572000" y="500925"/>
            <a:ext cx="29103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572000" y="700275"/>
            <a:ext cx="2910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https://nextpopular.com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7223050" y="1386525"/>
            <a:ext cx="6087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7334400" y="2205525"/>
            <a:ext cx="1809600" cy="8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Rest API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 rot="3195222">
            <a:off x="6878164" y="1675089"/>
            <a:ext cx="778742" cy="43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4"/>
          <p:cNvCxnSpPr>
            <a:endCxn id="72" idx="3"/>
          </p:cNvCxnSpPr>
          <p:nvPr/>
        </p:nvCxnSpPr>
        <p:spPr>
          <a:xfrm rot="10800000">
            <a:off x="7482300" y="943725"/>
            <a:ext cx="9279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 rot="3195584">
            <a:off x="7589491" y="1242401"/>
            <a:ext cx="1299423" cy="43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Video Information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5609988" y="1386525"/>
            <a:ext cx="30900" cy="22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 rot="-1262">
            <a:off x="4799634" y="2190972"/>
            <a:ext cx="817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CSV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799625" y="3599600"/>
            <a:ext cx="2645700" cy="9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799625" y="3828825"/>
            <a:ext cx="2645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ML Models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flipH="1" rot="10800000">
            <a:off x="6117375" y="1411950"/>
            <a:ext cx="10200" cy="21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 rot="-1052">
            <a:off x="6117373" y="2350872"/>
            <a:ext cx="980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Prediction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572000" y="500925"/>
            <a:ext cx="29103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72000" y="700275"/>
            <a:ext cx="2910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https://nextpopular.com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7223050" y="1386525"/>
            <a:ext cx="6087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7334400" y="2205525"/>
            <a:ext cx="1809600" cy="8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Rest API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 rot="3195222">
            <a:off x="6878164" y="1675089"/>
            <a:ext cx="778742" cy="43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URL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5"/>
          <p:cNvCxnSpPr>
            <a:endCxn id="90" idx="3"/>
          </p:cNvCxnSpPr>
          <p:nvPr/>
        </p:nvCxnSpPr>
        <p:spPr>
          <a:xfrm rot="10800000">
            <a:off x="7482300" y="943725"/>
            <a:ext cx="9279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 rot="3195584">
            <a:off x="7589491" y="1242401"/>
            <a:ext cx="1299423" cy="43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Video Information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5609988" y="1386525"/>
            <a:ext cx="30900" cy="22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 rot="-1262">
            <a:off x="4799634" y="2190972"/>
            <a:ext cx="817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CSV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799625" y="3599600"/>
            <a:ext cx="2645700" cy="952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799625" y="3828825"/>
            <a:ext cx="2645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ML Models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flipH="1" rot="10800000">
            <a:off x="6117375" y="1411950"/>
            <a:ext cx="10200" cy="219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 rot="-1052">
            <a:off x="6117373" y="2350872"/>
            <a:ext cx="980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/ Demo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75" y="173700"/>
            <a:ext cx="37433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375" y="2807500"/>
            <a:ext cx="3480725" cy="2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4572000" y="500925"/>
            <a:ext cx="4347000" cy="4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Clean the data in a better way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Improve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 model based on different features (string based)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Include training data that includes non-viral videos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more optimized labels for classifying views and other features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 into getting the model connected with service or through GCP/AWS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Provide better feedback to user on categories and features that might provide insight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