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  <p:embeddedFont>
      <p:font typeface="Proxima Nova Semibold"/>
      <p:regular r:id="rId19"/>
      <p:bold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ProximaNovaSemibold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ProximaNovaSemibold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824527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824527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82452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82452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824527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824527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824527e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824527e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nF5BeBvjdb8CNtnJu7krMV/Youtube-Viral-Generator?node-id=0%3A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-840175" y="993100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Youtube Viral Predictor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891525" y="163707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Rainey Chak, John Solo, Suofei Feng, Yen-Ming Huang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11700" y="1216560"/>
            <a:ext cx="39999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Problem (What):</a:t>
            </a: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Design and develop a tool that forecasts how popular a Youtube video will be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User (Why):</a:t>
            </a: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To plan the topic of their next or first video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311700" y="3010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Scope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4747235" y="1216560"/>
            <a:ext cx="39999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Solution</a:t>
            </a:r>
            <a:r>
              <a:rPr lang="en" sz="2400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r>
              <a:rPr lang="en" sz="24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2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Youtube Viral Predictor:</a:t>
            </a:r>
            <a:endParaRPr sz="2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user to understand what are trending topics and what will be a popular video topic</a:t>
            </a:r>
            <a:endParaRPr sz="2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311700" y="3010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Architectural Diagram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3692" l="0" r="0" t="17677"/>
          <a:stretch/>
        </p:blipFill>
        <p:spPr>
          <a:xfrm>
            <a:off x="571800" y="1431650"/>
            <a:ext cx="8000422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311700" y="3010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My Contributions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216550"/>
            <a:ext cx="83952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User Persona and Mockup 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Figma Link:</a:t>
            </a: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100" u="sng">
                <a:solidFill>
                  <a:srgbClr val="B7B7B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https://www.figma.com/file/nF5BeBvjdb8CNtnJu7krMV/Youtube-Viral-Generator?node-id=0%3A1 </a:t>
            </a:r>
            <a:endParaRPr sz="2100" u="sng">
              <a:solidFill>
                <a:srgbClr val="B7B7B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311700" y="3010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1216550"/>
            <a:ext cx="83952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 Semibold"/>
              <a:buAutoNum type="arabicPeriod"/>
            </a:pP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Predict how long a video will take to trend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 Semibold"/>
              <a:buAutoNum type="arabicPeriod"/>
            </a:pP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Show user what categories to put their videos under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 Semibold"/>
              <a:buAutoNum type="arabicPeriod"/>
            </a:pPr>
            <a:r>
              <a:rPr lang="en" sz="21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Expand to support more languages globally</a:t>
            </a:r>
            <a:endParaRPr sz="21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 u="sng">
              <a:solidFill>
                <a:srgbClr val="B7B7B7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