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893"/>
  </p:normalViewPr>
  <p:slideViewPr>
    <p:cSldViewPr snapToGrid="0" snapToObjects="1">
      <p:cViewPr>
        <p:scale>
          <a:sx n="97" d="100"/>
          <a:sy n="97" d="100"/>
        </p:scale>
        <p:origin x="11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92155-2C47-3848-A899-BC87463A42AE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E377-B771-024D-AD8C-06A84CF3E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-&gt; Mobile takes time to test</a:t>
            </a:r>
          </a:p>
          <a:p>
            <a:r>
              <a:rPr lang="en-US" dirty="0"/>
              <a:t>Django -&gt; built-in templates, </a:t>
            </a:r>
            <a:r>
              <a:rPr lang="en-US" dirty="0" err="1"/>
              <a:t>sqlite</a:t>
            </a:r>
            <a:r>
              <a:rPr lang="en-US" dirty="0"/>
              <a:t>, </a:t>
            </a:r>
            <a:r>
              <a:rPr lang="en-US" dirty="0" err="1"/>
              <a:t>mvc</a:t>
            </a:r>
            <a:endParaRPr lang="en-US" dirty="0"/>
          </a:p>
          <a:p>
            <a:r>
              <a:rPr lang="en-US" dirty="0"/>
              <a:t>Performance -&gt; one link multiple times</a:t>
            </a:r>
          </a:p>
          <a:p>
            <a:r>
              <a:rPr lang="en-US" dirty="0"/>
              <a:t>Availability -&gt; craft</a:t>
            </a:r>
          </a:p>
          <a:p>
            <a:r>
              <a:rPr lang="en-US" dirty="0"/>
              <a:t>Accuracy -&gt; production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6E377-B771-024D-AD8C-06A84CF3E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A7F7-9AEC-CD4F-8FB3-3BB8BB78C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6325F-EBBC-BB4E-BC61-15F6B84F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0727-2C04-A340-91DE-157DE43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5839-B2F8-BD4C-920B-D8AC6A92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FAC2-3D85-584F-97EA-4CCBC481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1877-6940-0C41-A2F5-D46823C8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44DD7-83E1-7A45-A67A-158F8516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C696-0C83-6249-824E-8D2314B3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24B4-BE43-354A-BD74-711E8975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0D59-C422-9F4A-A7D3-86F3FC78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AC1E1-FF2F-8C46-A789-286E52EEF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FA707-19B9-4C45-8420-8D958CE2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987D-D2C2-5744-90D1-6FC51E74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2064-FBC0-F04E-9609-2A1A0126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3913-CE81-DA49-AD06-927D9FF2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ED84-6A0E-8B4A-A611-04E4F731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120C-FE9B-C348-BAE9-7A4F593D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E25D-E248-464E-8C97-12A40228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81B4-B143-8141-8B60-D36DD21E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A775-A223-3840-B9E5-E5B3D686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2E69-D6B7-AB4F-A0AC-7E813A8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36953-FEFC-424E-98DE-0BDA14CB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2BF2-C63C-4748-9C48-6E7BA99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7D59-C76F-A842-85FE-4F4EF190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7CB3-1167-9441-9D89-BAEAB46B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E4F8-D67F-9F48-A5FA-DA6DB270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F07B-067E-9345-B011-3A0B7321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16867-412E-7342-818B-751F0535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E7DC-5D39-6240-9773-BB4882C3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DA19-BBBA-2E49-80BA-B33C723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18EA-E613-064A-A7C0-D385348D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334-7E5C-1346-AC14-A723DFF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FDE3-A16A-BF48-99C4-088FEB9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FBBB0-4356-D24D-8AFC-AA9F0D1E0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8130C-D93A-3B43-B04D-0AD776F4B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50686-0552-164C-99BA-3E90715BB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8DD90-C5A2-2447-9759-238CDFF6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9245E-1A72-D341-BD94-7418053B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9826F-9CEA-1D40-99A1-739A1CBA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32D-6468-1540-9079-DA200F96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EA083-A306-334B-BEEC-731517BC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55DEA-485B-CF4A-87C8-C6AF8525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C3B92-921A-A44F-97C7-4D60BEFB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4A1DD-F0D9-5F48-A2DB-942D61C0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56308-7C12-E040-8CD2-A73E7125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D20B5-14C2-BD4C-B036-FD629D7A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6A2E-8505-CE4B-B29D-ADDC9E78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B64F-37A0-7642-8857-00C8BC68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7674C-7056-254B-BEF4-3943C4DB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4B024-5AE2-044D-82C9-0B76B764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D3B84-7B78-F04C-A6B3-53161058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AB76-F18D-394F-AAE6-00235927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A25-3B1D-3144-A074-73AB9BBA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C5C87-6FE5-1B42-B561-7CCC43EBB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18B82-067D-FD4A-AE23-3424F895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76F9F-9F6E-0649-906C-4BFAC5CE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53C5-E8C3-DE4B-80C9-F91922EF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5C001-FB7A-2140-945B-4A5B15A8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5F8EC-DEC1-B14E-A0ED-D87507BE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B5C76-819D-8C47-A637-972B85C5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A452-2BD6-664C-A3DC-2BA101444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9261-6869-D845-AD30-16D414F7451B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8299-A398-AD45-B8E4-3ECF5B07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3CFE1-30C1-A84A-9E89-3A4461C12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A4BD-EC7F-C942-8701-E27FEB18C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2B9E-1D18-CD43-ACF5-9F74BD2C2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SAP SVNT</a:t>
            </a:r>
            <a:br>
              <a:rPr lang="en-US" dirty="0"/>
            </a:br>
            <a:r>
              <a:rPr lang="en-US" dirty="0"/>
              <a:t>---Next Popular---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81514-009C-BB4B-AEB2-F81CD6A7D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Liwen Feng</a:t>
            </a:r>
          </a:p>
          <a:p>
            <a:r>
              <a:rPr lang="en-US" sz="3200" dirty="0"/>
              <a:t>10/25/2019</a:t>
            </a:r>
          </a:p>
        </p:txBody>
      </p:sp>
    </p:spTree>
    <p:extLst>
      <p:ext uri="{BB962C8B-B14F-4D97-AF65-F5344CB8AC3E}">
        <p14:creationId xmlns:p14="http://schemas.microsoft.com/office/powerpoint/2010/main" val="284010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1658-1B91-D941-B222-D1F4EC2A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r>
              <a:rPr lang="en-US" dirty="0"/>
              <a:t>Overview of Team idea</a:t>
            </a:r>
          </a:p>
          <a:p>
            <a:r>
              <a:rPr lang="en-US" dirty="0"/>
              <a:t>Story/Architecture of contribution</a:t>
            </a:r>
          </a:p>
          <a:p>
            <a:r>
              <a:rPr lang="en-US" dirty="0"/>
              <a:t>Demo of contribution</a:t>
            </a:r>
          </a:p>
          <a:p>
            <a:r>
              <a:rPr lang="en-US" dirty="0"/>
              <a:t>What you would do next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456E777-E724-524F-AD58-27C5E5A6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790B-5DAB-664C-A6EE-B0FAFFC2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Team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EC0F-807E-2342-B7F8-297B8B6D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Goal: Predict how popular a YouTube video will be</a:t>
            </a:r>
          </a:p>
          <a:p>
            <a:r>
              <a:rPr lang="en-US" dirty="0"/>
              <a:t>Business constraints:</a:t>
            </a:r>
          </a:p>
          <a:p>
            <a:pPr lvl="1"/>
            <a:r>
              <a:rPr lang="en-US" dirty="0"/>
              <a:t>Time limitation</a:t>
            </a:r>
          </a:p>
          <a:p>
            <a:pPr lvl="1"/>
            <a:r>
              <a:rPr lang="en-US" dirty="0"/>
              <a:t>Resource limitation</a:t>
            </a:r>
          </a:p>
          <a:p>
            <a:r>
              <a:rPr lang="en-US" dirty="0"/>
              <a:t>Technical constraints:</a:t>
            </a:r>
          </a:p>
          <a:p>
            <a:pPr lvl="1"/>
            <a:r>
              <a:rPr lang="en-US" dirty="0"/>
              <a:t>Data scientist could only do some simple prediction due to limited time</a:t>
            </a:r>
          </a:p>
          <a:p>
            <a:r>
              <a:rPr lang="en-US" dirty="0"/>
              <a:t>Functional requirements:</a:t>
            </a:r>
          </a:p>
          <a:p>
            <a:pPr lvl="1"/>
            <a:r>
              <a:rPr lang="en-US" dirty="0"/>
              <a:t>Register / login / logout</a:t>
            </a:r>
          </a:p>
          <a:p>
            <a:pPr lvl="1"/>
            <a:r>
              <a:rPr lang="en-US" dirty="0"/>
              <a:t>Upload a video link and get the predicted popularity(main)</a:t>
            </a:r>
          </a:p>
          <a:p>
            <a:r>
              <a:rPr lang="en-US" dirty="0"/>
              <a:t>Non functional requirements: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Accuracy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E4C6B5C-3502-3142-BF18-E64220A60160}"/>
              </a:ext>
            </a:extLst>
          </p:cNvPr>
          <p:cNvSpPr/>
          <p:nvPr/>
        </p:nvSpPr>
        <p:spPr>
          <a:xfrm>
            <a:off x="8998227" y="2133600"/>
            <a:ext cx="198782" cy="1563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8D8ED-A5CD-3946-BE3E-A6D2B9F9EFDD}"/>
              </a:ext>
            </a:extLst>
          </p:cNvPr>
          <p:cNvSpPr txBox="1"/>
          <p:nvPr/>
        </p:nvSpPr>
        <p:spPr>
          <a:xfrm>
            <a:off x="9554816" y="2222980"/>
            <a:ext cx="2345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View Count</a:t>
            </a:r>
          </a:p>
          <a:p>
            <a:r>
              <a:rPr lang="en-US" sz="2800" b="1" dirty="0"/>
              <a:t>    Represents</a:t>
            </a:r>
          </a:p>
          <a:p>
            <a:r>
              <a:rPr lang="en-US" sz="2800" b="1" dirty="0"/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408974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1658-1B91-D941-B222-D1F4EC2A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456E777-E724-524F-AD58-27C5E5A6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1C0EF-F9B4-CB4F-85C7-A8C7785E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33463"/>
            <a:ext cx="6858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809624-8F88-E54D-95B1-FD1269FD7B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DB7C9-8271-6442-A493-F5E0B983574B}"/>
              </a:ext>
            </a:extLst>
          </p:cNvPr>
          <p:cNvSpPr txBox="1"/>
          <p:nvPr/>
        </p:nvSpPr>
        <p:spPr>
          <a:xfrm>
            <a:off x="990600" y="1705708"/>
            <a:ext cx="3405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vs mobile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server for ML Model and web requests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web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drift: periodically update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5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1658-1B91-D941-B222-D1F4EC2A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456E777-E724-524F-AD58-27C5E5A6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7B853D-4A64-4447-ADE1-148CBAC3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184400"/>
            <a:ext cx="10553700" cy="2489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09044F2-BE6D-184F-B792-76FD341EE5E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 of contribution</a:t>
            </a:r>
          </a:p>
        </p:txBody>
      </p:sp>
    </p:spTree>
    <p:extLst>
      <p:ext uri="{BB962C8B-B14F-4D97-AF65-F5344CB8AC3E}">
        <p14:creationId xmlns:p14="http://schemas.microsoft.com/office/powerpoint/2010/main" val="126029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790B-5DAB-664C-A6EE-B0FAFFC2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EC0F-807E-2342-B7F8-297B8B6D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usability with mocked UI</a:t>
            </a:r>
          </a:p>
          <a:p>
            <a:r>
              <a:rPr lang="en-US" dirty="0"/>
              <a:t>Integrate with Machine Learning model</a:t>
            </a:r>
          </a:p>
          <a:p>
            <a:r>
              <a:rPr lang="en-US" dirty="0"/>
              <a:t>Form validation</a:t>
            </a:r>
          </a:p>
          <a:p>
            <a:r>
              <a:rPr lang="en-US" dirty="0"/>
              <a:t>Cache</a:t>
            </a:r>
          </a:p>
          <a:p>
            <a:r>
              <a:rPr lang="en-US" dirty="0"/>
              <a:t>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3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175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SAP SVNT ---Next Popular---</vt:lpstr>
      <vt:lpstr>PowerPoint Presentation</vt:lpstr>
      <vt:lpstr>Overview of Team idea</vt:lpstr>
      <vt:lpstr>PowerPoint Presentation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Popular</dc:title>
  <dc:creator>liwenf</dc:creator>
  <cp:lastModifiedBy>liwenf</cp:lastModifiedBy>
  <cp:revision>7</cp:revision>
  <dcterms:created xsi:type="dcterms:W3CDTF">2019-10-25T20:13:23Z</dcterms:created>
  <dcterms:modified xsi:type="dcterms:W3CDTF">2019-10-25T21:25:02Z</dcterms:modified>
</cp:coreProperties>
</file>