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47b6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47b6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47b6de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47b6de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47b6de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47b6de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47b6de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47b6de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47b6de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47b6de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500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Viral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Prediction Web App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Solo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0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web service that allows users to predict whether their video idea will be viral in the future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types their idea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runs idea through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sees prediction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30029" l="4304" r="4313" t="19380"/>
          <a:stretch/>
        </p:blipFill>
        <p:spPr>
          <a:xfrm>
            <a:off x="762824" y="1322618"/>
            <a:ext cx="7810603" cy="2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REST API to receive data from client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JSON response to the client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a simple mock UI interface to test HTTP calls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http://localhost:5000/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how long a video will take to trend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through different categories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to more than just English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