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6.xml"/><Relationship Id="rId22" Type="http://schemas.openxmlformats.org/officeDocument/2006/relationships/font" Target="fonts/Nunito-italic.fntdata"/><Relationship Id="rId10" Type="http://schemas.openxmlformats.org/officeDocument/2006/relationships/slide" Target="slides/slide5.xml"/><Relationship Id="rId21" Type="http://schemas.openxmlformats.org/officeDocument/2006/relationships/font" Target="fonts/Nuni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f5808da6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f5808da6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f5808da6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f5808da6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f5808da6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f5808da6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f5808da68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6f5808da68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f5808da6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f5808da6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f5808da6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f5808da6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f5808da68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f5808da68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f5808da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f5808da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f5808da6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f5808da6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f7d68413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f7d68413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f7d68413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f7d68413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f7d68413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f7d68413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f5808da6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f5808da6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SVNT Challenge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350" y="407350"/>
            <a:ext cx="3095625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3875" y="3329575"/>
            <a:ext cx="2988628" cy="1518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- Test split</a:t>
            </a:r>
            <a:endParaRPr/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I splitted the dataset into training and testing data (80:20)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Input Columns : Tags and Category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Before 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splitting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the data, I converted the data into the vector form 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I used Support Vector Classifier model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F1 Score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en" sz="30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95.8%</a:t>
            </a:r>
            <a:endParaRPr sz="30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Times New Roman"/>
              <a:buChar char="●"/>
            </a:pPr>
            <a:r>
              <a:rPr lang="en" sz="3000">
                <a:solidFill>
                  <a:srgbClr val="38761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Recall Score</a:t>
            </a:r>
            <a:r>
              <a:rPr lang="en" sz="30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- 95.8%</a:t>
            </a:r>
            <a:endParaRPr sz="30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Times New Roman"/>
              <a:buChar char="●"/>
            </a:pPr>
            <a:r>
              <a:rPr lang="en" sz="3000">
                <a:solidFill>
                  <a:srgbClr val="38761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Accuracy Score</a:t>
            </a:r>
            <a:r>
              <a:rPr lang="en" sz="30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- 95.8%</a:t>
            </a:r>
            <a:endParaRPr sz="30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213" name="Google Shape;213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Tune the model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Try different machine learning models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Evaluate the result on test data set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Do more data analysis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Data cleaning and munging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1883250" y="1215750"/>
            <a:ext cx="6126300" cy="33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Aakansha Neema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&amp; Success Criterion</a:t>
            </a:r>
            <a:endParaRPr/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Using the data provided to design and develop a tool that forecast how popular the youtube video will be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8" name="Google Shape;13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1725" y="3215400"/>
            <a:ext cx="2143125" cy="143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the Team Idea</a:t>
            </a:r>
            <a:endParaRPr/>
          </a:p>
        </p:txBody>
      </p:sp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1130650" y="2571750"/>
            <a:ext cx="1751400" cy="1363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Input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Tags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Title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Description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2882050" y="2860575"/>
            <a:ext cx="1042200" cy="266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3924250" y="2516250"/>
            <a:ext cx="1573800" cy="1419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</a:t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5498225" y="2888025"/>
            <a:ext cx="942300" cy="21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/>
          <p:nvPr/>
        </p:nvSpPr>
        <p:spPr>
          <a:xfrm>
            <a:off x="6440450" y="2527375"/>
            <a:ext cx="1751400" cy="136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Output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Predicate Category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Probability</a:t>
            </a:r>
            <a:r>
              <a:rPr lang="en"/>
              <a:t> of getting trend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Total no of rows &amp; columns - </a:t>
            </a:r>
            <a:r>
              <a:rPr lang="en" sz="2400">
                <a:solidFill>
                  <a:srgbClr val="CC0000"/>
                </a:solidFill>
              </a:rPr>
              <a:t>40949 rows &amp; 16 columns</a:t>
            </a:r>
            <a:endParaRPr sz="2400">
              <a:solidFill>
                <a:srgbClr val="CC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Average likes - </a:t>
            </a:r>
            <a:r>
              <a:rPr lang="en" sz="2400">
                <a:solidFill>
                  <a:srgbClr val="CC0000"/>
                </a:solidFill>
              </a:rPr>
              <a:t>74266</a:t>
            </a:r>
            <a:endParaRPr sz="2400">
              <a:solidFill>
                <a:srgbClr val="CC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Average dislikes - </a:t>
            </a:r>
            <a:r>
              <a:rPr lang="en" sz="2400">
                <a:solidFill>
                  <a:srgbClr val="CC0000"/>
                </a:solidFill>
              </a:rPr>
              <a:t>3711</a:t>
            </a:r>
            <a:endParaRPr sz="2400">
              <a:solidFill>
                <a:srgbClr val="CC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Average views - </a:t>
            </a:r>
            <a:r>
              <a:rPr lang="en" sz="2400">
                <a:solidFill>
                  <a:srgbClr val="CC0000"/>
                </a:solidFill>
              </a:rPr>
              <a:t>2360784</a:t>
            </a:r>
            <a:endParaRPr sz="2400">
              <a:solidFill>
                <a:srgbClr val="CC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Average comment count -  </a:t>
            </a:r>
            <a:r>
              <a:rPr lang="en" sz="2400">
                <a:solidFill>
                  <a:srgbClr val="CC0000"/>
                </a:solidFill>
              </a:rPr>
              <a:t>8446</a:t>
            </a:r>
            <a:endParaRPr sz="24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819150" y="633225"/>
            <a:ext cx="75057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321975"/>
            <a:ext cx="7593327" cy="346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819150" y="366600"/>
            <a:ext cx="7505700" cy="6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819150" y="1360175"/>
            <a:ext cx="6768300" cy="30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025" y="1042875"/>
            <a:ext cx="7903701" cy="3745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819150" y="577675"/>
            <a:ext cx="7505700" cy="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819150" y="1233100"/>
            <a:ext cx="7505700" cy="32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177550"/>
            <a:ext cx="7568200" cy="352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819150" y="642950"/>
            <a:ext cx="75057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800" y="1308050"/>
            <a:ext cx="7948049" cy="355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Munging and Cleaning</a:t>
            </a:r>
            <a:endParaRPr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819150" y="19129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I preprocesses the tags column with regular expression. I removed the name tags and emoticons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