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7916b91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7916b91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127f16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8127f1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916b91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916b91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8127f1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8127f1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7916b9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7916b9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</a:t>
            </a:r>
            <a:r>
              <a:rPr lang="en"/>
              <a:t> user session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SVNT TAP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title"/>
          </p:nvPr>
        </p:nvSpPr>
        <p:spPr>
          <a:xfrm>
            <a:off x="311700" y="456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133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youtube enthusiast can survey how trending his video / idea can become given the trends and analysis of youtube in the US.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4933275"/>
            <a:ext cx="9144000" cy="20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311700" y="304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235500" y="981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1 User Story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provides some inputs including:</a:t>
            </a:r>
            <a:r>
              <a:rPr lang="en" sz="22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2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youtube user-name</a:t>
            </a:r>
            <a:r>
              <a:rPr lang="en" sz="22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" sz="2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upcoming video, </a:t>
            </a:r>
            <a:r>
              <a:rPr b="1" lang="en" sz="2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" sz="2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content, </a:t>
            </a:r>
            <a:r>
              <a:rPr b="1"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comments, </a:t>
            </a:r>
            <a:r>
              <a:rPr b="1" lang="en" sz="2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ratings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predicts possible </a:t>
            </a:r>
            <a:r>
              <a:rPr b="1"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suggest recommendations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any.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0" y="4933275"/>
            <a:ext cx="9144000" cy="20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311700" y="304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235500" y="981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0" y="4933275"/>
            <a:ext cx="9144000" cy="20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40900"/>
            <a:ext cx="7446150" cy="2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title"/>
          </p:nvPr>
        </p:nvSpPr>
        <p:spPr>
          <a:xfrm>
            <a:off x="311700" y="456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Priority</a:t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11700" y="1133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for front end application. </a:t>
            </a:r>
            <a:r>
              <a:rPr b="1" lang="en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Application.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Front End to Data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 with API Infrastructure. </a:t>
            </a:r>
            <a:r>
              <a:rPr b="1" lang="en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1" sz="1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session,  recording user activity. </a:t>
            </a:r>
            <a:r>
              <a:rPr b="1" lang="en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and Security.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Prediction Service  </a:t>
            </a:r>
            <a:r>
              <a:rPr b="1" lang="en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0" y="4933275"/>
            <a:ext cx="9144000" cy="20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</a:t>
            </a:r>
            <a:r>
              <a:rPr lang="en"/>
              <a:t>Enhancement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Time Based</a:t>
            </a:r>
            <a:r>
              <a:rPr lang="en"/>
              <a:t>- A user might use the service obtain high views from the model, however by the time he uploads his video say in a weeks time, trends would have shifted.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Biased Data</a:t>
            </a:r>
            <a:r>
              <a:rPr lang="en"/>
              <a:t>- A user with high subscribers will always have high views for the first 1 or 2 days </a:t>
            </a:r>
            <a:r>
              <a:rPr lang="en"/>
              <a:t>doesn't</a:t>
            </a:r>
            <a:r>
              <a:rPr lang="en"/>
              <a:t> mean the video is trending.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Loosely Coupled Services</a:t>
            </a:r>
            <a:r>
              <a:rPr lang="en"/>
              <a:t>- Aim to make the Node server independent of Express JS components so that in future MongoDB can be replaced with a different one.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Authentication and Security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