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f819280b2_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f819280b2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f819280b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f819280b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f819280b2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f819280b2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f819280b2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f819280b2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f819280b2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f819280b2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f819280b2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f819280b2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 Prediction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Spencer Negri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our user?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millenial looking for video idea recommendations that will become popular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is popular?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High numbers of likes and views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Given a user who wants to make </a:t>
            </a:r>
            <a:r>
              <a:rPr lang="en" sz="1600"/>
              <a:t>videos</a:t>
            </a:r>
            <a:r>
              <a:rPr lang="en" sz="1600"/>
              <a:t> about a certain topic/topics, our application will tell them if these topics will get views/likes or no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Our Idea</a:t>
            </a:r>
            <a:endParaRPr sz="30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Collect data regarding the frequency of certain aspects of existing videos (views, likes, dislikes, etc.)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will have interests that he/she wants to make a video about in order to be famous (DIY, makeup, costumes, etc.)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 report for the user informing them of how popular their video is expected to be based on previous videos of the same topics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650" y="570700"/>
            <a:ext cx="500876" cy="50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563" y="305975"/>
            <a:ext cx="500876" cy="50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500" y="570700"/>
            <a:ext cx="500876" cy="50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3980063" y="1071575"/>
            <a:ext cx="1183900" cy="1183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16"/>
          <p:cNvCxnSpPr>
            <a:stCxn id="152" idx="2"/>
            <a:endCxn id="155" idx="2"/>
          </p:cNvCxnSpPr>
          <p:nvPr/>
        </p:nvCxnSpPr>
        <p:spPr>
          <a:xfrm>
            <a:off x="3481088" y="1071576"/>
            <a:ext cx="498900" cy="5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6"/>
          <p:cNvCxnSpPr>
            <a:stCxn id="155" idx="1"/>
          </p:cNvCxnSpPr>
          <p:nvPr/>
        </p:nvCxnSpPr>
        <p:spPr>
          <a:xfrm>
            <a:off x="4572013" y="10715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6"/>
          <p:cNvCxnSpPr>
            <a:stCxn id="153" idx="2"/>
            <a:endCxn id="155" idx="1"/>
          </p:cNvCxnSpPr>
          <p:nvPr/>
        </p:nvCxnSpPr>
        <p:spPr>
          <a:xfrm>
            <a:off x="4572000" y="806851"/>
            <a:ext cx="0" cy="2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6"/>
          <p:cNvCxnSpPr>
            <a:stCxn id="154" idx="2"/>
            <a:endCxn id="155" idx="0"/>
          </p:cNvCxnSpPr>
          <p:nvPr/>
        </p:nvCxnSpPr>
        <p:spPr>
          <a:xfrm flipH="1">
            <a:off x="5164038" y="1071576"/>
            <a:ext cx="498900" cy="5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0" name="Google Shape;16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1325" y="2674150"/>
            <a:ext cx="729774" cy="72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1525" y="2674150"/>
            <a:ext cx="729774" cy="72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450" y="2674150"/>
            <a:ext cx="729774" cy="72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0275" y="2674150"/>
            <a:ext cx="729774" cy="7297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16"/>
          <p:cNvCxnSpPr>
            <a:stCxn id="155" idx="3"/>
            <a:endCxn id="160" idx="0"/>
          </p:cNvCxnSpPr>
          <p:nvPr/>
        </p:nvCxnSpPr>
        <p:spPr>
          <a:xfrm flipH="1">
            <a:off x="3116113" y="2255475"/>
            <a:ext cx="1455900" cy="4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6"/>
          <p:cNvCxnSpPr>
            <a:stCxn id="155" idx="3"/>
            <a:endCxn id="161" idx="0"/>
          </p:cNvCxnSpPr>
          <p:nvPr/>
        </p:nvCxnSpPr>
        <p:spPr>
          <a:xfrm flipH="1">
            <a:off x="4096513" y="2255475"/>
            <a:ext cx="475500" cy="4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6"/>
          <p:cNvCxnSpPr>
            <a:stCxn id="155" idx="3"/>
            <a:endCxn id="162" idx="0"/>
          </p:cNvCxnSpPr>
          <p:nvPr/>
        </p:nvCxnSpPr>
        <p:spPr>
          <a:xfrm>
            <a:off x="4572013" y="2255475"/>
            <a:ext cx="615300" cy="4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6"/>
          <p:cNvCxnSpPr>
            <a:stCxn id="155" idx="3"/>
            <a:endCxn id="163" idx="0"/>
          </p:cNvCxnSpPr>
          <p:nvPr/>
        </p:nvCxnSpPr>
        <p:spPr>
          <a:xfrm>
            <a:off x="4572013" y="2255475"/>
            <a:ext cx="1573200" cy="4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16"/>
          <p:cNvSpPr txBox="1"/>
          <p:nvPr/>
        </p:nvSpPr>
        <p:spPr>
          <a:xfrm>
            <a:off x="6205100" y="611738"/>
            <a:ext cx="14559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Users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5337875" y="1576913"/>
            <a:ext cx="18690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Load Balancer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5662950" y="3535763"/>
            <a:ext cx="18690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My Component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1" name="Google Shape;17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900" y="3531575"/>
            <a:ext cx="1455900" cy="145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400" y="1361250"/>
            <a:ext cx="729774" cy="72977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6"/>
          <p:cNvSpPr txBox="1"/>
          <p:nvPr/>
        </p:nvSpPr>
        <p:spPr>
          <a:xfrm>
            <a:off x="1241175" y="1430175"/>
            <a:ext cx="18690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Scraper.py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4" name="Google Shape;174;p16"/>
          <p:cNvCxnSpPr>
            <a:stCxn id="173" idx="1"/>
            <a:endCxn id="160" idx="1"/>
          </p:cNvCxnSpPr>
          <p:nvPr/>
        </p:nvCxnSpPr>
        <p:spPr>
          <a:xfrm>
            <a:off x="1241175" y="1726125"/>
            <a:ext cx="1510200" cy="13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6"/>
          <p:cNvCxnSpPr>
            <a:stCxn id="171" idx="3"/>
            <a:endCxn id="160" idx="2"/>
          </p:cNvCxnSpPr>
          <p:nvPr/>
        </p:nvCxnSpPr>
        <p:spPr>
          <a:xfrm flipH="1" rot="10800000">
            <a:off x="1757800" y="3403925"/>
            <a:ext cx="1358400" cy="8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6"/>
          <p:cNvCxnSpPr>
            <a:stCxn id="171" idx="3"/>
            <a:endCxn id="161" idx="2"/>
          </p:cNvCxnSpPr>
          <p:nvPr/>
        </p:nvCxnSpPr>
        <p:spPr>
          <a:xfrm flipH="1" rot="10800000">
            <a:off x="1757800" y="3403925"/>
            <a:ext cx="2338500" cy="8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6"/>
          <p:cNvCxnSpPr>
            <a:stCxn id="171" idx="3"/>
            <a:endCxn id="162" idx="2"/>
          </p:cNvCxnSpPr>
          <p:nvPr/>
        </p:nvCxnSpPr>
        <p:spPr>
          <a:xfrm flipH="1" rot="10800000">
            <a:off x="1757800" y="3403925"/>
            <a:ext cx="3429600" cy="8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6"/>
          <p:cNvCxnSpPr>
            <a:stCxn id="171" idx="3"/>
            <a:endCxn id="163" idx="2"/>
          </p:cNvCxnSpPr>
          <p:nvPr/>
        </p:nvCxnSpPr>
        <p:spPr>
          <a:xfrm flipH="1" rot="10800000">
            <a:off x="1757800" y="3403925"/>
            <a:ext cx="4387500" cy="8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16"/>
          <p:cNvSpPr txBox="1"/>
          <p:nvPr/>
        </p:nvSpPr>
        <p:spPr>
          <a:xfrm>
            <a:off x="3399775" y="3963585"/>
            <a:ext cx="21525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My Component creating/storing, retrieving/updating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94350" y="215975"/>
            <a:ext cx="855601" cy="85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6"/>
          <p:cNvSpPr txBox="1"/>
          <p:nvPr/>
        </p:nvSpPr>
        <p:spPr>
          <a:xfrm>
            <a:off x="7087650" y="1071563"/>
            <a:ext cx="18690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Users interact through front end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0200" y="1872925"/>
            <a:ext cx="1183900" cy="1183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16"/>
          <p:cNvCxnSpPr>
            <a:stCxn id="155" idx="3"/>
            <a:endCxn id="182" idx="1"/>
          </p:cNvCxnSpPr>
          <p:nvPr/>
        </p:nvCxnSpPr>
        <p:spPr>
          <a:xfrm>
            <a:off x="4572013" y="2255475"/>
            <a:ext cx="2858100" cy="20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16"/>
          <p:cNvSpPr txBox="1"/>
          <p:nvPr/>
        </p:nvSpPr>
        <p:spPr>
          <a:xfrm>
            <a:off x="7531950" y="2906738"/>
            <a:ext cx="11838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Cache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/>
          <p:nvPr>
            <p:ph type="title"/>
          </p:nvPr>
        </p:nvSpPr>
        <p:spPr>
          <a:xfrm>
            <a:off x="1282550" y="229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Demo</a:t>
            </a:r>
            <a:endParaRPr/>
          </a:p>
        </p:txBody>
      </p:sp>
      <p:pic>
        <p:nvPicPr>
          <p:cNvPr id="190" name="Google Shape;1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088" y="887800"/>
            <a:ext cx="6949824" cy="42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Not Shown</a:t>
            </a:r>
            <a:endParaRPr/>
          </a:p>
        </p:txBody>
      </p:sp>
      <p:sp>
        <p:nvSpPr>
          <p:cNvPr id="196" name="Google Shape;19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My component creates the class structure for our application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Creates User, Topic, Video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Creates interactions between classes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Easier management/manipulation of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Scrapes "database" or csv for data </a:t>
            </a:r>
            <a:r>
              <a:rPr lang="en" sz="1600"/>
              <a:t>necessary</a:t>
            </a:r>
            <a:r>
              <a:rPr lang="en" sz="1600"/>
              <a:t> to predict a video's popularity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Would Do Next</a:t>
            </a:r>
            <a:endParaRPr/>
          </a:p>
        </p:txBody>
      </p:sp>
      <p:sp>
        <p:nvSpPr>
          <p:cNvPr id="202" name="Google Shape;20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Modify my code to compile a list of keywords that resulted in the most views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Suggest this to the user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Given a topic with a good rating (from our future software), suggest specific videos to the user of </a:t>
            </a:r>
            <a:r>
              <a:rPr lang="en" sz="1500"/>
              <a:t>similar</a:t>
            </a:r>
            <a:r>
              <a:rPr lang="en" sz="1500"/>
              <a:t> topics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Could </a:t>
            </a:r>
            <a:r>
              <a:rPr lang="en" sz="1300"/>
              <a:t>accomplish</a:t>
            </a:r>
            <a:r>
              <a:rPr lang="en" sz="1300"/>
              <a:t> this using the video list my code compiles</a:t>
            </a:r>
            <a:endParaRPr sz="13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