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F75"/>
    <a:srgbClr val="CCC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5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3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4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04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4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6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33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34D819-9F07-4261-B09B-9E467E5D9002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0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D1C3-4491-9A4E-A265-442000C4F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contribution</a:t>
            </a:r>
            <a:br>
              <a:rPr lang="en-US" dirty="0"/>
            </a:b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21D33-5A33-2844-A6CB-7FADD7788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Xiaodi</a:t>
            </a:r>
            <a:r>
              <a:rPr lang="en-US" sz="2600" dirty="0"/>
              <a:t> Tao</a:t>
            </a:r>
          </a:p>
          <a:p>
            <a:r>
              <a:rPr lang="en-US" sz="2600" dirty="0"/>
              <a:t>2019-10-25</a:t>
            </a:r>
          </a:p>
        </p:txBody>
      </p:sp>
    </p:spTree>
    <p:extLst>
      <p:ext uri="{BB962C8B-B14F-4D97-AF65-F5344CB8AC3E}">
        <p14:creationId xmlns:p14="http://schemas.microsoft.com/office/powerpoint/2010/main" val="1547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88">
            <a:extLst>
              <a:ext uri="{FF2B5EF4-FFF2-40B4-BE49-F238E27FC236}">
                <a16:creationId xmlns:a16="http://schemas.microsoft.com/office/drawing/2014/main" id="{4976DABF-EC45-5E46-BA05-53FB5FF3DDAE}"/>
              </a:ext>
            </a:extLst>
          </p:cNvPr>
          <p:cNvSpPr/>
          <p:nvPr/>
        </p:nvSpPr>
        <p:spPr>
          <a:xfrm>
            <a:off x="1540492" y="1376331"/>
            <a:ext cx="3724147" cy="3724147"/>
          </a:xfrm>
          <a:prstGeom prst="ellipse">
            <a:avLst/>
          </a:prstGeom>
          <a:solidFill>
            <a:srgbClr val="0A4C72"/>
          </a:solidFill>
          <a:ln>
            <a:noFill/>
          </a:ln>
          <a:effectLst>
            <a:outerShdw blurRad="254000" dist="38100" dir="27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Shape 289">
            <a:extLst>
              <a:ext uri="{FF2B5EF4-FFF2-40B4-BE49-F238E27FC236}">
                <a16:creationId xmlns:a16="http://schemas.microsoft.com/office/drawing/2014/main" id="{2EB018FA-BFBD-8A41-A415-50ECC7D2462E}"/>
              </a:ext>
            </a:extLst>
          </p:cNvPr>
          <p:cNvSpPr/>
          <p:nvPr/>
        </p:nvSpPr>
        <p:spPr>
          <a:xfrm>
            <a:off x="5536462" y="1124682"/>
            <a:ext cx="320263" cy="344583"/>
          </a:xfrm>
          <a:prstGeom prst="diamond">
            <a:avLst/>
          </a:prstGeom>
          <a:solidFill>
            <a:srgbClr val="0091D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Shape 290">
            <a:extLst>
              <a:ext uri="{FF2B5EF4-FFF2-40B4-BE49-F238E27FC236}">
                <a16:creationId xmlns:a16="http://schemas.microsoft.com/office/drawing/2014/main" id="{6F08F2CF-DA3B-6849-8512-36C350269A34}"/>
              </a:ext>
            </a:extLst>
          </p:cNvPr>
          <p:cNvSpPr/>
          <p:nvPr/>
        </p:nvSpPr>
        <p:spPr>
          <a:xfrm>
            <a:off x="6057536" y="3836355"/>
            <a:ext cx="320263" cy="344583"/>
          </a:xfrm>
          <a:prstGeom prst="diamond">
            <a:avLst/>
          </a:prstGeom>
          <a:solidFill>
            <a:srgbClr val="45C4B5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5C4B5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Shape 291">
            <a:extLst>
              <a:ext uri="{FF2B5EF4-FFF2-40B4-BE49-F238E27FC236}">
                <a16:creationId xmlns:a16="http://schemas.microsoft.com/office/drawing/2014/main" id="{9711C1D3-0C57-1747-AD99-1E672D2633B6}"/>
              </a:ext>
            </a:extLst>
          </p:cNvPr>
          <p:cNvSpPr/>
          <p:nvPr/>
        </p:nvSpPr>
        <p:spPr>
          <a:xfrm>
            <a:off x="6162278" y="2384185"/>
            <a:ext cx="320263" cy="344583"/>
          </a:xfrm>
          <a:prstGeom prst="diamond">
            <a:avLst/>
          </a:prstGeom>
          <a:solidFill>
            <a:srgbClr val="464E7E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12" name="Shape 297">
            <a:extLst>
              <a:ext uri="{FF2B5EF4-FFF2-40B4-BE49-F238E27FC236}">
                <a16:creationId xmlns:a16="http://schemas.microsoft.com/office/drawing/2014/main" id="{2C27C162-AD0F-494F-ACF7-1B5F44B9B7F5}"/>
              </a:ext>
            </a:extLst>
          </p:cNvPr>
          <p:cNvSpPr/>
          <p:nvPr/>
        </p:nvSpPr>
        <p:spPr>
          <a:xfrm>
            <a:off x="6950776" y="1947939"/>
            <a:ext cx="1300653" cy="1300653"/>
          </a:xfrm>
          <a:prstGeom prst="ellipse">
            <a:avLst/>
          </a:prstGeom>
          <a:solidFill>
            <a:srgbClr val="464E7E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13" name="Shape 298">
            <a:extLst>
              <a:ext uri="{FF2B5EF4-FFF2-40B4-BE49-F238E27FC236}">
                <a16:creationId xmlns:a16="http://schemas.microsoft.com/office/drawing/2014/main" id="{CB8017C6-F3E7-6E44-A305-B245E74F2543}"/>
              </a:ext>
            </a:extLst>
          </p:cNvPr>
          <p:cNvSpPr/>
          <p:nvPr/>
        </p:nvSpPr>
        <p:spPr>
          <a:xfrm>
            <a:off x="6927363" y="3554572"/>
            <a:ext cx="1300653" cy="1300653"/>
          </a:xfrm>
          <a:prstGeom prst="ellipse">
            <a:avLst/>
          </a:prstGeom>
          <a:solidFill>
            <a:srgbClr val="45C4B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5C4B5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Shape 300">
            <a:extLst>
              <a:ext uri="{FF2B5EF4-FFF2-40B4-BE49-F238E27FC236}">
                <a16:creationId xmlns:a16="http://schemas.microsoft.com/office/drawing/2014/main" id="{3A53C72E-BBBD-854C-B6BF-4E1841B1988F}"/>
              </a:ext>
            </a:extLst>
          </p:cNvPr>
          <p:cNvSpPr/>
          <p:nvPr/>
        </p:nvSpPr>
        <p:spPr>
          <a:xfrm>
            <a:off x="6323703" y="500193"/>
            <a:ext cx="1300653" cy="1300653"/>
          </a:xfrm>
          <a:prstGeom prst="ellipse">
            <a:avLst/>
          </a:prstGeom>
          <a:solidFill>
            <a:srgbClr val="0091D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16" name="Shape 301">
            <a:extLst>
              <a:ext uri="{FF2B5EF4-FFF2-40B4-BE49-F238E27FC236}">
                <a16:creationId xmlns:a16="http://schemas.microsoft.com/office/drawing/2014/main" id="{756DFFBF-88BF-CA40-8273-D47F108F6C24}"/>
              </a:ext>
            </a:extLst>
          </p:cNvPr>
          <p:cNvSpPr txBox="1"/>
          <p:nvPr/>
        </p:nvSpPr>
        <p:spPr>
          <a:xfrm>
            <a:off x="7937999" y="857929"/>
            <a:ext cx="5514003" cy="66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DA"/>
              </a:buClr>
              <a:buSzPts val="32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91DA"/>
                </a:solidFill>
                <a:effectLst/>
                <a:uLnTx/>
                <a:uFillTx/>
                <a:latin typeface="FS Elliot Pro" panose="02000503040000020004" pitchFamily="50" charset="0"/>
                <a:ea typeface="Arial"/>
                <a:cs typeface="Arial"/>
                <a:sym typeface="Arial"/>
              </a:rPr>
              <a:t>Project </a:t>
            </a:r>
            <a:r>
              <a:rPr lang="en-US" sz="2600" b="1" kern="0" dirty="0">
                <a:solidFill>
                  <a:srgbClr val="0091DA"/>
                </a:solidFill>
                <a:latin typeface="FS Elliot Pro" panose="02000503040000020004" pitchFamily="50" charset="0"/>
                <a:ea typeface="Arial"/>
                <a:cs typeface="Arial"/>
                <a:sym typeface="Arial"/>
              </a:rPr>
              <a:t>Overview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S Elliot Pro" panose="02000503040000020004" pitchFamily="50" charset="0"/>
              <a:cs typeface="Arial"/>
              <a:sym typeface="Arial"/>
            </a:endParaRPr>
          </a:p>
        </p:txBody>
      </p:sp>
      <p:grpSp>
        <p:nvGrpSpPr>
          <p:cNvPr id="17" name="Shape 302">
            <a:extLst>
              <a:ext uri="{FF2B5EF4-FFF2-40B4-BE49-F238E27FC236}">
                <a16:creationId xmlns:a16="http://schemas.microsoft.com/office/drawing/2014/main" id="{3529BA38-B1B0-8A49-A631-E70E68400D34}"/>
              </a:ext>
            </a:extLst>
          </p:cNvPr>
          <p:cNvGrpSpPr/>
          <p:nvPr/>
        </p:nvGrpSpPr>
        <p:grpSpPr>
          <a:xfrm>
            <a:off x="6715881" y="949888"/>
            <a:ext cx="596706" cy="401262"/>
            <a:chOff x="-601663" y="4746625"/>
            <a:chExt cx="5207001" cy="3254381"/>
          </a:xfrm>
        </p:grpSpPr>
        <p:sp>
          <p:nvSpPr>
            <p:cNvPr id="18" name="Shape 303">
              <a:extLst>
                <a:ext uri="{FF2B5EF4-FFF2-40B4-BE49-F238E27FC236}">
                  <a16:creationId xmlns:a16="http://schemas.microsoft.com/office/drawing/2014/main" id="{FEA0DB48-0250-8640-BC31-C43C649FB18D}"/>
                </a:ext>
              </a:extLst>
            </p:cNvPr>
            <p:cNvSpPr/>
            <p:nvPr/>
          </p:nvSpPr>
          <p:spPr>
            <a:xfrm>
              <a:off x="158752" y="4976810"/>
              <a:ext cx="3387720" cy="3024196"/>
            </a:xfrm>
            <a:custGeom>
              <a:avLst/>
              <a:gdLst/>
              <a:ahLst/>
              <a:cxnLst/>
              <a:rect l="0" t="0" r="0" b="0"/>
              <a:pathLst>
                <a:path w="4270" h="3809" extrusionOk="0">
                  <a:moveTo>
                    <a:pt x="2435" y="0"/>
                  </a:moveTo>
                  <a:lnTo>
                    <a:pt x="2525" y="8"/>
                  </a:lnTo>
                  <a:lnTo>
                    <a:pt x="2616" y="25"/>
                  </a:lnTo>
                  <a:lnTo>
                    <a:pt x="2716" y="51"/>
                  </a:lnTo>
                  <a:lnTo>
                    <a:pt x="2817" y="85"/>
                  </a:lnTo>
                  <a:lnTo>
                    <a:pt x="2925" y="131"/>
                  </a:lnTo>
                  <a:lnTo>
                    <a:pt x="3020" y="173"/>
                  </a:lnTo>
                  <a:lnTo>
                    <a:pt x="3114" y="213"/>
                  </a:lnTo>
                  <a:lnTo>
                    <a:pt x="3207" y="252"/>
                  </a:lnTo>
                  <a:lnTo>
                    <a:pt x="3299" y="290"/>
                  </a:lnTo>
                  <a:lnTo>
                    <a:pt x="3387" y="326"/>
                  </a:lnTo>
                  <a:lnTo>
                    <a:pt x="3472" y="360"/>
                  </a:lnTo>
                  <a:lnTo>
                    <a:pt x="3554" y="392"/>
                  </a:lnTo>
                  <a:lnTo>
                    <a:pt x="3629" y="422"/>
                  </a:lnTo>
                  <a:lnTo>
                    <a:pt x="3701" y="449"/>
                  </a:lnTo>
                  <a:lnTo>
                    <a:pt x="3767" y="473"/>
                  </a:lnTo>
                  <a:lnTo>
                    <a:pt x="3826" y="495"/>
                  </a:lnTo>
                  <a:lnTo>
                    <a:pt x="3878" y="515"/>
                  </a:lnTo>
                  <a:lnTo>
                    <a:pt x="3922" y="531"/>
                  </a:lnTo>
                  <a:lnTo>
                    <a:pt x="3958" y="543"/>
                  </a:lnTo>
                  <a:lnTo>
                    <a:pt x="3983" y="553"/>
                  </a:lnTo>
                  <a:lnTo>
                    <a:pt x="4001" y="559"/>
                  </a:lnTo>
                  <a:lnTo>
                    <a:pt x="4007" y="561"/>
                  </a:lnTo>
                  <a:lnTo>
                    <a:pt x="4041" y="579"/>
                  </a:lnTo>
                  <a:lnTo>
                    <a:pt x="4067" y="603"/>
                  </a:lnTo>
                  <a:lnTo>
                    <a:pt x="4085" y="631"/>
                  </a:lnTo>
                  <a:lnTo>
                    <a:pt x="4097" y="664"/>
                  </a:lnTo>
                  <a:lnTo>
                    <a:pt x="4099" y="700"/>
                  </a:lnTo>
                  <a:lnTo>
                    <a:pt x="4091" y="736"/>
                  </a:lnTo>
                  <a:lnTo>
                    <a:pt x="4075" y="768"/>
                  </a:lnTo>
                  <a:lnTo>
                    <a:pt x="4051" y="794"/>
                  </a:lnTo>
                  <a:lnTo>
                    <a:pt x="4023" y="814"/>
                  </a:lnTo>
                  <a:lnTo>
                    <a:pt x="3989" y="826"/>
                  </a:lnTo>
                  <a:lnTo>
                    <a:pt x="3954" y="828"/>
                  </a:lnTo>
                  <a:lnTo>
                    <a:pt x="3918" y="820"/>
                  </a:lnTo>
                  <a:lnTo>
                    <a:pt x="3912" y="818"/>
                  </a:lnTo>
                  <a:lnTo>
                    <a:pt x="3894" y="812"/>
                  </a:lnTo>
                  <a:lnTo>
                    <a:pt x="3866" y="802"/>
                  </a:lnTo>
                  <a:lnTo>
                    <a:pt x="3830" y="788"/>
                  </a:lnTo>
                  <a:lnTo>
                    <a:pt x="3784" y="772"/>
                  </a:lnTo>
                  <a:lnTo>
                    <a:pt x="3733" y="752"/>
                  </a:lnTo>
                  <a:lnTo>
                    <a:pt x="3671" y="730"/>
                  </a:lnTo>
                  <a:lnTo>
                    <a:pt x="3605" y="704"/>
                  </a:lnTo>
                  <a:lnTo>
                    <a:pt x="3532" y="676"/>
                  </a:lnTo>
                  <a:lnTo>
                    <a:pt x="3454" y="646"/>
                  </a:lnTo>
                  <a:lnTo>
                    <a:pt x="3371" y="615"/>
                  </a:lnTo>
                  <a:lnTo>
                    <a:pt x="3285" y="579"/>
                  </a:lnTo>
                  <a:lnTo>
                    <a:pt x="3194" y="543"/>
                  </a:lnTo>
                  <a:lnTo>
                    <a:pt x="3102" y="505"/>
                  </a:lnTo>
                  <a:lnTo>
                    <a:pt x="3006" y="465"/>
                  </a:lnTo>
                  <a:lnTo>
                    <a:pt x="2911" y="424"/>
                  </a:lnTo>
                  <a:lnTo>
                    <a:pt x="2813" y="380"/>
                  </a:lnTo>
                  <a:lnTo>
                    <a:pt x="2720" y="342"/>
                  </a:lnTo>
                  <a:lnTo>
                    <a:pt x="2632" y="312"/>
                  </a:lnTo>
                  <a:lnTo>
                    <a:pt x="2551" y="290"/>
                  </a:lnTo>
                  <a:lnTo>
                    <a:pt x="2471" y="276"/>
                  </a:lnTo>
                  <a:lnTo>
                    <a:pt x="2398" y="274"/>
                  </a:lnTo>
                  <a:lnTo>
                    <a:pt x="2324" y="278"/>
                  </a:lnTo>
                  <a:lnTo>
                    <a:pt x="2254" y="292"/>
                  </a:lnTo>
                  <a:lnTo>
                    <a:pt x="2185" y="314"/>
                  </a:lnTo>
                  <a:lnTo>
                    <a:pt x="2117" y="346"/>
                  </a:lnTo>
                  <a:lnTo>
                    <a:pt x="2045" y="386"/>
                  </a:lnTo>
                  <a:lnTo>
                    <a:pt x="1974" y="435"/>
                  </a:lnTo>
                  <a:lnTo>
                    <a:pt x="1900" y="493"/>
                  </a:lnTo>
                  <a:lnTo>
                    <a:pt x="1825" y="559"/>
                  </a:lnTo>
                  <a:lnTo>
                    <a:pt x="1743" y="635"/>
                  </a:lnTo>
                  <a:lnTo>
                    <a:pt x="1655" y="720"/>
                  </a:lnTo>
                  <a:lnTo>
                    <a:pt x="1612" y="768"/>
                  </a:lnTo>
                  <a:lnTo>
                    <a:pt x="1568" y="820"/>
                  </a:lnTo>
                  <a:lnTo>
                    <a:pt x="1526" y="873"/>
                  </a:lnTo>
                  <a:lnTo>
                    <a:pt x="1488" y="929"/>
                  </a:lnTo>
                  <a:lnTo>
                    <a:pt x="1455" y="983"/>
                  </a:lnTo>
                  <a:lnTo>
                    <a:pt x="1425" y="1039"/>
                  </a:lnTo>
                  <a:lnTo>
                    <a:pt x="1399" y="1090"/>
                  </a:lnTo>
                  <a:lnTo>
                    <a:pt x="1379" y="1142"/>
                  </a:lnTo>
                  <a:lnTo>
                    <a:pt x="1363" y="1190"/>
                  </a:lnTo>
                  <a:lnTo>
                    <a:pt x="1353" y="1234"/>
                  </a:lnTo>
                  <a:lnTo>
                    <a:pt x="1351" y="1273"/>
                  </a:lnTo>
                  <a:lnTo>
                    <a:pt x="1355" y="1305"/>
                  </a:lnTo>
                  <a:lnTo>
                    <a:pt x="1359" y="1319"/>
                  </a:lnTo>
                  <a:lnTo>
                    <a:pt x="1367" y="1333"/>
                  </a:lnTo>
                  <a:lnTo>
                    <a:pt x="1383" y="1345"/>
                  </a:lnTo>
                  <a:lnTo>
                    <a:pt x="1409" y="1357"/>
                  </a:lnTo>
                  <a:lnTo>
                    <a:pt x="1447" y="1367"/>
                  </a:lnTo>
                  <a:lnTo>
                    <a:pt x="1488" y="1377"/>
                  </a:lnTo>
                  <a:lnTo>
                    <a:pt x="1532" y="1383"/>
                  </a:lnTo>
                  <a:lnTo>
                    <a:pt x="1578" y="1383"/>
                  </a:lnTo>
                  <a:lnTo>
                    <a:pt x="1626" y="1377"/>
                  </a:lnTo>
                  <a:lnTo>
                    <a:pt x="1675" y="1363"/>
                  </a:lnTo>
                  <a:lnTo>
                    <a:pt x="1725" y="1341"/>
                  </a:lnTo>
                  <a:lnTo>
                    <a:pt x="1777" y="1309"/>
                  </a:lnTo>
                  <a:lnTo>
                    <a:pt x="1831" y="1265"/>
                  </a:lnTo>
                  <a:lnTo>
                    <a:pt x="1882" y="1208"/>
                  </a:lnTo>
                  <a:lnTo>
                    <a:pt x="1936" y="1136"/>
                  </a:lnTo>
                  <a:lnTo>
                    <a:pt x="1956" y="1114"/>
                  </a:lnTo>
                  <a:lnTo>
                    <a:pt x="1980" y="1096"/>
                  </a:lnTo>
                  <a:lnTo>
                    <a:pt x="2006" y="1082"/>
                  </a:lnTo>
                  <a:lnTo>
                    <a:pt x="2035" y="1076"/>
                  </a:lnTo>
                  <a:lnTo>
                    <a:pt x="2077" y="1072"/>
                  </a:lnTo>
                  <a:lnTo>
                    <a:pt x="2109" y="1066"/>
                  </a:lnTo>
                  <a:lnTo>
                    <a:pt x="2137" y="1060"/>
                  </a:lnTo>
                  <a:lnTo>
                    <a:pt x="2161" y="1050"/>
                  </a:lnTo>
                  <a:lnTo>
                    <a:pt x="2189" y="1041"/>
                  </a:lnTo>
                  <a:lnTo>
                    <a:pt x="2219" y="1027"/>
                  </a:lnTo>
                  <a:lnTo>
                    <a:pt x="2248" y="1013"/>
                  </a:lnTo>
                  <a:lnTo>
                    <a:pt x="2280" y="999"/>
                  </a:lnTo>
                  <a:lnTo>
                    <a:pt x="2318" y="983"/>
                  </a:lnTo>
                  <a:lnTo>
                    <a:pt x="2362" y="967"/>
                  </a:lnTo>
                  <a:lnTo>
                    <a:pt x="2414" y="947"/>
                  </a:lnTo>
                  <a:lnTo>
                    <a:pt x="2443" y="941"/>
                  </a:lnTo>
                  <a:lnTo>
                    <a:pt x="2473" y="939"/>
                  </a:lnTo>
                  <a:lnTo>
                    <a:pt x="2503" y="947"/>
                  </a:lnTo>
                  <a:lnTo>
                    <a:pt x="2531" y="959"/>
                  </a:lnTo>
                  <a:lnTo>
                    <a:pt x="2557" y="979"/>
                  </a:lnTo>
                  <a:lnTo>
                    <a:pt x="2624" y="1047"/>
                  </a:lnTo>
                  <a:lnTo>
                    <a:pt x="2704" y="1116"/>
                  </a:lnTo>
                  <a:lnTo>
                    <a:pt x="2790" y="1192"/>
                  </a:lnTo>
                  <a:lnTo>
                    <a:pt x="2883" y="1269"/>
                  </a:lnTo>
                  <a:lnTo>
                    <a:pt x="2981" y="1351"/>
                  </a:lnTo>
                  <a:lnTo>
                    <a:pt x="3082" y="1435"/>
                  </a:lnTo>
                  <a:lnTo>
                    <a:pt x="3188" y="1520"/>
                  </a:lnTo>
                  <a:lnTo>
                    <a:pt x="3291" y="1602"/>
                  </a:lnTo>
                  <a:lnTo>
                    <a:pt x="3392" y="1685"/>
                  </a:lnTo>
                  <a:lnTo>
                    <a:pt x="3494" y="1769"/>
                  </a:lnTo>
                  <a:lnTo>
                    <a:pt x="3593" y="1853"/>
                  </a:lnTo>
                  <a:lnTo>
                    <a:pt x="3689" y="1934"/>
                  </a:lnTo>
                  <a:lnTo>
                    <a:pt x="3780" y="2014"/>
                  </a:lnTo>
                  <a:lnTo>
                    <a:pt x="3866" y="2093"/>
                  </a:lnTo>
                  <a:lnTo>
                    <a:pt x="3946" y="2171"/>
                  </a:lnTo>
                  <a:lnTo>
                    <a:pt x="4019" y="2247"/>
                  </a:lnTo>
                  <a:lnTo>
                    <a:pt x="4085" y="2320"/>
                  </a:lnTo>
                  <a:lnTo>
                    <a:pt x="4141" y="2390"/>
                  </a:lnTo>
                  <a:lnTo>
                    <a:pt x="4186" y="2458"/>
                  </a:lnTo>
                  <a:lnTo>
                    <a:pt x="4222" y="2521"/>
                  </a:lnTo>
                  <a:lnTo>
                    <a:pt x="4248" y="2583"/>
                  </a:lnTo>
                  <a:lnTo>
                    <a:pt x="4264" y="2649"/>
                  </a:lnTo>
                  <a:lnTo>
                    <a:pt x="4270" y="2712"/>
                  </a:lnTo>
                  <a:lnTo>
                    <a:pt x="4266" y="2776"/>
                  </a:lnTo>
                  <a:lnTo>
                    <a:pt x="4254" y="2838"/>
                  </a:lnTo>
                  <a:lnTo>
                    <a:pt x="4232" y="2896"/>
                  </a:lnTo>
                  <a:lnTo>
                    <a:pt x="4200" y="2953"/>
                  </a:lnTo>
                  <a:lnTo>
                    <a:pt x="4160" y="3005"/>
                  </a:lnTo>
                  <a:lnTo>
                    <a:pt x="4113" y="3053"/>
                  </a:lnTo>
                  <a:lnTo>
                    <a:pt x="4055" y="3095"/>
                  </a:lnTo>
                  <a:lnTo>
                    <a:pt x="3993" y="3128"/>
                  </a:lnTo>
                  <a:lnTo>
                    <a:pt x="3930" y="3150"/>
                  </a:lnTo>
                  <a:lnTo>
                    <a:pt x="3864" y="3162"/>
                  </a:lnTo>
                  <a:lnTo>
                    <a:pt x="3800" y="3164"/>
                  </a:lnTo>
                  <a:lnTo>
                    <a:pt x="3771" y="3222"/>
                  </a:lnTo>
                  <a:lnTo>
                    <a:pt x="3735" y="3276"/>
                  </a:lnTo>
                  <a:lnTo>
                    <a:pt x="3687" y="3323"/>
                  </a:lnTo>
                  <a:lnTo>
                    <a:pt x="3633" y="3365"/>
                  </a:lnTo>
                  <a:lnTo>
                    <a:pt x="3572" y="3403"/>
                  </a:lnTo>
                  <a:lnTo>
                    <a:pt x="3504" y="3431"/>
                  </a:lnTo>
                  <a:lnTo>
                    <a:pt x="3432" y="3451"/>
                  </a:lnTo>
                  <a:lnTo>
                    <a:pt x="3363" y="3461"/>
                  </a:lnTo>
                  <a:lnTo>
                    <a:pt x="3295" y="3461"/>
                  </a:lnTo>
                  <a:lnTo>
                    <a:pt x="3227" y="3453"/>
                  </a:lnTo>
                  <a:lnTo>
                    <a:pt x="3195" y="3509"/>
                  </a:lnTo>
                  <a:lnTo>
                    <a:pt x="3156" y="3562"/>
                  </a:lnTo>
                  <a:lnTo>
                    <a:pt x="3110" y="3610"/>
                  </a:lnTo>
                  <a:lnTo>
                    <a:pt x="3060" y="3652"/>
                  </a:lnTo>
                  <a:lnTo>
                    <a:pt x="3004" y="3688"/>
                  </a:lnTo>
                  <a:lnTo>
                    <a:pt x="2943" y="3716"/>
                  </a:lnTo>
                  <a:lnTo>
                    <a:pt x="2881" y="3735"/>
                  </a:lnTo>
                  <a:lnTo>
                    <a:pt x="2817" y="3745"/>
                  </a:lnTo>
                  <a:lnTo>
                    <a:pt x="2754" y="3745"/>
                  </a:lnTo>
                  <a:lnTo>
                    <a:pt x="2692" y="3735"/>
                  </a:lnTo>
                  <a:lnTo>
                    <a:pt x="2632" y="3718"/>
                  </a:lnTo>
                  <a:lnTo>
                    <a:pt x="2587" y="3751"/>
                  </a:lnTo>
                  <a:lnTo>
                    <a:pt x="2531" y="3777"/>
                  </a:lnTo>
                  <a:lnTo>
                    <a:pt x="2469" y="3795"/>
                  </a:lnTo>
                  <a:lnTo>
                    <a:pt x="2400" y="3805"/>
                  </a:lnTo>
                  <a:lnTo>
                    <a:pt x="2322" y="3809"/>
                  </a:lnTo>
                  <a:lnTo>
                    <a:pt x="2258" y="3805"/>
                  </a:lnTo>
                  <a:lnTo>
                    <a:pt x="2191" y="3793"/>
                  </a:lnTo>
                  <a:lnTo>
                    <a:pt x="2123" y="3777"/>
                  </a:lnTo>
                  <a:lnTo>
                    <a:pt x="2055" y="3755"/>
                  </a:lnTo>
                  <a:lnTo>
                    <a:pt x="1992" y="3729"/>
                  </a:lnTo>
                  <a:lnTo>
                    <a:pt x="1932" y="3704"/>
                  </a:lnTo>
                  <a:lnTo>
                    <a:pt x="1880" y="3676"/>
                  </a:lnTo>
                  <a:lnTo>
                    <a:pt x="1839" y="3650"/>
                  </a:lnTo>
                  <a:lnTo>
                    <a:pt x="1815" y="3634"/>
                  </a:lnTo>
                  <a:lnTo>
                    <a:pt x="1783" y="3612"/>
                  </a:lnTo>
                  <a:lnTo>
                    <a:pt x="1745" y="3586"/>
                  </a:lnTo>
                  <a:lnTo>
                    <a:pt x="1701" y="3552"/>
                  </a:lnTo>
                  <a:lnTo>
                    <a:pt x="1649" y="3516"/>
                  </a:lnTo>
                  <a:lnTo>
                    <a:pt x="1594" y="3475"/>
                  </a:lnTo>
                  <a:lnTo>
                    <a:pt x="1534" y="3427"/>
                  </a:lnTo>
                  <a:lnTo>
                    <a:pt x="1466" y="3377"/>
                  </a:lnTo>
                  <a:lnTo>
                    <a:pt x="1397" y="3325"/>
                  </a:lnTo>
                  <a:lnTo>
                    <a:pt x="1325" y="3268"/>
                  </a:lnTo>
                  <a:lnTo>
                    <a:pt x="1248" y="3210"/>
                  </a:lnTo>
                  <a:lnTo>
                    <a:pt x="1170" y="3148"/>
                  </a:lnTo>
                  <a:lnTo>
                    <a:pt x="1088" y="3085"/>
                  </a:lnTo>
                  <a:lnTo>
                    <a:pt x="1007" y="3019"/>
                  </a:lnTo>
                  <a:lnTo>
                    <a:pt x="925" y="2953"/>
                  </a:lnTo>
                  <a:lnTo>
                    <a:pt x="842" y="2888"/>
                  </a:lnTo>
                  <a:lnTo>
                    <a:pt x="758" y="2820"/>
                  </a:lnTo>
                  <a:lnTo>
                    <a:pt x="677" y="2752"/>
                  </a:lnTo>
                  <a:lnTo>
                    <a:pt x="595" y="2685"/>
                  </a:lnTo>
                  <a:lnTo>
                    <a:pt x="557" y="2651"/>
                  </a:lnTo>
                  <a:lnTo>
                    <a:pt x="513" y="2609"/>
                  </a:lnTo>
                  <a:lnTo>
                    <a:pt x="468" y="2565"/>
                  </a:lnTo>
                  <a:lnTo>
                    <a:pt x="418" y="2515"/>
                  </a:lnTo>
                  <a:lnTo>
                    <a:pt x="366" y="2462"/>
                  </a:lnTo>
                  <a:lnTo>
                    <a:pt x="314" y="2408"/>
                  </a:lnTo>
                  <a:lnTo>
                    <a:pt x="263" y="2354"/>
                  </a:lnTo>
                  <a:lnTo>
                    <a:pt x="219" y="2306"/>
                  </a:lnTo>
                  <a:lnTo>
                    <a:pt x="175" y="2263"/>
                  </a:lnTo>
                  <a:lnTo>
                    <a:pt x="137" y="2223"/>
                  </a:lnTo>
                  <a:lnTo>
                    <a:pt x="102" y="2189"/>
                  </a:lnTo>
                  <a:lnTo>
                    <a:pt x="72" y="2159"/>
                  </a:lnTo>
                  <a:lnTo>
                    <a:pt x="48" y="2137"/>
                  </a:lnTo>
                  <a:lnTo>
                    <a:pt x="24" y="2109"/>
                  </a:lnTo>
                  <a:lnTo>
                    <a:pt x="8" y="2077"/>
                  </a:lnTo>
                  <a:lnTo>
                    <a:pt x="0" y="2044"/>
                  </a:lnTo>
                  <a:lnTo>
                    <a:pt x="2" y="2010"/>
                  </a:lnTo>
                  <a:lnTo>
                    <a:pt x="12" y="1976"/>
                  </a:lnTo>
                  <a:lnTo>
                    <a:pt x="32" y="1944"/>
                  </a:lnTo>
                  <a:lnTo>
                    <a:pt x="58" y="1920"/>
                  </a:lnTo>
                  <a:lnTo>
                    <a:pt x="90" y="1902"/>
                  </a:lnTo>
                  <a:lnTo>
                    <a:pt x="123" y="1896"/>
                  </a:lnTo>
                  <a:lnTo>
                    <a:pt x="159" y="1898"/>
                  </a:lnTo>
                  <a:lnTo>
                    <a:pt x="193" y="1908"/>
                  </a:lnTo>
                  <a:lnTo>
                    <a:pt x="225" y="1928"/>
                  </a:lnTo>
                  <a:lnTo>
                    <a:pt x="247" y="1948"/>
                  </a:lnTo>
                  <a:lnTo>
                    <a:pt x="275" y="1974"/>
                  </a:lnTo>
                  <a:lnTo>
                    <a:pt x="306" y="2006"/>
                  </a:lnTo>
                  <a:lnTo>
                    <a:pt x="340" y="2040"/>
                  </a:lnTo>
                  <a:lnTo>
                    <a:pt x="378" y="2079"/>
                  </a:lnTo>
                  <a:lnTo>
                    <a:pt x="418" y="2121"/>
                  </a:lnTo>
                  <a:lnTo>
                    <a:pt x="460" y="2165"/>
                  </a:lnTo>
                  <a:lnTo>
                    <a:pt x="509" y="2215"/>
                  </a:lnTo>
                  <a:lnTo>
                    <a:pt x="557" y="2267"/>
                  </a:lnTo>
                  <a:lnTo>
                    <a:pt x="607" y="2316"/>
                  </a:lnTo>
                  <a:lnTo>
                    <a:pt x="653" y="2364"/>
                  </a:lnTo>
                  <a:lnTo>
                    <a:pt x="696" y="2406"/>
                  </a:lnTo>
                  <a:lnTo>
                    <a:pt x="736" y="2444"/>
                  </a:lnTo>
                  <a:lnTo>
                    <a:pt x="770" y="2474"/>
                  </a:lnTo>
                  <a:lnTo>
                    <a:pt x="854" y="2543"/>
                  </a:lnTo>
                  <a:lnTo>
                    <a:pt x="937" y="2611"/>
                  </a:lnTo>
                  <a:lnTo>
                    <a:pt x="1021" y="2681"/>
                  </a:lnTo>
                  <a:lnTo>
                    <a:pt x="1104" y="2746"/>
                  </a:lnTo>
                  <a:lnTo>
                    <a:pt x="1188" y="2814"/>
                  </a:lnTo>
                  <a:lnTo>
                    <a:pt x="1269" y="2878"/>
                  </a:lnTo>
                  <a:lnTo>
                    <a:pt x="1349" y="2941"/>
                  </a:lnTo>
                  <a:lnTo>
                    <a:pt x="1427" y="3001"/>
                  </a:lnTo>
                  <a:lnTo>
                    <a:pt x="1502" y="3059"/>
                  </a:lnTo>
                  <a:lnTo>
                    <a:pt x="1574" y="3114"/>
                  </a:lnTo>
                  <a:lnTo>
                    <a:pt x="1642" y="3166"/>
                  </a:lnTo>
                  <a:lnTo>
                    <a:pt x="1705" y="3214"/>
                  </a:lnTo>
                  <a:lnTo>
                    <a:pt x="1765" y="3260"/>
                  </a:lnTo>
                  <a:lnTo>
                    <a:pt x="1819" y="3300"/>
                  </a:lnTo>
                  <a:lnTo>
                    <a:pt x="1866" y="3333"/>
                  </a:lnTo>
                  <a:lnTo>
                    <a:pt x="1906" y="3365"/>
                  </a:lnTo>
                  <a:lnTo>
                    <a:pt x="1942" y="3389"/>
                  </a:lnTo>
                  <a:lnTo>
                    <a:pt x="1968" y="3409"/>
                  </a:lnTo>
                  <a:lnTo>
                    <a:pt x="1988" y="3421"/>
                  </a:lnTo>
                  <a:lnTo>
                    <a:pt x="2022" y="3441"/>
                  </a:lnTo>
                  <a:lnTo>
                    <a:pt x="2061" y="3463"/>
                  </a:lnTo>
                  <a:lnTo>
                    <a:pt x="2105" y="3481"/>
                  </a:lnTo>
                  <a:lnTo>
                    <a:pt x="2151" y="3499"/>
                  </a:lnTo>
                  <a:lnTo>
                    <a:pt x="2199" y="3515"/>
                  </a:lnTo>
                  <a:lnTo>
                    <a:pt x="2242" y="3526"/>
                  </a:lnTo>
                  <a:lnTo>
                    <a:pt x="2286" y="3532"/>
                  </a:lnTo>
                  <a:lnTo>
                    <a:pt x="2322" y="3536"/>
                  </a:lnTo>
                  <a:lnTo>
                    <a:pt x="2366" y="3534"/>
                  </a:lnTo>
                  <a:lnTo>
                    <a:pt x="2400" y="3530"/>
                  </a:lnTo>
                  <a:lnTo>
                    <a:pt x="2423" y="3524"/>
                  </a:lnTo>
                  <a:lnTo>
                    <a:pt x="2441" y="3518"/>
                  </a:lnTo>
                  <a:lnTo>
                    <a:pt x="2453" y="3511"/>
                  </a:lnTo>
                  <a:lnTo>
                    <a:pt x="2461" y="3503"/>
                  </a:lnTo>
                  <a:lnTo>
                    <a:pt x="2465" y="3495"/>
                  </a:lnTo>
                  <a:lnTo>
                    <a:pt x="2467" y="3489"/>
                  </a:lnTo>
                  <a:lnTo>
                    <a:pt x="2483" y="3459"/>
                  </a:lnTo>
                  <a:lnTo>
                    <a:pt x="2505" y="3435"/>
                  </a:lnTo>
                  <a:lnTo>
                    <a:pt x="2533" y="3415"/>
                  </a:lnTo>
                  <a:lnTo>
                    <a:pt x="2563" y="3403"/>
                  </a:lnTo>
                  <a:lnTo>
                    <a:pt x="2597" y="3399"/>
                  </a:lnTo>
                  <a:lnTo>
                    <a:pt x="2630" y="3403"/>
                  </a:lnTo>
                  <a:lnTo>
                    <a:pt x="2660" y="3415"/>
                  </a:lnTo>
                  <a:lnTo>
                    <a:pt x="2688" y="3435"/>
                  </a:lnTo>
                  <a:lnTo>
                    <a:pt x="2722" y="3459"/>
                  </a:lnTo>
                  <a:lnTo>
                    <a:pt x="2756" y="3471"/>
                  </a:lnTo>
                  <a:lnTo>
                    <a:pt x="2788" y="3473"/>
                  </a:lnTo>
                  <a:lnTo>
                    <a:pt x="2817" y="3469"/>
                  </a:lnTo>
                  <a:lnTo>
                    <a:pt x="2845" y="3459"/>
                  </a:lnTo>
                  <a:lnTo>
                    <a:pt x="2887" y="3439"/>
                  </a:lnTo>
                  <a:lnTo>
                    <a:pt x="2923" y="3411"/>
                  </a:lnTo>
                  <a:lnTo>
                    <a:pt x="2955" y="3375"/>
                  </a:lnTo>
                  <a:lnTo>
                    <a:pt x="2981" y="3337"/>
                  </a:lnTo>
                  <a:lnTo>
                    <a:pt x="2999" y="3294"/>
                  </a:lnTo>
                  <a:lnTo>
                    <a:pt x="3006" y="3250"/>
                  </a:lnTo>
                  <a:lnTo>
                    <a:pt x="3016" y="3212"/>
                  </a:lnTo>
                  <a:lnTo>
                    <a:pt x="3034" y="3180"/>
                  </a:lnTo>
                  <a:lnTo>
                    <a:pt x="3060" y="3154"/>
                  </a:lnTo>
                  <a:lnTo>
                    <a:pt x="3094" y="3134"/>
                  </a:lnTo>
                  <a:lnTo>
                    <a:pt x="3132" y="3126"/>
                  </a:lnTo>
                  <a:lnTo>
                    <a:pt x="3170" y="3128"/>
                  </a:lnTo>
                  <a:lnTo>
                    <a:pt x="3205" y="3140"/>
                  </a:lnTo>
                  <a:lnTo>
                    <a:pt x="3235" y="3162"/>
                  </a:lnTo>
                  <a:lnTo>
                    <a:pt x="3257" y="3176"/>
                  </a:lnTo>
                  <a:lnTo>
                    <a:pt x="3287" y="3186"/>
                  </a:lnTo>
                  <a:lnTo>
                    <a:pt x="3323" y="3188"/>
                  </a:lnTo>
                  <a:lnTo>
                    <a:pt x="3363" y="3186"/>
                  </a:lnTo>
                  <a:lnTo>
                    <a:pt x="3404" y="3176"/>
                  </a:lnTo>
                  <a:lnTo>
                    <a:pt x="3448" y="3158"/>
                  </a:lnTo>
                  <a:lnTo>
                    <a:pt x="3466" y="3148"/>
                  </a:lnTo>
                  <a:lnTo>
                    <a:pt x="3486" y="3134"/>
                  </a:lnTo>
                  <a:lnTo>
                    <a:pt x="3508" y="3118"/>
                  </a:lnTo>
                  <a:lnTo>
                    <a:pt x="3528" y="3097"/>
                  </a:lnTo>
                  <a:lnTo>
                    <a:pt x="3544" y="3069"/>
                  </a:lnTo>
                  <a:lnTo>
                    <a:pt x="3552" y="3039"/>
                  </a:lnTo>
                  <a:lnTo>
                    <a:pt x="3554" y="3005"/>
                  </a:lnTo>
                  <a:lnTo>
                    <a:pt x="3554" y="2973"/>
                  </a:lnTo>
                  <a:lnTo>
                    <a:pt x="3562" y="2943"/>
                  </a:lnTo>
                  <a:lnTo>
                    <a:pt x="3576" y="2915"/>
                  </a:lnTo>
                  <a:lnTo>
                    <a:pt x="3593" y="2892"/>
                  </a:lnTo>
                  <a:lnTo>
                    <a:pt x="3619" y="2872"/>
                  </a:lnTo>
                  <a:lnTo>
                    <a:pt x="3655" y="2858"/>
                  </a:lnTo>
                  <a:lnTo>
                    <a:pt x="3693" y="2854"/>
                  </a:lnTo>
                  <a:lnTo>
                    <a:pt x="3731" y="2860"/>
                  </a:lnTo>
                  <a:lnTo>
                    <a:pt x="3767" y="2878"/>
                  </a:lnTo>
                  <a:lnTo>
                    <a:pt x="3790" y="2888"/>
                  </a:lnTo>
                  <a:lnTo>
                    <a:pt x="3816" y="2892"/>
                  </a:lnTo>
                  <a:lnTo>
                    <a:pt x="3846" y="2888"/>
                  </a:lnTo>
                  <a:lnTo>
                    <a:pt x="3876" y="2880"/>
                  </a:lnTo>
                  <a:lnTo>
                    <a:pt x="3908" y="2864"/>
                  </a:lnTo>
                  <a:lnTo>
                    <a:pt x="3936" y="2844"/>
                  </a:lnTo>
                  <a:lnTo>
                    <a:pt x="3950" y="2830"/>
                  </a:lnTo>
                  <a:lnTo>
                    <a:pt x="3964" y="2814"/>
                  </a:lnTo>
                  <a:lnTo>
                    <a:pt x="3977" y="2792"/>
                  </a:lnTo>
                  <a:lnTo>
                    <a:pt x="3989" y="2768"/>
                  </a:lnTo>
                  <a:lnTo>
                    <a:pt x="3995" y="2742"/>
                  </a:lnTo>
                  <a:lnTo>
                    <a:pt x="3995" y="2710"/>
                  </a:lnTo>
                  <a:lnTo>
                    <a:pt x="3989" y="2677"/>
                  </a:lnTo>
                  <a:lnTo>
                    <a:pt x="3975" y="2639"/>
                  </a:lnTo>
                  <a:lnTo>
                    <a:pt x="3950" y="2591"/>
                  </a:lnTo>
                  <a:lnTo>
                    <a:pt x="3912" y="2537"/>
                  </a:lnTo>
                  <a:lnTo>
                    <a:pt x="3866" y="2482"/>
                  </a:lnTo>
                  <a:lnTo>
                    <a:pt x="3810" y="2422"/>
                  </a:lnTo>
                  <a:lnTo>
                    <a:pt x="3751" y="2360"/>
                  </a:lnTo>
                  <a:lnTo>
                    <a:pt x="3681" y="2294"/>
                  </a:lnTo>
                  <a:lnTo>
                    <a:pt x="3609" y="2227"/>
                  </a:lnTo>
                  <a:lnTo>
                    <a:pt x="3530" y="2157"/>
                  </a:lnTo>
                  <a:lnTo>
                    <a:pt x="3448" y="2087"/>
                  </a:lnTo>
                  <a:lnTo>
                    <a:pt x="3365" y="2016"/>
                  </a:lnTo>
                  <a:lnTo>
                    <a:pt x="3277" y="1944"/>
                  </a:lnTo>
                  <a:lnTo>
                    <a:pt x="3190" y="1872"/>
                  </a:lnTo>
                  <a:lnTo>
                    <a:pt x="3102" y="1803"/>
                  </a:lnTo>
                  <a:lnTo>
                    <a:pt x="3016" y="1731"/>
                  </a:lnTo>
                  <a:lnTo>
                    <a:pt x="2907" y="1644"/>
                  </a:lnTo>
                  <a:lnTo>
                    <a:pt x="2800" y="1556"/>
                  </a:lnTo>
                  <a:lnTo>
                    <a:pt x="2696" y="1470"/>
                  </a:lnTo>
                  <a:lnTo>
                    <a:pt x="2601" y="1389"/>
                  </a:lnTo>
                  <a:lnTo>
                    <a:pt x="2509" y="1309"/>
                  </a:lnTo>
                  <a:lnTo>
                    <a:pt x="2427" y="1234"/>
                  </a:lnTo>
                  <a:lnTo>
                    <a:pt x="2390" y="1250"/>
                  </a:lnTo>
                  <a:lnTo>
                    <a:pt x="2358" y="1263"/>
                  </a:lnTo>
                  <a:lnTo>
                    <a:pt x="2332" y="1275"/>
                  </a:lnTo>
                  <a:lnTo>
                    <a:pt x="2290" y="1293"/>
                  </a:lnTo>
                  <a:lnTo>
                    <a:pt x="2252" y="1307"/>
                  </a:lnTo>
                  <a:lnTo>
                    <a:pt x="2215" y="1321"/>
                  </a:lnTo>
                  <a:lnTo>
                    <a:pt x="2173" y="1331"/>
                  </a:lnTo>
                  <a:lnTo>
                    <a:pt x="2125" y="1341"/>
                  </a:lnTo>
                  <a:lnTo>
                    <a:pt x="2061" y="1419"/>
                  </a:lnTo>
                  <a:lnTo>
                    <a:pt x="1992" y="1486"/>
                  </a:lnTo>
                  <a:lnTo>
                    <a:pt x="1918" y="1542"/>
                  </a:lnTo>
                  <a:lnTo>
                    <a:pt x="1841" y="1588"/>
                  </a:lnTo>
                  <a:lnTo>
                    <a:pt x="1761" y="1622"/>
                  </a:lnTo>
                  <a:lnTo>
                    <a:pt x="1679" y="1644"/>
                  </a:lnTo>
                  <a:lnTo>
                    <a:pt x="1594" y="1654"/>
                  </a:lnTo>
                  <a:lnTo>
                    <a:pt x="1504" y="1654"/>
                  </a:lnTo>
                  <a:lnTo>
                    <a:pt x="1415" y="1640"/>
                  </a:lnTo>
                  <a:lnTo>
                    <a:pt x="1323" y="1616"/>
                  </a:lnTo>
                  <a:lnTo>
                    <a:pt x="1265" y="1592"/>
                  </a:lnTo>
                  <a:lnTo>
                    <a:pt x="1214" y="1560"/>
                  </a:lnTo>
                  <a:lnTo>
                    <a:pt x="1170" y="1522"/>
                  </a:lnTo>
                  <a:lnTo>
                    <a:pt x="1134" y="1476"/>
                  </a:lnTo>
                  <a:lnTo>
                    <a:pt x="1106" y="1425"/>
                  </a:lnTo>
                  <a:lnTo>
                    <a:pt x="1088" y="1369"/>
                  </a:lnTo>
                  <a:lnTo>
                    <a:pt x="1078" y="1303"/>
                  </a:lnTo>
                  <a:lnTo>
                    <a:pt x="1078" y="1236"/>
                  </a:lnTo>
                  <a:lnTo>
                    <a:pt x="1088" y="1164"/>
                  </a:lnTo>
                  <a:lnTo>
                    <a:pt x="1106" y="1092"/>
                  </a:lnTo>
                  <a:lnTo>
                    <a:pt x="1132" y="1021"/>
                  </a:lnTo>
                  <a:lnTo>
                    <a:pt x="1164" y="949"/>
                  </a:lnTo>
                  <a:lnTo>
                    <a:pt x="1200" y="879"/>
                  </a:lnTo>
                  <a:lnTo>
                    <a:pt x="1240" y="810"/>
                  </a:lnTo>
                  <a:lnTo>
                    <a:pt x="1283" y="744"/>
                  </a:lnTo>
                  <a:lnTo>
                    <a:pt x="1327" y="682"/>
                  </a:lnTo>
                  <a:lnTo>
                    <a:pt x="1373" y="625"/>
                  </a:lnTo>
                  <a:lnTo>
                    <a:pt x="1419" y="573"/>
                  </a:lnTo>
                  <a:lnTo>
                    <a:pt x="1464" y="527"/>
                  </a:lnTo>
                  <a:lnTo>
                    <a:pt x="1548" y="443"/>
                  </a:lnTo>
                  <a:lnTo>
                    <a:pt x="1632" y="366"/>
                  </a:lnTo>
                  <a:lnTo>
                    <a:pt x="1711" y="296"/>
                  </a:lnTo>
                  <a:lnTo>
                    <a:pt x="1791" y="232"/>
                  </a:lnTo>
                  <a:lnTo>
                    <a:pt x="1870" y="177"/>
                  </a:lnTo>
                  <a:lnTo>
                    <a:pt x="1948" y="127"/>
                  </a:lnTo>
                  <a:lnTo>
                    <a:pt x="2026" y="87"/>
                  </a:lnTo>
                  <a:lnTo>
                    <a:pt x="2103" y="53"/>
                  </a:lnTo>
                  <a:lnTo>
                    <a:pt x="2183" y="27"/>
                  </a:lnTo>
                  <a:lnTo>
                    <a:pt x="2264" y="10"/>
                  </a:lnTo>
                  <a:lnTo>
                    <a:pt x="2348" y="0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304">
              <a:extLst>
                <a:ext uri="{FF2B5EF4-FFF2-40B4-BE49-F238E27FC236}">
                  <a16:creationId xmlns:a16="http://schemas.microsoft.com/office/drawing/2014/main" id="{1DF58885-6CA7-1F47-B823-F8F2B5A55FEF}"/>
                </a:ext>
              </a:extLst>
            </p:cNvPr>
            <p:cNvSpPr/>
            <p:nvPr/>
          </p:nvSpPr>
          <p:spPr>
            <a:xfrm>
              <a:off x="482600" y="5180013"/>
              <a:ext cx="1193800" cy="217488"/>
            </a:xfrm>
            <a:custGeom>
              <a:avLst/>
              <a:gdLst/>
              <a:ahLst/>
              <a:cxnLst/>
              <a:rect l="0" t="0" r="0" b="0"/>
              <a:pathLst>
                <a:path w="1502" h="275" extrusionOk="0">
                  <a:moveTo>
                    <a:pt x="137" y="0"/>
                  </a:moveTo>
                  <a:lnTo>
                    <a:pt x="1367" y="0"/>
                  </a:lnTo>
                  <a:lnTo>
                    <a:pt x="1403" y="6"/>
                  </a:lnTo>
                  <a:lnTo>
                    <a:pt x="1434" y="20"/>
                  </a:lnTo>
                  <a:lnTo>
                    <a:pt x="1462" y="42"/>
                  </a:lnTo>
                  <a:lnTo>
                    <a:pt x="1484" y="68"/>
                  </a:lnTo>
                  <a:lnTo>
                    <a:pt x="1498" y="102"/>
                  </a:lnTo>
                  <a:lnTo>
                    <a:pt x="1502" y="138"/>
                  </a:lnTo>
                  <a:lnTo>
                    <a:pt x="1498" y="174"/>
                  </a:lnTo>
                  <a:lnTo>
                    <a:pt x="1484" y="207"/>
                  </a:lnTo>
                  <a:lnTo>
                    <a:pt x="1462" y="235"/>
                  </a:lnTo>
                  <a:lnTo>
                    <a:pt x="1434" y="255"/>
                  </a:lnTo>
                  <a:lnTo>
                    <a:pt x="1403" y="269"/>
                  </a:lnTo>
                  <a:lnTo>
                    <a:pt x="1367" y="275"/>
                  </a:lnTo>
                  <a:lnTo>
                    <a:pt x="137" y="275"/>
                  </a:lnTo>
                  <a:lnTo>
                    <a:pt x="99" y="269"/>
                  </a:lnTo>
                  <a:lnTo>
                    <a:pt x="68" y="255"/>
                  </a:lnTo>
                  <a:lnTo>
                    <a:pt x="40" y="235"/>
                  </a:lnTo>
                  <a:lnTo>
                    <a:pt x="18" y="207"/>
                  </a:lnTo>
                  <a:lnTo>
                    <a:pt x="4" y="174"/>
                  </a:lnTo>
                  <a:lnTo>
                    <a:pt x="0" y="138"/>
                  </a:lnTo>
                  <a:lnTo>
                    <a:pt x="4" y="102"/>
                  </a:lnTo>
                  <a:lnTo>
                    <a:pt x="18" y="68"/>
                  </a:lnTo>
                  <a:lnTo>
                    <a:pt x="40" y="42"/>
                  </a:lnTo>
                  <a:lnTo>
                    <a:pt x="68" y="20"/>
                  </a:lnTo>
                  <a:lnTo>
                    <a:pt x="99" y="6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305">
              <a:extLst>
                <a:ext uri="{FF2B5EF4-FFF2-40B4-BE49-F238E27FC236}">
                  <a16:creationId xmlns:a16="http://schemas.microsoft.com/office/drawing/2014/main" id="{69A33E67-4E47-0143-86A8-63FDF74B2219}"/>
                </a:ext>
              </a:extLst>
            </p:cNvPr>
            <p:cNvSpPr/>
            <p:nvPr/>
          </p:nvSpPr>
          <p:spPr>
            <a:xfrm>
              <a:off x="3311525" y="6699250"/>
              <a:ext cx="533400" cy="430213"/>
            </a:xfrm>
            <a:custGeom>
              <a:avLst/>
              <a:gdLst/>
              <a:ahLst/>
              <a:cxnLst/>
              <a:rect l="0" t="0" r="0" b="0"/>
              <a:pathLst>
                <a:path w="673" h="541" extrusionOk="0">
                  <a:moveTo>
                    <a:pt x="528" y="0"/>
                  </a:moveTo>
                  <a:lnTo>
                    <a:pt x="562" y="2"/>
                  </a:lnTo>
                  <a:lnTo>
                    <a:pt x="595" y="14"/>
                  </a:lnTo>
                  <a:lnTo>
                    <a:pt x="625" y="34"/>
                  </a:lnTo>
                  <a:lnTo>
                    <a:pt x="649" y="60"/>
                  </a:lnTo>
                  <a:lnTo>
                    <a:pt x="665" y="94"/>
                  </a:lnTo>
                  <a:lnTo>
                    <a:pt x="673" y="127"/>
                  </a:lnTo>
                  <a:lnTo>
                    <a:pt x="671" y="163"/>
                  </a:lnTo>
                  <a:lnTo>
                    <a:pt x="659" y="197"/>
                  </a:lnTo>
                  <a:lnTo>
                    <a:pt x="639" y="227"/>
                  </a:lnTo>
                  <a:lnTo>
                    <a:pt x="613" y="251"/>
                  </a:lnTo>
                  <a:lnTo>
                    <a:pt x="213" y="520"/>
                  </a:lnTo>
                  <a:lnTo>
                    <a:pt x="189" y="531"/>
                  </a:lnTo>
                  <a:lnTo>
                    <a:pt x="164" y="539"/>
                  </a:lnTo>
                  <a:lnTo>
                    <a:pt x="138" y="541"/>
                  </a:lnTo>
                  <a:lnTo>
                    <a:pt x="104" y="537"/>
                  </a:lnTo>
                  <a:lnTo>
                    <a:pt x="74" y="525"/>
                  </a:lnTo>
                  <a:lnTo>
                    <a:pt x="46" y="508"/>
                  </a:lnTo>
                  <a:lnTo>
                    <a:pt x="22" y="482"/>
                  </a:lnTo>
                  <a:lnTo>
                    <a:pt x="6" y="448"/>
                  </a:lnTo>
                  <a:lnTo>
                    <a:pt x="0" y="414"/>
                  </a:lnTo>
                  <a:lnTo>
                    <a:pt x="2" y="378"/>
                  </a:lnTo>
                  <a:lnTo>
                    <a:pt x="14" y="346"/>
                  </a:lnTo>
                  <a:lnTo>
                    <a:pt x="32" y="317"/>
                  </a:lnTo>
                  <a:lnTo>
                    <a:pt x="60" y="293"/>
                  </a:lnTo>
                  <a:lnTo>
                    <a:pt x="460" y="24"/>
                  </a:lnTo>
                  <a:lnTo>
                    <a:pt x="492" y="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306">
              <a:extLst>
                <a:ext uri="{FF2B5EF4-FFF2-40B4-BE49-F238E27FC236}">
                  <a16:creationId xmlns:a16="http://schemas.microsoft.com/office/drawing/2014/main" id="{D4C66FF2-DC8D-EA4B-8AB0-3821D2AFC557}"/>
                </a:ext>
              </a:extLst>
            </p:cNvPr>
            <p:cNvSpPr/>
            <p:nvPr/>
          </p:nvSpPr>
          <p:spPr>
            <a:xfrm>
              <a:off x="2327275" y="6589713"/>
              <a:ext cx="868363" cy="869950"/>
            </a:xfrm>
            <a:custGeom>
              <a:avLst/>
              <a:gdLst/>
              <a:ahLst/>
              <a:cxnLst/>
              <a:rect l="0" t="0" r="0" b="0"/>
              <a:pathLst>
                <a:path w="1092" h="1094" extrusionOk="0">
                  <a:moveTo>
                    <a:pt x="139" y="0"/>
                  </a:moveTo>
                  <a:lnTo>
                    <a:pt x="173" y="6"/>
                  </a:lnTo>
                  <a:lnTo>
                    <a:pt x="205" y="20"/>
                  </a:lnTo>
                  <a:lnTo>
                    <a:pt x="235" y="44"/>
                  </a:lnTo>
                  <a:lnTo>
                    <a:pt x="284" y="93"/>
                  </a:lnTo>
                  <a:lnTo>
                    <a:pt x="336" y="149"/>
                  </a:lnTo>
                  <a:lnTo>
                    <a:pt x="390" y="205"/>
                  </a:lnTo>
                  <a:lnTo>
                    <a:pt x="446" y="262"/>
                  </a:lnTo>
                  <a:lnTo>
                    <a:pt x="503" y="320"/>
                  </a:lnTo>
                  <a:lnTo>
                    <a:pt x="561" y="380"/>
                  </a:lnTo>
                  <a:lnTo>
                    <a:pt x="619" y="438"/>
                  </a:lnTo>
                  <a:lnTo>
                    <a:pt x="674" y="495"/>
                  </a:lnTo>
                  <a:lnTo>
                    <a:pt x="730" y="551"/>
                  </a:lnTo>
                  <a:lnTo>
                    <a:pt x="782" y="603"/>
                  </a:lnTo>
                  <a:lnTo>
                    <a:pt x="832" y="653"/>
                  </a:lnTo>
                  <a:lnTo>
                    <a:pt x="879" y="698"/>
                  </a:lnTo>
                  <a:lnTo>
                    <a:pt x="921" y="740"/>
                  </a:lnTo>
                  <a:lnTo>
                    <a:pt x="959" y="778"/>
                  </a:lnTo>
                  <a:lnTo>
                    <a:pt x="993" y="808"/>
                  </a:lnTo>
                  <a:lnTo>
                    <a:pt x="1021" y="832"/>
                  </a:lnTo>
                  <a:lnTo>
                    <a:pt x="1040" y="850"/>
                  </a:lnTo>
                  <a:lnTo>
                    <a:pt x="1066" y="875"/>
                  </a:lnTo>
                  <a:lnTo>
                    <a:pt x="1082" y="907"/>
                  </a:lnTo>
                  <a:lnTo>
                    <a:pt x="1092" y="941"/>
                  </a:lnTo>
                  <a:lnTo>
                    <a:pt x="1090" y="977"/>
                  </a:lnTo>
                  <a:lnTo>
                    <a:pt x="1082" y="1011"/>
                  </a:lnTo>
                  <a:lnTo>
                    <a:pt x="1062" y="1043"/>
                  </a:lnTo>
                  <a:lnTo>
                    <a:pt x="1040" y="1065"/>
                  </a:lnTo>
                  <a:lnTo>
                    <a:pt x="1015" y="1080"/>
                  </a:lnTo>
                  <a:lnTo>
                    <a:pt x="985" y="1090"/>
                  </a:lnTo>
                  <a:lnTo>
                    <a:pt x="955" y="1094"/>
                  </a:lnTo>
                  <a:lnTo>
                    <a:pt x="925" y="1090"/>
                  </a:lnTo>
                  <a:lnTo>
                    <a:pt x="897" y="1080"/>
                  </a:lnTo>
                  <a:lnTo>
                    <a:pt x="871" y="1065"/>
                  </a:lnTo>
                  <a:lnTo>
                    <a:pt x="847" y="1045"/>
                  </a:lnTo>
                  <a:lnTo>
                    <a:pt x="818" y="1019"/>
                  </a:lnTo>
                  <a:lnTo>
                    <a:pt x="784" y="987"/>
                  </a:lnTo>
                  <a:lnTo>
                    <a:pt x="744" y="949"/>
                  </a:lnTo>
                  <a:lnTo>
                    <a:pt x="700" y="907"/>
                  </a:lnTo>
                  <a:lnTo>
                    <a:pt x="654" y="864"/>
                  </a:lnTo>
                  <a:lnTo>
                    <a:pt x="607" y="814"/>
                  </a:lnTo>
                  <a:lnTo>
                    <a:pt x="555" y="764"/>
                  </a:lnTo>
                  <a:lnTo>
                    <a:pt x="505" y="712"/>
                  </a:lnTo>
                  <a:lnTo>
                    <a:pt x="452" y="661"/>
                  </a:lnTo>
                  <a:lnTo>
                    <a:pt x="400" y="607"/>
                  </a:lnTo>
                  <a:lnTo>
                    <a:pt x="350" y="555"/>
                  </a:lnTo>
                  <a:lnTo>
                    <a:pt x="300" y="503"/>
                  </a:lnTo>
                  <a:lnTo>
                    <a:pt x="253" y="455"/>
                  </a:lnTo>
                  <a:lnTo>
                    <a:pt x="209" y="410"/>
                  </a:lnTo>
                  <a:lnTo>
                    <a:pt x="167" y="366"/>
                  </a:lnTo>
                  <a:lnTo>
                    <a:pt x="129" y="328"/>
                  </a:lnTo>
                  <a:lnTo>
                    <a:pt x="97" y="294"/>
                  </a:lnTo>
                  <a:lnTo>
                    <a:pt x="72" y="266"/>
                  </a:lnTo>
                  <a:lnTo>
                    <a:pt x="52" y="247"/>
                  </a:lnTo>
                  <a:lnTo>
                    <a:pt x="38" y="233"/>
                  </a:lnTo>
                  <a:lnTo>
                    <a:pt x="16" y="203"/>
                  </a:lnTo>
                  <a:lnTo>
                    <a:pt x="2" y="169"/>
                  </a:lnTo>
                  <a:lnTo>
                    <a:pt x="0" y="135"/>
                  </a:lnTo>
                  <a:lnTo>
                    <a:pt x="4" y="99"/>
                  </a:lnTo>
                  <a:lnTo>
                    <a:pt x="18" y="67"/>
                  </a:lnTo>
                  <a:lnTo>
                    <a:pt x="42" y="38"/>
                  </a:lnTo>
                  <a:lnTo>
                    <a:pt x="72" y="18"/>
                  </a:lnTo>
                  <a:lnTo>
                    <a:pt x="103" y="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307">
              <a:extLst>
                <a:ext uri="{FF2B5EF4-FFF2-40B4-BE49-F238E27FC236}">
                  <a16:creationId xmlns:a16="http://schemas.microsoft.com/office/drawing/2014/main" id="{C83006DA-B7DD-7F4F-8361-FEB0B92FD099}"/>
                </a:ext>
              </a:extLst>
            </p:cNvPr>
            <p:cNvSpPr/>
            <p:nvPr/>
          </p:nvSpPr>
          <p:spPr>
            <a:xfrm>
              <a:off x="2001837" y="6916738"/>
              <a:ext cx="758825" cy="758825"/>
            </a:xfrm>
            <a:custGeom>
              <a:avLst/>
              <a:gdLst/>
              <a:ahLst/>
              <a:cxnLst/>
              <a:rect l="0" t="0" r="0" b="0"/>
              <a:pathLst>
                <a:path w="957" h="955" extrusionOk="0">
                  <a:moveTo>
                    <a:pt x="143" y="0"/>
                  </a:moveTo>
                  <a:lnTo>
                    <a:pt x="177" y="4"/>
                  </a:lnTo>
                  <a:lnTo>
                    <a:pt x="211" y="20"/>
                  </a:lnTo>
                  <a:lnTo>
                    <a:pt x="239" y="43"/>
                  </a:lnTo>
                  <a:lnTo>
                    <a:pt x="259" y="65"/>
                  </a:lnTo>
                  <a:lnTo>
                    <a:pt x="287" y="95"/>
                  </a:lnTo>
                  <a:lnTo>
                    <a:pt x="320" y="131"/>
                  </a:lnTo>
                  <a:lnTo>
                    <a:pt x="358" y="171"/>
                  </a:lnTo>
                  <a:lnTo>
                    <a:pt x="402" y="217"/>
                  </a:lnTo>
                  <a:lnTo>
                    <a:pt x="448" y="264"/>
                  </a:lnTo>
                  <a:lnTo>
                    <a:pt x="495" y="314"/>
                  </a:lnTo>
                  <a:lnTo>
                    <a:pt x="545" y="366"/>
                  </a:lnTo>
                  <a:lnTo>
                    <a:pt x="597" y="418"/>
                  </a:lnTo>
                  <a:lnTo>
                    <a:pt x="647" y="469"/>
                  </a:lnTo>
                  <a:lnTo>
                    <a:pt x="698" y="519"/>
                  </a:lnTo>
                  <a:lnTo>
                    <a:pt x="746" y="567"/>
                  </a:lnTo>
                  <a:lnTo>
                    <a:pt x="792" y="611"/>
                  </a:lnTo>
                  <a:lnTo>
                    <a:pt x="834" y="651"/>
                  </a:lnTo>
                  <a:lnTo>
                    <a:pt x="873" y="684"/>
                  </a:lnTo>
                  <a:lnTo>
                    <a:pt x="905" y="712"/>
                  </a:lnTo>
                  <a:lnTo>
                    <a:pt x="931" y="738"/>
                  </a:lnTo>
                  <a:lnTo>
                    <a:pt x="949" y="770"/>
                  </a:lnTo>
                  <a:lnTo>
                    <a:pt x="957" y="804"/>
                  </a:lnTo>
                  <a:lnTo>
                    <a:pt x="955" y="840"/>
                  </a:lnTo>
                  <a:lnTo>
                    <a:pt x="947" y="873"/>
                  </a:lnTo>
                  <a:lnTo>
                    <a:pt x="927" y="903"/>
                  </a:lnTo>
                  <a:lnTo>
                    <a:pt x="905" y="927"/>
                  </a:lnTo>
                  <a:lnTo>
                    <a:pt x="879" y="943"/>
                  </a:lnTo>
                  <a:lnTo>
                    <a:pt x="850" y="953"/>
                  </a:lnTo>
                  <a:lnTo>
                    <a:pt x="820" y="955"/>
                  </a:lnTo>
                  <a:lnTo>
                    <a:pt x="792" y="953"/>
                  </a:lnTo>
                  <a:lnTo>
                    <a:pt x="762" y="943"/>
                  </a:lnTo>
                  <a:lnTo>
                    <a:pt x="736" y="925"/>
                  </a:lnTo>
                  <a:lnTo>
                    <a:pt x="702" y="899"/>
                  </a:lnTo>
                  <a:lnTo>
                    <a:pt x="667" y="867"/>
                  </a:lnTo>
                  <a:lnTo>
                    <a:pt x="627" y="832"/>
                  </a:lnTo>
                  <a:lnTo>
                    <a:pt x="585" y="792"/>
                  </a:lnTo>
                  <a:lnTo>
                    <a:pt x="541" y="748"/>
                  </a:lnTo>
                  <a:lnTo>
                    <a:pt x="495" y="704"/>
                  </a:lnTo>
                  <a:lnTo>
                    <a:pt x="450" y="659"/>
                  </a:lnTo>
                  <a:lnTo>
                    <a:pt x="404" y="611"/>
                  </a:lnTo>
                  <a:lnTo>
                    <a:pt x="358" y="565"/>
                  </a:lnTo>
                  <a:lnTo>
                    <a:pt x="312" y="517"/>
                  </a:lnTo>
                  <a:lnTo>
                    <a:pt x="269" y="473"/>
                  </a:lnTo>
                  <a:lnTo>
                    <a:pt x="227" y="430"/>
                  </a:lnTo>
                  <a:lnTo>
                    <a:pt x="187" y="388"/>
                  </a:lnTo>
                  <a:lnTo>
                    <a:pt x="151" y="350"/>
                  </a:lnTo>
                  <a:lnTo>
                    <a:pt x="119" y="316"/>
                  </a:lnTo>
                  <a:lnTo>
                    <a:pt x="92" y="286"/>
                  </a:lnTo>
                  <a:lnTo>
                    <a:pt x="70" y="262"/>
                  </a:lnTo>
                  <a:lnTo>
                    <a:pt x="52" y="245"/>
                  </a:lnTo>
                  <a:lnTo>
                    <a:pt x="42" y="233"/>
                  </a:lnTo>
                  <a:lnTo>
                    <a:pt x="38" y="229"/>
                  </a:lnTo>
                  <a:lnTo>
                    <a:pt x="16" y="199"/>
                  </a:lnTo>
                  <a:lnTo>
                    <a:pt x="2" y="165"/>
                  </a:lnTo>
                  <a:lnTo>
                    <a:pt x="0" y="129"/>
                  </a:lnTo>
                  <a:lnTo>
                    <a:pt x="6" y="95"/>
                  </a:lnTo>
                  <a:lnTo>
                    <a:pt x="22" y="63"/>
                  </a:lnTo>
                  <a:lnTo>
                    <a:pt x="46" y="36"/>
                  </a:lnTo>
                  <a:lnTo>
                    <a:pt x="76" y="14"/>
                  </a:lnTo>
                  <a:lnTo>
                    <a:pt x="109" y="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308">
              <a:extLst>
                <a:ext uri="{FF2B5EF4-FFF2-40B4-BE49-F238E27FC236}">
                  <a16:creationId xmlns:a16="http://schemas.microsoft.com/office/drawing/2014/main" id="{E91F191E-79CF-6541-9492-716FB446D88B}"/>
                </a:ext>
              </a:extLst>
            </p:cNvPr>
            <p:cNvSpPr/>
            <p:nvPr/>
          </p:nvSpPr>
          <p:spPr>
            <a:xfrm>
              <a:off x="1568450" y="7134225"/>
              <a:ext cx="757238" cy="758825"/>
            </a:xfrm>
            <a:custGeom>
              <a:avLst/>
              <a:gdLst/>
              <a:ahLst/>
              <a:cxnLst/>
              <a:rect l="0" t="0" r="0" b="0"/>
              <a:pathLst>
                <a:path w="955" h="958" extrusionOk="0">
                  <a:moveTo>
                    <a:pt x="141" y="0"/>
                  </a:moveTo>
                  <a:lnTo>
                    <a:pt x="175" y="6"/>
                  </a:lnTo>
                  <a:lnTo>
                    <a:pt x="207" y="20"/>
                  </a:lnTo>
                  <a:lnTo>
                    <a:pt x="237" y="42"/>
                  </a:lnTo>
                  <a:lnTo>
                    <a:pt x="255" y="62"/>
                  </a:lnTo>
                  <a:lnTo>
                    <a:pt x="278" y="90"/>
                  </a:lnTo>
                  <a:lnTo>
                    <a:pt x="310" y="122"/>
                  </a:lnTo>
                  <a:lnTo>
                    <a:pt x="346" y="160"/>
                  </a:lnTo>
                  <a:lnTo>
                    <a:pt x="388" y="203"/>
                  </a:lnTo>
                  <a:lnTo>
                    <a:pt x="432" y="249"/>
                  </a:lnTo>
                  <a:lnTo>
                    <a:pt x="479" y="299"/>
                  </a:lnTo>
                  <a:lnTo>
                    <a:pt x="527" y="349"/>
                  </a:lnTo>
                  <a:lnTo>
                    <a:pt x="579" y="400"/>
                  </a:lnTo>
                  <a:lnTo>
                    <a:pt x="631" y="452"/>
                  </a:lnTo>
                  <a:lnTo>
                    <a:pt x="680" y="504"/>
                  </a:lnTo>
                  <a:lnTo>
                    <a:pt x="732" y="554"/>
                  </a:lnTo>
                  <a:lnTo>
                    <a:pt x="780" y="599"/>
                  </a:lnTo>
                  <a:lnTo>
                    <a:pt x="826" y="643"/>
                  </a:lnTo>
                  <a:lnTo>
                    <a:pt x="869" y="681"/>
                  </a:lnTo>
                  <a:lnTo>
                    <a:pt x="907" y="715"/>
                  </a:lnTo>
                  <a:lnTo>
                    <a:pt x="931" y="743"/>
                  </a:lnTo>
                  <a:lnTo>
                    <a:pt x="949" y="775"/>
                  </a:lnTo>
                  <a:lnTo>
                    <a:pt x="955" y="808"/>
                  </a:lnTo>
                  <a:lnTo>
                    <a:pt x="955" y="842"/>
                  </a:lnTo>
                  <a:lnTo>
                    <a:pt x="943" y="878"/>
                  </a:lnTo>
                  <a:lnTo>
                    <a:pt x="923" y="908"/>
                  </a:lnTo>
                  <a:lnTo>
                    <a:pt x="901" y="930"/>
                  </a:lnTo>
                  <a:lnTo>
                    <a:pt x="875" y="944"/>
                  </a:lnTo>
                  <a:lnTo>
                    <a:pt x="847" y="954"/>
                  </a:lnTo>
                  <a:lnTo>
                    <a:pt x="820" y="958"/>
                  </a:lnTo>
                  <a:lnTo>
                    <a:pt x="788" y="954"/>
                  </a:lnTo>
                  <a:lnTo>
                    <a:pt x="758" y="942"/>
                  </a:lnTo>
                  <a:lnTo>
                    <a:pt x="732" y="924"/>
                  </a:lnTo>
                  <a:lnTo>
                    <a:pt x="688" y="888"/>
                  </a:lnTo>
                  <a:lnTo>
                    <a:pt x="643" y="846"/>
                  </a:lnTo>
                  <a:lnTo>
                    <a:pt x="593" y="799"/>
                  </a:lnTo>
                  <a:lnTo>
                    <a:pt x="541" y="749"/>
                  </a:lnTo>
                  <a:lnTo>
                    <a:pt x="485" y="695"/>
                  </a:lnTo>
                  <a:lnTo>
                    <a:pt x="432" y="641"/>
                  </a:lnTo>
                  <a:lnTo>
                    <a:pt x="378" y="586"/>
                  </a:lnTo>
                  <a:lnTo>
                    <a:pt x="324" y="532"/>
                  </a:lnTo>
                  <a:lnTo>
                    <a:pt x="270" y="478"/>
                  </a:lnTo>
                  <a:lnTo>
                    <a:pt x="221" y="426"/>
                  </a:lnTo>
                  <a:lnTo>
                    <a:pt x="175" y="377"/>
                  </a:lnTo>
                  <a:lnTo>
                    <a:pt x="131" y="333"/>
                  </a:lnTo>
                  <a:lnTo>
                    <a:pt x="93" y="291"/>
                  </a:lnTo>
                  <a:lnTo>
                    <a:pt x="62" y="257"/>
                  </a:lnTo>
                  <a:lnTo>
                    <a:pt x="36" y="229"/>
                  </a:lnTo>
                  <a:lnTo>
                    <a:pt x="16" y="199"/>
                  </a:lnTo>
                  <a:lnTo>
                    <a:pt x="2" y="168"/>
                  </a:lnTo>
                  <a:lnTo>
                    <a:pt x="0" y="132"/>
                  </a:lnTo>
                  <a:lnTo>
                    <a:pt x="6" y="98"/>
                  </a:lnTo>
                  <a:lnTo>
                    <a:pt x="20" y="64"/>
                  </a:lnTo>
                  <a:lnTo>
                    <a:pt x="42" y="36"/>
                  </a:lnTo>
                  <a:lnTo>
                    <a:pt x="71" y="14"/>
                  </a:lnTo>
                  <a:lnTo>
                    <a:pt x="105" y="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309">
              <a:extLst>
                <a:ext uri="{FF2B5EF4-FFF2-40B4-BE49-F238E27FC236}">
                  <a16:creationId xmlns:a16="http://schemas.microsoft.com/office/drawing/2014/main" id="{B3E2A484-F299-3E4E-AE54-7C04323CCAFE}"/>
                </a:ext>
              </a:extLst>
            </p:cNvPr>
            <p:cNvSpPr/>
            <p:nvPr/>
          </p:nvSpPr>
          <p:spPr>
            <a:xfrm>
              <a:off x="-601663" y="4746625"/>
              <a:ext cx="1301750" cy="2168525"/>
            </a:xfrm>
            <a:custGeom>
              <a:avLst/>
              <a:gdLst/>
              <a:ahLst/>
              <a:cxnLst/>
              <a:rect l="0" t="0" r="0" b="0"/>
              <a:pathLst>
                <a:path w="1640" h="2733" extrusionOk="0">
                  <a:moveTo>
                    <a:pt x="273" y="283"/>
                  </a:moveTo>
                  <a:lnTo>
                    <a:pt x="273" y="2460"/>
                  </a:lnTo>
                  <a:lnTo>
                    <a:pt x="858" y="2460"/>
                  </a:lnTo>
                  <a:lnTo>
                    <a:pt x="873" y="2406"/>
                  </a:lnTo>
                  <a:lnTo>
                    <a:pt x="893" y="2343"/>
                  </a:lnTo>
                  <a:lnTo>
                    <a:pt x="915" y="2269"/>
                  </a:lnTo>
                  <a:lnTo>
                    <a:pt x="941" y="2187"/>
                  </a:lnTo>
                  <a:lnTo>
                    <a:pt x="967" y="2100"/>
                  </a:lnTo>
                  <a:lnTo>
                    <a:pt x="997" y="2004"/>
                  </a:lnTo>
                  <a:lnTo>
                    <a:pt x="1027" y="1903"/>
                  </a:lnTo>
                  <a:lnTo>
                    <a:pt x="1057" y="1795"/>
                  </a:lnTo>
                  <a:lnTo>
                    <a:pt x="1088" y="1686"/>
                  </a:lnTo>
                  <a:lnTo>
                    <a:pt x="1118" y="1572"/>
                  </a:lnTo>
                  <a:lnTo>
                    <a:pt x="1150" y="1457"/>
                  </a:lnTo>
                  <a:lnTo>
                    <a:pt x="1180" y="1341"/>
                  </a:lnTo>
                  <a:lnTo>
                    <a:pt x="1210" y="1224"/>
                  </a:lnTo>
                  <a:lnTo>
                    <a:pt x="1238" y="1109"/>
                  </a:lnTo>
                  <a:lnTo>
                    <a:pt x="1263" y="993"/>
                  </a:lnTo>
                  <a:lnTo>
                    <a:pt x="1289" y="882"/>
                  </a:lnTo>
                  <a:lnTo>
                    <a:pt x="1311" y="774"/>
                  </a:lnTo>
                  <a:lnTo>
                    <a:pt x="1329" y="669"/>
                  </a:lnTo>
                  <a:lnTo>
                    <a:pt x="1345" y="569"/>
                  </a:lnTo>
                  <a:lnTo>
                    <a:pt x="1359" y="476"/>
                  </a:lnTo>
                  <a:lnTo>
                    <a:pt x="1305" y="454"/>
                  </a:lnTo>
                  <a:lnTo>
                    <a:pt x="1238" y="432"/>
                  </a:lnTo>
                  <a:lnTo>
                    <a:pt x="1158" y="410"/>
                  </a:lnTo>
                  <a:lnTo>
                    <a:pt x="1066" y="390"/>
                  </a:lnTo>
                  <a:lnTo>
                    <a:pt x="969" y="370"/>
                  </a:lnTo>
                  <a:lnTo>
                    <a:pt x="862" y="352"/>
                  </a:lnTo>
                  <a:lnTo>
                    <a:pt x="750" y="334"/>
                  </a:lnTo>
                  <a:lnTo>
                    <a:pt x="633" y="320"/>
                  </a:lnTo>
                  <a:lnTo>
                    <a:pt x="513" y="307"/>
                  </a:lnTo>
                  <a:lnTo>
                    <a:pt x="394" y="293"/>
                  </a:lnTo>
                  <a:lnTo>
                    <a:pt x="273" y="283"/>
                  </a:lnTo>
                  <a:close/>
                  <a:moveTo>
                    <a:pt x="145" y="0"/>
                  </a:moveTo>
                  <a:lnTo>
                    <a:pt x="197" y="4"/>
                  </a:lnTo>
                  <a:lnTo>
                    <a:pt x="261" y="8"/>
                  </a:lnTo>
                  <a:lnTo>
                    <a:pt x="334" y="14"/>
                  </a:lnTo>
                  <a:lnTo>
                    <a:pt x="414" y="20"/>
                  </a:lnTo>
                  <a:lnTo>
                    <a:pt x="501" y="28"/>
                  </a:lnTo>
                  <a:lnTo>
                    <a:pt x="595" y="38"/>
                  </a:lnTo>
                  <a:lnTo>
                    <a:pt x="690" y="50"/>
                  </a:lnTo>
                  <a:lnTo>
                    <a:pt x="790" y="64"/>
                  </a:lnTo>
                  <a:lnTo>
                    <a:pt x="889" y="78"/>
                  </a:lnTo>
                  <a:lnTo>
                    <a:pt x="987" y="96"/>
                  </a:lnTo>
                  <a:lnTo>
                    <a:pt x="1084" y="113"/>
                  </a:lnTo>
                  <a:lnTo>
                    <a:pt x="1180" y="135"/>
                  </a:lnTo>
                  <a:lnTo>
                    <a:pt x="1269" y="157"/>
                  </a:lnTo>
                  <a:lnTo>
                    <a:pt x="1351" y="183"/>
                  </a:lnTo>
                  <a:lnTo>
                    <a:pt x="1429" y="211"/>
                  </a:lnTo>
                  <a:lnTo>
                    <a:pt x="1494" y="241"/>
                  </a:lnTo>
                  <a:lnTo>
                    <a:pt x="1552" y="275"/>
                  </a:lnTo>
                  <a:lnTo>
                    <a:pt x="1598" y="310"/>
                  </a:lnTo>
                  <a:lnTo>
                    <a:pt x="1618" y="334"/>
                  </a:lnTo>
                  <a:lnTo>
                    <a:pt x="1632" y="360"/>
                  </a:lnTo>
                  <a:lnTo>
                    <a:pt x="1640" y="390"/>
                  </a:lnTo>
                  <a:lnTo>
                    <a:pt x="1640" y="422"/>
                  </a:lnTo>
                  <a:lnTo>
                    <a:pt x="1632" y="504"/>
                  </a:lnTo>
                  <a:lnTo>
                    <a:pt x="1620" y="591"/>
                  </a:lnTo>
                  <a:lnTo>
                    <a:pt x="1606" y="683"/>
                  </a:lnTo>
                  <a:lnTo>
                    <a:pt x="1588" y="778"/>
                  </a:lnTo>
                  <a:lnTo>
                    <a:pt x="1568" y="878"/>
                  </a:lnTo>
                  <a:lnTo>
                    <a:pt x="1546" y="981"/>
                  </a:lnTo>
                  <a:lnTo>
                    <a:pt x="1524" y="1085"/>
                  </a:lnTo>
                  <a:lnTo>
                    <a:pt x="1498" y="1192"/>
                  </a:lnTo>
                  <a:lnTo>
                    <a:pt x="1472" y="1298"/>
                  </a:lnTo>
                  <a:lnTo>
                    <a:pt x="1447" y="1405"/>
                  </a:lnTo>
                  <a:lnTo>
                    <a:pt x="1419" y="1513"/>
                  </a:lnTo>
                  <a:lnTo>
                    <a:pt x="1391" y="1618"/>
                  </a:lnTo>
                  <a:lnTo>
                    <a:pt x="1361" y="1724"/>
                  </a:lnTo>
                  <a:lnTo>
                    <a:pt x="1333" y="1825"/>
                  </a:lnTo>
                  <a:lnTo>
                    <a:pt x="1305" y="1923"/>
                  </a:lnTo>
                  <a:lnTo>
                    <a:pt x="1277" y="2018"/>
                  </a:lnTo>
                  <a:lnTo>
                    <a:pt x="1250" y="2110"/>
                  </a:lnTo>
                  <a:lnTo>
                    <a:pt x="1226" y="2195"/>
                  </a:lnTo>
                  <a:lnTo>
                    <a:pt x="1200" y="2275"/>
                  </a:lnTo>
                  <a:lnTo>
                    <a:pt x="1178" y="2349"/>
                  </a:lnTo>
                  <a:lnTo>
                    <a:pt x="1158" y="2416"/>
                  </a:lnTo>
                  <a:lnTo>
                    <a:pt x="1138" y="2476"/>
                  </a:lnTo>
                  <a:lnTo>
                    <a:pt x="1122" y="2528"/>
                  </a:lnTo>
                  <a:lnTo>
                    <a:pt x="1108" y="2570"/>
                  </a:lnTo>
                  <a:lnTo>
                    <a:pt x="1098" y="2603"/>
                  </a:lnTo>
                  <a:lnTo>
                    <a:pt x="1090" y="2627"/>
                  </a:lnTo>
                  <a:lnTo>
                    <a:pt x="1086" y="2639"/>
                  </a:lnTo>
                  <a:lnTo>
                    <a:pt x="1072" y="2671"/>
                  </a:lnTo>
                  <a:lnTo>
                    <a:pt x="1051" y="2697"/>
                  </a:lnTo>
                  <a:lnTo>
                    <a:pt x="1023" y="2717"/>
                  </a:lnTo>
                  <a:lnTo>
                    <a:pt x="991" y="2729"/>
                  </a:lnTo>
                  <a:lnTo>
                    <a:pt x="957" y="2733"/>
                  </a:lnTo>
                  <a:lnTo>
                    <a:pt x="137" y="2733"/>
                  </a:lnTo>
                  <a:lnTo>
                    <a:pt x="99" y="2729"/>
                  </a:lnTo>
                  <a:lnTo>
                    <a:pt x="68" y="2715"/>
                  </a:lnTo>
                  <a:lnTo>
                    <a:pt x="40" y="2693"/>
                  </a:lnTo>
                  <a:lnTo>
                    <a:pt x="18" y="2665"/>
                  </a:lnTo>
                  <a:lnTo>
                    <a:pt x="4" y="2633"/>
                  </a:lnTo>
                  <a:lnTo>
                    <a:pt x="0" y="2597"/>
                  </a:lnTo>
                  <a:lnTo>
                    <a:pt x="0" y="135"/>
                  </a:lnTo>
                  <a:lnTo>
                    <a:pt x="6" y="100"/>
                  </a:lnTo>
                  <a:lnTo>
                    <a:pt x="20" y="66"/>
                  </a:lnTo>
                  <a:lnTo>
                    <a:pt x="44" y="36"/>
                  </a:lnTo>
                  <a:lnTo>
                    <a:pt x="74" y="16"/>
                  </a:lnTo>
                  <a:lnTo>
                    <a:pt x="107" y="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310">
              <a:extLst>
                <a:ext uri="{FF2B5EF4-FFF2-40B4-BE49-F238E27FC236}">
                  <a16:creationId xmlns:a16="http://schemas.microsoft.com/office/drawing/2014/main" id="{26FAAA8D-0C7D-754B-86FE-87D1D3B79503}"/>
                </a:ext>
              </a:extLst>
            </p:cNvPr>
            <p:cNvSpPr/>
            <p:nvPr/>
          </p:nvSpPr>
          <p:spPr>
            <a:xfrm>
              <a:off x="3090863" y="4962525"/>
              <a:ext cx="1514475" cy="2171700"/>
            </a:xfrm>
            <a:custGeom>
              <a:avLst/>
              <a:gdLst/>
              <a:ahLst/>
              <a:cxnLst/>
              <a:rect l="0" t="0" r="0" b="0"/>
              <a:pathLst>
                <a:path w="1908" h="2734" extrusionOk="0">
                  <a:moveTo>
                    <a:pt x="1633" y="274"/>
                  </a:moveTo>
                  <a:lnTo>
                    <a:pt x="1462" y="282"/>
                  </a:lnTo>
                  <a:lnTo>
                    <a:pt x="1299" y="292"/>
                  </a:lnTo>
                  <a:lnTo>
                    <a:pt x="1148" y="308"/>
                  </a:lnTo>
                  <a:lnTo>
                    <a:pt x="1007" y="326"/>
                  </a:lnTo>
                  <a:lnTo>
                    <a:pt x="877" y="346"/>
                  </a:lnTo>
                  <a:lnTo>
                    <a:pt x="756" y="370"/>
                  </a:lnTo>
                  <a:lnTo>
                    <a:pt x="649" y="394"/>
                  </a:lnTo>
                  <a:lnTo>
                    <a:pt x="551" y="416"/>
                  </a:lnTo>
                  <a:lnTo>
                    <a:pt x="465" y="440"/>
                  </a:lnTo>
                  <a:lnTo>
                    <a:pt x="390" y="461"/>
                  </a:lnTo>
                  <a:lnTo>
                    <a:pt x="328" y="483"/>
                  </a:lnTo>
                  <a:lnTo>
                    <a:pt x="362" y="559"/>
                  </a:lnTo>
                  <a:lnTo>
                    <a:pt x="400" y="647"/>
                  </a:lnTo>
                  <a:lnTo>
                    <a:pt x="440" y="742"/>
                  </a:lnTo>
                  <a:lnTo>
                    <a:pt x="481" y="844"/>
                  </a:lnTo>
                  <a:lnTo>
                    <a:pt x="523" y="951"/>
                  </a:lnTo>
                  <a:lnTo>
                    <a:pt x="567" y="1065"/>
                  </a:lnTo>
                  <a:lnTo>
                    <a:pt x="611" y="1182"/>
                  </a:lnTo>
                  <a:lnTo>
                    <a:pt x="657" y="1301"/>
                  </a:lnTo>
                  <a:lnTo>
                    <a:pt x="700" y="1423"/>
                  </a:lnTo>
                  <a:lnTo>
                    <a:pt x="744" y="1544"/>
                  </a:lnTo>
                  <a:lnTo>
                    <a:pt x="786" y="1666"/>
                  </a:lnTo>
                  <a:lnTo>
                    <a:pt x="828" y="1783"/>
                  </a:lnTo>
                  <a:lnTo>
                    <a:pt x="867" y="1898"/>
                  </a:lnTo>
                  <a:lnTo>
                    <a:pt x="905" y="2010"/>
                  </a:lnTo>
                  <a:lnTo>
                    <a:pt x="941" y="2115"/>
                  </a:lnTo>
                  <a:lnTo>
                    <a:pt x="975" y="2215"/>
                  </a:lnTo>
                  <a:lnTo>
                    <a:pt x="1005" y="2306"/>
                  </a:lnTo>
                  <a:lnTo>
                    <a:pt x="1031" y="2388"/>
                  </a:lnTo>
                  <a:lnTo>
                    <a:pt x="1052" y="2460"/>
                  </a:lnTo>
                  <a:lnTo>
                    <a:pt x="1633" y="2460"/>
                  </a:lnTo>
                  <a:lnTo>
                    <a:pt x="1633" y="274"/>
                  </a:lnTo>
                  <a:close/>
                  <a:moveTo>
                    <a:pt x="1771" y="0"/>
                  </a:moveTo>
                  <a:lnTo>
                    <a:pt x="1807" y="6"/>
                  </a:lnTo>
                  <a:lnTo>
                    <a:pt x="1840" y="18"/>
                  </a:lnTo>
                  <a:lnTo>
                    <a:pt x="1868" y="39"/>
                  </a:lnTo>
                  <a:lnTo>
                    <a:pt x="1888" y="67"/>
                  </a:lnTo>
                  <a:lnTo>
                    <a:pt x="1902" y="99"/>
                  </a:lnTo>
                  <a:lnTo>
                    <a:pt x="1908" y="137"/>
                  </a:lnTo>
                  <a:lnTo>
                    <a:pt x="1908" y="2597"/>
                  </a:lnTo>
                  <a:lnTo>
                    <a:pt x="1902" y="2633"/>
                  </a:lnTo>
                  <a:lnTo>
                    <a:pt x="1888" y="2667"/>
                  </a:lnTo>
                  <a:lnTo>
                    <a:pt x="1868" y="2695"/>
                  </a:lnTo>
                  <a:lnTo>
                    <a:pt x="1840" y="2714"/>
                  </a:lnTo>
                  <a:lnTo>
                    <a:pt x="1807" y="2728"/>
                  </a:lnTo>
                  <a:lnTo>
                    <a:pt x="1771" y="2734"/>
                  </a:lnTo>
                  <a:lnTo>
                    <a:pt x="951" y="2734"/>
                  </a:lnTo>
                  <a:lnTo>
                    <a:pt x="915" y="2728"/>
                  </a:lnTo>
                  <a:lnTo>
                    <a:pt x="883" y="2716"/>
                  </a:lnTo>
                  <a:lnTo>
                    <a:pt x="855" y="2695"/>
                  </a:lnTo>
                  <a:lnTo>
                    <a:pt x="834" y="2667"/>
                  </a:lnTo>
                  <a:lnTo>
                    <a:pt x="820" y="2633"/>
                  </a:lnTo>
                  <a:lnTo>
                    <a:pt x="806" y="2583"/>
                  </a:lnTo>
                  <a:lnTo>
                    <a:pt x="788" y="2525"/>
                  </a:lnTo>
                  <a:lnTo>
                    <a:pt x="766" y="2456"/>
                  </a:lnTo>
                  <a:lnTo>
                    <a:pt x="740" y="2378"/>
                  </a:lnTo>
                  <a:lnTo>
                    <a:pt x="714" y="2295"/>
                  </a:lnTo>
                  <a:lnTo>
                    <a:pt x="682" y="2203"/>
                  </a:lnTo>
                  <a:lnTo>
                    <a:pt x="651" y="2107"/>
                  </a:lnTo>
                  <a:lnTo>
                    <a:pt x="617" y="2006"/>
                  </a:lnTo>
                  <a:lnTo>
                    <a:pt x="581" y="1902"/>
                  </a:lnTo>
                  <a:lnTo>
                    <a:pt x="543" y="1795"/>
                  </a:lnTo>
                  <a:lnTo>
                    <a:pt x="503" y="1687"/>
                  </a:lnTo>
                  <a:lnTo>
                    <a:pt x="465" y="1576"/>
                  </a:lnTo>
                  <a:lnTo>
                    <a:pt x="426" y="1467"/>
                  </a:lnTo>
                  <a:lnTo>
                    <a:pt x="384" y="1357"/>
                  </a:lnTo>
                  <a:lnTo>
                    <a:pt x="344" y="1252"/>
                  </a:lnTo>
                  <a:lnTo>
                    <a:pt x="306" y="1146"/>
                  </a:lnTo>
                  <a:lnTo>
                    <a:pt x="267" y="1047"/>
                  </a:lnTo>
                  <a:lnTo>
                    <a:pt x="229" y="949"/>
                  </a:lnTo>
                  <a:lnTo>
                    <a:pt x="193" y="859"/>
                  </a:lnTo>
                  <a:lnTo>
                    <a:pt x="157" y="776"/>
                  </a:lnTo>
                  <a:lnTo>
                    <a:pt x="125" y="698"/>
                  </a:lnTo>
                  <a:lnTo>
                    <a:pt x="95" y="629"/>
                  </a:lnTo>
                  <a:lnTo>
                    <a:pt x="68" y="571"/>
                  </a:lnTo>
                  <a:lnTo>
                    <a:pt x="42" y="521"/>
                  </a:lnTo>
                  <a:lnTo>
                    <a:pt x="20" y="481"/>
                  </a:lnTo>
                  <a:lnTo>
                    <a:pt x="4" y="447"/>
                  </a:lnTo>
                  <a:lnTo>
                    <a:pt x="0" y="410"/>
                  </a:lnTo>
                  <a:lnTo>
                    <a:pt x="4" y="372"/>
                  </a:lnTo>
                  <a:lnTo>
                    <a:pt x="20" y="336"/>
                  </a:lnTo>
                  <a:lnTo>
                    <a:pt x="46" y="308"/>
                  </a:lnTo>
                  <a:lnTo>
                    <a:pt x="78" y="286"/>
                  </a:lnTo>
                  <a:lnTo>
                    <a:pt x="87" y="282"/>
                  </a:lnTo>
                  <a:lnTo>
                    <a:pt x="107" y="272"/>
                  </a:lnTo>
                  <a:lnTo>
                    <a:pt x="137" y="260"/>
                  </a:lnTo>
                  <a:lnTo>
                    <a:pt x="177" y="244"/>
                  </a:lnTo>
                  <a:lnTo>
                    <a:pt x="229" y="227"/>
                  </a:lnTo>
                  <a:lnTo>
                    <a:pt x="288" y="207"/>
                  </a:lnTo>
                  <a:lnTo>
                    <a:pt x="360" y="185"/>
                  </a:lnTo>
                  <a:lnTo>
                    <a:pt x="442" y="163"/>
                  </a:lnTo>
                  <a:lnTo>
                    <a:pt x="531" y="139"/>
                  </a:lnTo>
                  <a:lnTo>
                    <a:pt x="631" y="115"/>
                  </a:lnTo>
                  <a:lnTo>
                    <a:pt x="742" y="93"/>
                  </a:lnTo>
                  <a:lnTo>
                    <a:pt x="861" y="71"/>
                  </a:lnTo>
                  <a:lnTo>
                    <a:pt x="989" y="51"/>
                  </a:lnTo>
                  <a:lnTo>
                    <a:pt x="1128" y="36"/>
                  </a:lnTo>
                  <a:lnTo>
                    <a:pt x="1275" y="20"/>
                  </a:lnTo>
                  <a:lnTo>
                    <a:pt x="1430" y="10"/>
                  </a:lnTo>
                  <a:lnTo>
                    <a:pt x="1596" y="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Shape 311">
            <a:extLst>
              <a:ext uri="{FF2B5EF4-FFF2-40B4-BE49-F238E27FC236}">
                <a16:creationId xmlns:a16="http://schemas.microsoft.com/office/drawing/2014/main" id="{1DC7F4DF-9D56-B647-89D0-C8B3A4C04517}"/>
              </a:ext>
            </a:extLst>
          </p:cNvPr>
          <p:cNvSpPr txBox="1"/>
          <p:nvPr/>
        </p:nvSpPr>
        <p:spPr>
          <a:xfrm>
            <a:off x="1468592" y="3865453"/>
            <a:ext cx="4067870" cy="113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Elliot Pro" panose="02000503040000020004" pitchFamily="50" charset="0"/>
                <a:ea typeface="Arial"/>
                <a:cs typeface="Arial"/>
                <a:sym typeface="Arial"/>
              </a:rPr>
              <a:t>Agenda</a:t>
            </a:r>
            <a:endParaRPr kumimoji="0" sz="3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Elliot Pro" panose="02000503040000020004" pitchFamily="50" charset="0"/>
              <a:ea typeface="Arial"/>
              <a:cs typeface="Arial"/>
              <a:sym typeface="Arial"/>
            </a:endParaRPr>
          </a:p>
        </p:txBody>
      </p:sp>
      <p:pic>
        <p:nvPicPr>
          <p:cNvPr id="27" name="Shape 312">
            <a:extLst>
              <a:ext uri="{FF2B5EF4-FFF2-40B4-BE49-F238E27FC236}">
                <a16:creationId xmlns:a16="http://schemas.microsoft.com/office/drawing/2014/main" id="{B87E1383-CC47-7247-B891-1389EBA163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4749" y="2298353"/>
            <a:ext cx="1294052" cy="13962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Shape 313">
            <a:extLst>
              <a:ext uri="{FF2B5EF4-FFF2-40B4-BE49-F238E27FC236}">
                <a16:creationId xmlns:a16="http://schemas.microsoft.com/office/drawing/2014/main" id="{A58391D0-9A4F-0F4D-8D55-238837BB02D0}"/>
              </a:ext>
            </a:extLst>
          </p:cNvPr>
          <p:cNvGrpSpPr/>
          <p:nvPr/>
        </p:nvGrpSpPr>
        <p:grpSpPr>
          <a:xfrm>
            <a:off x="7234316" y="3948080"/>
            <a:ext cx="686745" cy="613908"/>
            <a:chOff x="0" y="3148013"/>
            <a:chExt cx="5207000" cy="4749801"/>
          </a:xfrm>
        </p:grpSpPr>
        <p:sp>
          <p:nvSpPr>
            <p:cNvPr id="29" name="Shape 314">
              <a:extLst>
                <a:ext uri="{FF2B5EF4-FFF2-40B4-BE49-F238E27FC236}">
                  <a16:creationId xmlns:a16="http://schemas.microsoft.com/office/drawing/2014/main" id="{A2883B9D-0D5F-AE49-9EBB-BB60E8E2F08A}"/>
                </a:ext>
              </a:extLst>
            </p:cNvPr>
            <p:cNvSpPr/>
            <p:nvPr/>
          </p:nvSpPr>
          <p:spPr>
            <a:xfrm>
              <a:off x="225425" y="3148013"/>
              <a:ext cx="4754563" cy="3167063"/>
            </a:xfrm>
            <a:custGeom>
              <a:avLst/>
              <a:gdLst/>
              <a:ahLst/>
              <a:cxnLst/>
              <a:rect l="0" t="0" r="0" b="0"/>
              <a:pathLst>
                <a:path w="5989" h="3990" extrusionOk="0">
                  <a:moveTo>
                    <a:pt x="286" y="284"/>
                  </a:moveTo>
                  <a:lnTo>
                    <a:pt x="286" y="3704"/>
                  </a:lnTo>
                  <a:lnTo>
                    <a:pt x="5704" y="3704"/>
                  </a:lnTo>
                  <a:lnTo>
                    <a:pt x="5704" y="284"/>
                  </a:lnTo>
                  <a:lnTo>
                    <a:pt x="286" y="284"/>
                  </a:lnTo>
                  <a:close/>
                  <a:moveTo>
                    <a:pt x="143" y="0"/>
                  </a:moveTo>
                  <a:lnTo>
                    <a:pt x="5847" y="0"/>
                  </a:lnTo>
                  <a:lnTo>
                    <a:pt x="5885" y="6"/>
                  </a:lnTo>
                  <a:lnTo>
                    <a:pt x="5919" y="20"/>
                  </a:lnTo>
                  <a:lnTo>
                    <a:pt x="5947" y="42"/>
                  </a:lnTo>
                  <a:lnTo>
                    <a:pt x="5971" y="72"/>
                  </a:lnTo>
                  <a:lnTo>
                    <a:pt x="5985" y="105"/>
                  </a:lnTo>
                  <a:lnTo>
                    <a:pt x="5989" y="143"/>
                  </a:lnTo>
                  <a:lnTo>
                    <a:pt x="5989" y="3847"/>
                  </a:lnTo>
                  <a:lnTo>
                    <a:pt x="5985" y="3885"/>
                  </a:lnTo>
                  <a:lnTo>
                    <a:pt x="5971" y="3918"/>
                  </a:lnTo>
                  <a:lnTo>
                    <a:pt x="5947" y="3948"/>
                  </a:lnTo>
                  <a:lnTo>
                    <a:pt x="5919" y="3970"/>
                  </a:lnTo>
                  <a:lnTo>
                    <a:pt x="5885" y="3984"/>
                  </a:lnTo>
                  <a:lnTo>
                    <a:pt x="5847" y="3990"/>
                  </a:lnTo>
                  <a:lnTo>
                    <a:pt x="143" y="3990"/>
                  </a:lnTo>
                  <a:lnTo>
                    <a:pt x="105" y="3984"/>
                  </a:lnTo>
                  <a:lnTo>
                    <a:pt x="71" y="3970"/>
                  </a:lnTo>
                  <a:lnTo>
                    <a:pt x="41" y="3948"/>
                  </a:lnTo>
                  <a:lnTo>
                    <a:pt x="19" y="3918"/>
                  </a:lnTo>
                  <a:lnTo>
                    <a:pt x="5" y="3885"/>
                  </a:lnTo>
                  <a:lnTo>
                    <a:pt x="0" y="3847"/>
                  </a:lnTo>
                  <a:lnTo>
                    <a:pt x="0" y="143"/>
                  </a:lnTo>
                  <a:lnTo>
                    <a:pt x="5" y="105"/>
                  </a:lnTo>
                  <a:lnTo>
                    <a:pt x="19" y="72"/>
                  </a:lnTo>
                  <a:lnTo>
                    <a:pt x="41" y="42"/>
                  </a:lnTo>
                  <a:lnTo>
                    <a:pt x="71" y="20"/>
                  </a:lnTo>
                  <a:lnTo>
                    <a:pt x="105" y="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15">
              <a:extLst>
                <a:ext uri="{FF2B5EF4-FFF2-40B4-BE49-F238E27FC236}">
                  <a16:creationId xmlns:a16="http://schemas.microsoft.com/office/drawing/2014/main" id="{299D1399-03ED-0D4B-A6BF-9D59ECFCAA58}"/>
                </a:ext>
              </a:extLst>
            </p:cNvPr>
            <p:cNvSpPr/>
            <p:nvPr/>
          </p:nvSpPr>
          <p:spPr>
            <a:xfrm>
              <a:off x="0" y="3148013"/>
              <a:ext cx="454025" cy="225425"/>
            </a:xfrm>
            <a:custGeom>
              <a:avLst/>
              <a:gdLst/>
              <a:ahLst/>
              <a:cxnLst/>
              <a:rect l="0" t="0" r="0" b="0"/>
              <a:pathLst>
                <a:path w="571" h="284" extrusionOk="0">
                  <a:moveTo>
                    <a:pt x="143" y="0"/>
                  </a:moveTo>
                  <a:lnTo>
                    <a:pt x="428" y="0"/>
                  </a:lnTo>
                  <a:lnTo>
                    <a:pt x="466" y="6"/>
                  </a:lnTo>
                  <a:lnTo>
                    <a:pt x="499" y="20"/>
                  </a:lnTo>
                  <a:lnTo>
                    <a:pt x="529" y="42"/>
                  </a:lnTo>
                  <a:lnTo>
                    <a:pt x="551" y="72"/>
                  </a:lnTo>
                  <a:lnTo>
                    <a:pt x="565" y="105"/>
                  </a:lnTo>
                  <a:lnTo>
                    <a:pt x="571" y="143"/>
                  </a:lnTo>
                  <a:lnTo>
                    <a:pt x="565" y="181"/>
                  </a:lnTo>
                  <a:lnTo>
                    <a:pt x="551" y="215"/>
                  </a:lnTo>
                  <a:lnTo>
                    <a:pt x="529" y="243"/>
                  </a:lnTo>
                  <a:lnTo>
                    <a:pt x="499" y="266"/>
                  </a:lnTo>
                  <a:lnTo>
                    <a:pt x="466" y="280"/>
                  </a:lnTo>
                  <a:lnTo>
                    <a:pt x="428" y="284"/>
                  </a:lnTo>
                  <a:lnTo>
                    <a:pt x="143" y="284"/>
                  </a:lnTo>
                  <a:lnTo>
                    <a:pt x="105" y="280"/>
                  </a:lnTo>
                  <a:lnTo>
                    <a:pt x="72" y="266"/>
                  </a:lnTo>
                  <a:lnTo>
                    <a:pt x="42" y="243"/>
                  </a:lnTo>
                  <a:lnTo>
                    <a:pt x="20" y="215"/>
                  </a:lnTo>
                  <a:lnTo>
                    <a:pt x="6" y="181"/>
                  </a:lnTo>
                  <a:lnTo>
                    <a:pt x="0" y="143"/>
                  </a:lnTo>
                  <a:lnTo>
                    <a:pt x="6" y="105"/>
                  </a:lnTo>
                  <a:lnTo>
                    <a:pt x="20" y="72"/>
                  </a:lnTo>
                  <a:lnTo>
                    <a:pt x="42" y="42"/>
                  </a:lnTo>
                  <a:lnTo>
                    <a:pt x="72" y="20"/>
                  </a:lnTo>
                  <a:lnTo>
                    <a:pt x="105" y="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6">
              <a:extLst>
                <a:ext uri="{FF2B5EF4-FFF2-40B4-BE49-F238E27FC236}">
                  <a16:creationId xmlns:a16="http://schemas.microsoft.com/office/drawing/2014/main" id="{7B24B908-25AF-C148-AAB0-9FFB005ABAA5}"/>
                </a:ext>
              </a:extLst>
            </p:cNvPr>
            <p:cNvSpPr/>
            <p:nvPr/>
          </p:nvSpPr>
          <p:spPr>
            <a:xfrm>
              <a:off x="4752975" y="3148013"/>
              <a:ext cx="454025" cy="225425"/>
            </a:xfrm>
            <a:custGeom>
              <a:avLst/>
              <a:gdLst/>
              <a:ahLst/>
              <a:cxnLst/>
              <a:rect l="0" t="0" r="0" b="0"/>
              <a:pathLst>
                <a:path w="571" h="284" extrusionOk="0">
                  <a:moveTo>
                    <a:pt x="143" y="0"/>
                  </a:moveTo>
                  <a:lnTo>
                    <a:pt x="428" y="0"/>
                  </a:lnTo>
                  <a:lnTo>
                    <a:pt x="466" y="6"/>
                  </a:lnTo>
                  <a:lnTo>
                    <a:pt x="499" y="20"/>
                  </a:lnTo>
                  <a:lnTo>
                    <a:pt x="529" y="42"/>
                  </a:lnTo>
                  <a:lnTo>
                    <a:pt x="551" y="72"/>
                  </a:lnTo>
                  <a:lnTo>
                    <a:pt x="565" y="105"/>
                  </a:lnTo>
                  <a:lnTo>
                    <a:pt x="571" y="143"/>
                  </a:lnTo>
                  <a:lnTo>
                    <a:pt x="565" y="181"/>
                  </a:lnTo>
                  <a:lnTo>
                    <a:pt x="551" y="215"/>
                  </a:lnTo>
                  <a:lnTo>
                    <a:pt x="529" y="243"/>
                  </a:lnTo>
                  <a:lnTo>
                    <a:pt x="499" y="266"/>
                  </a:lnTo>
                  <a:lnTo>
                    <a:pt x="466" y="280"/>
                  </a:lnTo>
                  <a:lnTo>
                    <a:pt x="428" y="284"/>
                  </a:lnTo>
                  <a:lnTo>
                    <a:pt x="143" y="284"/>
                  </a:lnTo>
                  <a:lnTo>
                    <a:pt x="105" y="280"/>
                  </a:lnTo>
                  <a:lnTo>
                    <a:pt x="72" y="266"/>
                  </a:lnTo>
                  <a:lnTo>
                    <a:pt x="42" y="243"/>
                  </a:lnTo>
                  <a:lnTo>
                    <a:pt x="20" y="215"/>
                  </a:lnTo>
                  <a:lnTo>
                    <a:pt x="6" y="181"/>
                  </a:lnTo>
                  <a:lnTo>
                    <a:pt x="0" y="143"/>
                  </a:lnTo>
                  <a:lnTo>
                    <a:pt x="6" y="105"/>
                  </a:lnTo>
                  <a:lnTo>
                    <a:pt x="20" y="72"/>
                  </a:lnTo>
                  <a:lnTo>
                    <a:pt x="42" y="42"/>
                  </a:lnTo>
                  <a:lnTo>
                    <a:pt x="72" y="20"/>
                  </a:lnTo>
                  <a:lnTo>
                    <a:pt x="105" y="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17">
              <a:extLst>
                <a:ext uri="{FF2B5EF4-FFF2-40B4-BE49-F238E27FC236}">
                  <a16:creationId xmlns:a16="http://schemas.microsoft.com/office/drawing/2014/main" id="{33B14A68-DFED-504F-9359-F8A98339A44C}"/>
                </a:ext>
              </a:extLst>
            </p:cNvPr>
            <p:cNvSpPr/>
            <p:nvPr/>
          </p:nvSpPr>
          <p:spPr>
            <a:xfrm>
              <a:off x="2490788" y="6088063"/>
              <a:ext cx="225425" cy="1357313"/>
            </a:xfrm>
            <a:custGeom>
              <a:avLst/>
              <a:gdLst/>
              <a:ahLst/>
              <a:cxnLst/>
              <a:rect l="0" t="0" r="0" b="0"/>
              <a:pathLst>
                <a:path w="284" h="1710" extrusionOk="0">
                  <a:moveTo>
                    <a:pt x="141" y="0"/>
                  </a:moveTo>
                  <a:lnTo>
                    <a:pt x="179" y="6"/>
                  </a:lnTo>
                  <a:lnTo>
                    <a:pt x="215" y="20"/>
                  </a:lnTo>
                  <a:lnTo>
                    <a:pt x="242" y="42"/>
                  </a:lnTo>
                  <a:lnTo>
                    <a:pt x="264" y="71"/>
                  </a:lnTo>
                  <a:lnTo>
                    <a:pt x="278" y="105"/>
                  </a:lnTo>
                  <a:lnTo>
                    <a:pt x="284" y="143"/>
                  </a:lnTo>
                  <a:lnTo>
                    <a:pt x="284" y="1568"/>
                  </a:lnTo>
                  <a:lnTo>
                    <a:pt x="278" y="1606"/>
                  </a:lnTo>
                  <a:lnTo>
                    <a:pt x="264" y="1640"/>
                  </a:lnTo>
                  <a:lnTo>
                    <a:pt x="242" y="1668"/>
                  </a:lnTo>
                  <a:lnTo>
                    <a:pt x="215" y="1692"/>
                  </a:lnTo>
                  <a:lnTo>
                    <a:pt x="179" y="1706"/>
                  </a:lnTo>
                  <a:lnTo>
                    <a:pt x="141" y="1710"/>
                  </a:lnTo>
                  <a:lnTo>
                    <a:pt x="103" y="1706"/>
                  </a:lnTo>
                  <a:lnTo>
                    <a:pt x="69" y="1692"/>
                  </a:lnTo>
                  <a:lnTo>
                    <a:pt x="42" y="1668"/>
                  </a:lnTo>
                  <a:lnTo>
                    <a:pt x="20" y="1640"/>
                  </a:lnTo>
                  <a:lnTo>
                    <a:pt x="4" y="1606"/>
                  </a:lnTo>
                  <a:lnTo>
                    <a:pt x="0" y="1568"/>
                  </a:lnTo>
                  <a:lnTo>
                    <a:pt x="0" y="143"/>
                  </a:lnTo>
                  <a:lnTo>
                    <a:pt x="4" y="105"/>
                  </a:lnTo>
                  <a:lnTo>
                    <a:pt x="20" y="71"/>
                  </a:lnTo>
                  <a:lnTo>
                    <a:pt x="42" y="42"/>
                  </a:lnTo>
                  <a:lnTo>
                    <a:pt x="69" y="20"/>
                  </a:lnTo>
                  <a:lnTo>
                    <a:pt x="103" y="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18">
              <a:extLst>
                <a:ext uri="{FF2B5EF4-FFF2-40B4-BE49-F238E27FC236}">
                  <a16:creationId xmlns:a16="http://schemas.microsoft.com/office/drawing/2014/main" id="{9FF39921-44B0-984E-A633-079D7D139136}"/>
                </a:ext>
              </a:extLst>
            </p:cNvPr>
            <p:cNvSpPr/>
            <p:nvPr/>
          </p:nvSpPr>
          <p:spPr>
            <a:xfrm>
              <a:off x="2263775" y="7219951"/>
              <a:ext cx="677863" cy="677863"/>
            </a:xfrm>
            <a:custGeom>
              <a:avLst/>
              <a:gdLst/>
              <a:ahLst/>
              <a:cxnLst/>
              <a:rect l="0" t="0" r="0" b="0"/>
              <a:pathLst>
                <a:path w="856" h="855" extrusionOk="0">
                  <a:moveTo>
                    <a:pt x="428" y="285"/>
                  </a:moveTo>
                  <a:lnTo>
                    <a:pt x="390" y="290"/>
                  </a:lnTo>
                  <a:lnTo>
                    <a:pt x="356" y="304"/>
                  </a:lnTo>
                  <a:lnTo>
                    <a:pt x="329" y="326"/>
                  </a:lnTo>
                  <a:lnTo>
                    <a:pt x="307" y="356"/>
                  </a:lnTo>
                  <a:lnTo>
                    <a:pt x="291" y="390"/>
                  </a:lnTo>
                  <a:lnTo>
                    <a:pt x="287" y="428"/>
                  </a:lnTo>
                  <a:lnTo>
                    <a:pt x="291" y="465"/>
                  </a:lnTo>
                  <a:lnTo>
                    <a:pt x="307" y="499"/>
                  </a:lnTo>
                  <a:lnTo>
                    <a:pt x="329" y="529"/>
                  </a:lnTo>
                  <a:lnTo>
                    <a:pt x="356" y="551"/>
                  </a:lnTo>
                  <a:lnTo>
                    <a:pt x="390" y="565"/>
                  </a:lnTo>
                  <a:lnTo>
                    <a:pt x="428" y="571"/>
                  </a:lnTo>
                  <a:lnTo>
                    <a:pt x="466" y="565"/>
                  </a:lnTo>
                  <a:lnTo>
                    <a:pt x="502" y="551"/>
                  </a:lnTo>
                  <a:lnTo>
                    <a:pt x="529" y="529"/>
                  </a:lnTo>
                  <a:lnTo>
                    <a:pt x="551" y="499"/>
                  </a:lnTo>
                  <a:lnTo>
                    <a:pt x="565" y="465"/>
                  </a:lnTo>
                  <a:lnTo>
                    <a:pt x="571" y="428"/>
                  </a:lnTo>
                  <a:lnTo>
                    <a:pt x="565" y="390"/>
                  </a:lnTo>
                  <a:lnTo>
                    <a:pt x="551" y="356"/>
                  </a:lnTo>
                  <a:lnTo>
                    <a:pt x="529" y="326"/>
                  </a:lnTo>
                  <a:lnTo>
                    <a:pt x="502" y="304"/>
                  </a:lnTo>
                  <a:lnTo>
                    <a:pt x="466" y="290"/>
                  </a:lnTo>
                  <a:lnTo>
                    <a:pt x="428" y="285"/>
                  </a:lnTo>
                  <a:close/>
                  <a:moveTo>
                    <a:pt x="428" y="0"/>
                  </a:moveTo>
                  <a:lnTo>
                    <a:pt x="498" y="6"/>
                  </a:lnTo>
                  <a:lnTo>
                    <a:pt x="563" y="22"/>
                  </a:lnTo>
                  <a:lnTo>
                    <a:pt x="625" y="48"/>
                  </a:lnTo>
                  <a:lnTo>
                    <a:pt x="681" y="84"/>
                  </a:lnTo>
                  <a:lnTo>
                    <a:pt x="730" y="125"/>
                  </a:lnTo>
                  <a:lnTo>
                    <a:pt x="774" y="175"/>
                  </a:lnTo>
                  <a:lnTo>
                    <a:pt x="808" y="231"/>
                  </a:lnTo>
                  <a:lnTo>
                    <a:pt x="834" y="292"/>
                  </a:lnTo>
                  <a:lnTo>
                    <a:pt x="852" y="358"/>
                  </a:lnTo>
                  <a:lnTo>
                    <a:pt x="856" y="428"/>
                  </a:lnTo>
                  <a:lnTo>
                    <a:pt x="852" y="497"/>
                  </a:lnTo>
                  <a:lnTo>
                    <a:pt x="834" y="563"/>
                  </a:lnTo>
                  <a:lnTo>
                    <a:pt x="808" y="624"/>
                  </a:lnTo>
                  <a:lnTo>
                    <a:pt x="774" y="680"/>
                  </a:lnTo>
                  <a:lnTo>
                    <a:pt x="730" y="730"/>
                  </a:lnTo>
                  <a:lnTo>
                    <a:pt x="681" y="774"/>
                  </a:lnTo>
                  <a:lnTo>
                    <a:pt x="625" y="807"/>
                  </a:lnTo>
                  <a:lnTo>
                    <a:pt x="563" y="833"/>
                  </a:lnTo>
                  <a:lnTo>
                    <a:pt x="498" y="849"/>
                  </a:lnTo>
                  <a:lnTo>
                    <a:pt x="428" y="855"/>
                  </a:lnTo>
                  <a:lnTo>
                    <a:pt x="360" y="849"/>
                  </a:lnTo>
                  <a:lnTo>
                    <a:pt x="295" y="833"/>
                  </a:lnTo>
                  <a:lnTo>
                    <a:pt x="233" y="807"/>
                  </a:lnTo>
                  <a:lnTo>
                    <a:pt x="175" y="774"/>
                  </a:lnTo>
                  <a:lnTo>
                    <a:pt x="126" y="730"/>
                  </a:lnTo>
                  <a:lnTo>
                    <a:pt x="84" y="680"/>
                  </a:lnTo>
                  <a:lnTo>
                    <a:pt x="48" y="624"/>
                  </a:lnTo>
                  <a:lnTo>
                    <a:pt x="22" y="563"/>
                  </a:lnTo>
                  <a:lnTo>
                    <a:pt x="6" y="497"/>
                  </a:lnTo>
                  <a:lnTo>
                    <a:pt x="0" y="428"/>
                  </a:lnTo>
                  <a:lnTo>
                    <a:pt x="6" y="358"/>
                  </a:lnTo>
                  <a:lnTo>
                    <a:pt x="22" y="292"/>
                  </a:lnTo>
                  <a:lnTo>
                    <a:pt x="48" y="231"/>
                  </a:lnTo>
                  <a:lnTo>
                    <a:pt x="84" y="175"/>
                  </a:lnTo>
                  <a:lnTo>
                    <a:pt x="126" y="125"/>
                  </a:lnTo>
                  <a:lnTo>
                    <a:pt x="175" y="84"/>
                  </a:lnTo>
                  <a:lnTo>
                    <a:pt x="233" y="48"/>
                  </a:lnTo>
                  <a:lnTo>
                    <a:pt x="295" y="22"/>
                  </a:lnTo>
                  <a:lnTo>
                    <a:pt x="360" y="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19">
              <a:extLst>
                <a:ext uri="{FF2B5EF4-FFF2-40B4-BE49-F238E27FC236}">
                  <a16:creationId xmlns:a16="http://schemas.microsoft.com/office/drawing/2014/main" id="{A2AFFE05-C039-E448-8DE7-C7D0FF524B96}"/>
                </a:ext>
              </a:extLst>
            </p:cNvPr>
            <p:cNvSpPr/>
            <p:nvPr/>
          </p:nvSpPr>
          <p:spPr>
            <a:xfrm>
              <a:off x="3395663" y="3600451"/>
              <a:ext cx="1131888" cy="1130300"/>
            </a:xfrm>
            <a:custGeom>
              <a:avLst/>
              <a:gdLst/>
              <a:ahLst/>
              <a:cxnLst/>
              <a:rect l="0" t="0" r="0" b="0"/>
              <a:pathLst>
                <a:path w="1426" h="1423" extrusionOk="0">
                  <a:moveTo>
                    <a:pt x="284" y="294"/>
                  </a:moveTo>
                  <a:lnTo>
                    <a:pt x="284" y="1139"/>
                  </a:lnTo>
                  <a:lnTo>
                    <a:pt x="1130" y="1139"/>
                  </a:lnTo>
                  <a:lnTo>
                    <a:pt x="1108" y="1031"/>
                  </a:lnTo>
                  <a:lnTo>
                    <a:pt x="1076" y="930"/>
                  </a:lnTo>
                  <a:lnTo>
                    <a:pt x="1032" y="831"/>
                  </a:lnTo>
                  <a:lnTo>
                    <a:pt x="981" y="739"/>
                  </a:lnTo>
                  <a:lnTo>
                    <a:pt x="919" y="654"/>
                  </a:lnTo>
                  <a:lnTo>
                    <a:pt x="847" y="576"/>
                  </a:lnTo>
                  <a:lnTo>
                    <a:pt x="770" y="507"/>
                  </a:lnTo>
                  <a:lnTo>
                    <a:pt x="684" y="445"/>
                  </a:lnTo>
                  <a:lnTo>
                    <a:pt x="593" y="391"/>
                  </a:lnTo>
                  <a:lnTo>
                    <a:pt x="495" y="347"/>
                  </a:lnTo>
                  <a:lnTo>
                    <a:pt x="392" y="316"/>
                  </a:lnTo>
                  <a:lnTo>
                    <a:pt x="284" y="294"/>
                  </a:lnTo>
                  <a:close/>
                  <a:moveTo>
                    <a:pt x="143" y="0"/>
                  </a:moveTo>
                  <a:lnTo>
                    <a:pt x="266" y="6"/>
                  </a:lnTo>
                  <a:lnTo>
                    <a:pt x="386" y="21"/>
                  </a:lnTo>
                  <a:lnTo>
                    <a:pt x="503" y="49"/>
                  </a:lnTo>
                  <a:lnTo>
                    <a:pt x="615" y="89"/>
                  </a:lnTo>
                  <a:lnTo>
                    <a:pt x="722" y="137"/>
                  </a:lnTo>
                  <a:lnTo>
                    <a:pt x="824" y="194"/>
                  </a:lnTo>
                  <a:lnTo>
                    <a:pt x="919" y="260"/>
                  </a:lnTo>
                  <a:lnTo>
                    <a:pt x="1009" y="336"/>
                  </a:lnTo>
                  <a:lnTo>
                    <a:pt x="1090" y="417"/>
                  </a:lnTo>
                  <a:lnTo>
                    <a:pt x="1164" y="507"/>
                  </a:lnTo>
                  <a:lnTo>
                    <a:pt x="1229" y="602"/>
                  </a:lnTo>
                  <a:lnTo>
                    <a:pt x="1287" y="703"/>
                  </a:lnTo>
                  <a:lnTo>
                    <a:pt x="1337" y="811"/>
                  </a:lnTo>
                  <a:lnTo>
                    <a:pt x="1375" y="922"/>
                  </a:lnTo>
                  <a:lnTo>
                    <a:pt x="1403" y="1037"/>
                  </a:lnTo>
                  <a:lnTo>
                    <a:pt x="1420" y="1159"/>
                  </a:lnTo>
                  <a:lnTo>
                    <a:pt x="1426" y="1282"/>
                  </a:lnTo>
                  <a:lnTo>
                    <a:pt x="1420" y="1320"/>
                  </a:lnTo>
                  <a:lnTo>
                    <a:pt x="1407" y="1353"/>
                  </a:lnTo>
                  <a:lnTo>
                    <a:pt x="1385" y="1381"/>
                  </a:lnTo>
                  <a:lnTo>
                    <a:pt x="1355" y="1405"/>
                  </a:lnTo>
                  <a:lnTo>
                    <a:pt x="1321" y="1419"/>
                  </a:lnTo>
                  <a:lnTo>
                    <a:pt x="1283" y="1423"/>
                  </a:lnTo>
                  <a:lnTo>
                    <a:pt x="143" y="1423"/>
                  </a:lnTo>
                  <a:lnTo>
                    <a:pt x="105" y="1419"/>
                  </a:lnTo>
                  <a:lnTo>
                    <a:pt x="71" y="1405"/>
                  </a:lnTo>
                  <a:lnTo>
                    <a:pt x="42" y="1381"/>
                  </a:lnTo>
                  <a:lnTo>
                    <a:pt x="20" y="1353"/>
                  </a:lnTo>
                  <a:lnTo>
                    <a:pt x="6" y="1320"/>
                  </a:lnTo>
                  <a:lnTo>
                    <a:pt x="0" y="1282"/>
                  </a:lnTo>
                  <a:lnTo>
                    <a:pt x="0" y="141"/>
                  </a:lnTo>
                  <a:lnTo>
                    <a:pt x="6" y="103"/>
                  </a:lnTo>
                  <a:lnTo>
                    <a:pt x="20" y="69"/>
                  </a:lnTo>
                  <a:lnTo>
                    <a:pt x="42" y="41"/>
                  </a:lnTo>
                  <a:lnTo>
                    <a:pt x="71" y="17"/>
                  </a:lnTo>
                  <a:lnTo>
                    <a:pt x="105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20">
              <a:extLst>
                <a:ext uri="{FF2B5EF4-FFF2-40B4-BE49-F238E27FC236}">
                  <a16:creationId xmlns:a16="http://schemas.microsoft.com/office/drawing/2014/main" id="{77EB52FF-0FD2-FF4C-8340-490BCA37148B}"/>
                </a:ext>
              </a:extLst>
            </p:cNvPr>
            <p:cNvSpPr/>
            <p:nvPr/>
          </p:nvSpPr>
          <p:spPr>
            <a:xfrm>
              <a:off x="2263775" y="3825876"/>
              <a:ext cx="2036763" cy="2036763"/>
            </a:xfrm>
            <a:custGeom>
              <a:avLst/>
              <a:gdLst/>
              <a:ahLst/>
              <a:cxnLst/>
              <a:rect l="0" t="0" r="0" b="0"/>
              <a:pathLst>
                <a:path w="2567" h="2564" extrusionOk="0">
                  <a:moveTo>
                    <a:pt x="1284" y="0"/>
                  </a:moveTo>
                  <a:lnTo>
                    <a:pt x="1321" y="6"/>
                  </a:lnTo>
                  <a:lnTo>
                    <a:pt x="1357" y="20"/>
                  </a:lnTo>
                  <a:lnTo>
                    <a:pt x="1385" y="42"/>
                  </a:lnTo>
                  <a:lnTo>
                    <a:pt x="1407" y="71"/>
                  </a:lnTo>
                  <a:lnTo>
                    <a:pt x="1423" y="105"/>
                  </a:lnTo>
                  <a:lnTo>
                    <a:pt x="1427" y="143"/>
                  </a:lnTo>
                  <a:lnTo>
                    <a:pt x="1423" y="181"/>
                  </a:lnTo>
                  <a:lnTo>
                    <a:pt x="1407" y="215"/>
                  </a:lnTo>
                  <a:lnTo>
                    <a:pt x="1385" y="242"/>
                  </a:lnTo>
                  <a:lnTo>
                    <a:pt x="1357" y="266"/>
                  </a:lnTo>
                  <a:lnTo>
                    <a:pt x="1321" y="280"/>
                  </a:lnTo>
                  <a:lnTo>
                    <a:pt x="1284" y="284"/>
                  </a:lnTo>
                  <a:lnTo>
                    <a:pt x="1176" y="290"/>
                  </a:lnTo>
                  <a:lnTo>
                    <a:pt x="1071" y="308"/>
                  </a:lnTo>
                  <a:lnTo>
                    <a:pt x="969" y="336"/>
                  </a:lnTo>
                  <a:lnTo>
                    <a:pt x="872" y="374"/>
                  </a:lnTo>
                  <a:lnTo>
                    <a:pt x="780" y="421"/>
                  </a:lnTo>
                  <a:lnTo>
                    <a:pt x="695" y="477"/>
                  </a:lnTo>
                  <a:lnTo>
                    <a:pt x="615" y="543"/>
                  </a:lnTo>
                  <a:lnTo>
                    <a:pt x="543" y="614"/>
                  </a:lnTo>
                  <a:lnTo>
                    <a:pt x="480" y="694"/>
                  </a:lnTo>
                  <a:lnTo>
                    <a:pt x="422" y="779"/>
                  </a:lnTo>
                  <a:lnTo>
                    <a:pt x="374" y="871"/>
                  </a:lnTo>
                  <a:lnTo>
                    <a:pt x="336" y="968"/>
                  </a:lnTo>
                  <a:lnTo>
                    <a:pt x="309" y="1069"/>
                  </a:lnTo>
                  <a:lnTo>
                    <a:pt x="293" y="1173"/>
                  </a:lnTo>
                  <a:lnTo>
                    <a:pt x="287" y="1282"/>
                  </a:lnTo>
                  <a:lnTo>
                    <a:pt x="293" y="1392"/>
                  </a:lnTo>
                  <a:lnTo>
                    <a:pt x="309" y="1497"/>
                  </a:lnTo>
                  <a:lnTo>
                    <a:pt x="336" y="1596"/>
                  </a:lnTo>
                  <a:lnTo>
                    <a:pt x="374" y="1694"/>
                  </a:lnTo>
                  <a:lnTo>
                    <a:pt x="422" y="1785"/>
                  </a:lnTo>
                  <a:lnTo>
                    <a:pt x="480" y="1871"/>
                  </a:lnTo>
                  <a:lnTo>
                    <a:pt x="543" y="1950"/>
                  </a:lnTo>
                  <a:lnTo>
                    <a:pt x="615" y="2022"/>
                  </a:lnTo>
                  <a:lnTo>
                    <a:pt x="695" y="2087"/>
                  </a:lnTo>
                  <a:lnTo>
                    <a:pt x="780" y="2143"/>
                  </a:lnTo>
                  <a:lnTo>
                    <a:pt x="872" y="2191"/>
                  </a:lnTo>
                  <a:lnTo>
                    <a:pt x="969" y="2228"/>
                  </a:lnTo>
                  <a:lnTo>
                    <a:pt x="1071" y="2256"/>
                  </a:lnTo>
                  <a:lnTo>
                    <a:pt x="1176" y="2274"/>
                  </a:lnTo>
                  <a:lnTo>
                    <a:pt x="1284" y="2280"/>
                  </a:lnTo>
                  <a:lnTo>
                    <a:pt x="1393" y="2274"/>
                  </a:lnTo>
                  <a:lnTo>
                    <a:pt x="1498" y="2256"/>
                  </a:lnTo>
                  <a:lnTo>
                    <a:pt x="1600" y="2228"/>
                  </a:lnTo>
                  <a:lnTo>
                    <a:pt x="1695" y="2191"/>
                  </a:lnTo>
                  <a:lnTo>
                    <a:pt x="1787" y="2143"/>
                  </a:lnTo>
                  <a:lnTo>
                    <a:pt x="1875" y="2087"/>
                  </a:lnTo>
                  <a:lnTo>
                    <a:pt x="1952" y="2022"/>
                  </a:lnTo>
                  <a:lnTo>
                    <a:pt x="2026" y="1950"/>
                  </a:lnTo>
                  <a:lnTo>
                    <a:pt x="2089" y="1871"/>
                  </a:lnTo>
                  <a:lnTo>
                    <a:pt x="2145" y="1785"/>
                  </a:lnTo>
                  <a:lnTo>
                    <a:pt x="2193" y="1694"/>
                  </a:lnTo>
                  <a:lnTo>
                    <a:pt x="2231" y="1596"/>
                  </a:lnTo>
                  <a:lnTo>
                    <a:pt x="2259" y="1497"/>
                  </a:lnTo>
                  <a:lnTo>
                    <a:pt x="2276" y="1392"/>
                  </a:lnTo>
                  <a:lnTo>
                    <a:pt x="2282" y="1282"/>
                  </a:lnTo>
                  <a:lnTo>
                    <a:pt x="2288" y="1244"/>
                  </a:lnTo>
                  <a:lnTo>
                    <a:pt x="2302" y="1211"/>
                  </a:lnTo>
                  <a:lnTo>
                    <a:pt x="2324" y="1181"/>
                  </a:lnTo>
                  <a:lnTo>
                    <a:pt x="2354" y="1159"/>
                  </a:lnTo>
                  <a:lnTo>
                    <a:pt x="2388" y="1145"/>
                  </a:lnTo>
                  <a:lnTo>
                    <a:pt x="2426" y="1139"/>
                  </a:lnTo>
                  <a:lnTo>
                    <a:pt x="2463" y="1145"/>
                  </a:lnTo>
                  <a:lnTo>
                    <a:pt x="2497" y="1159"/>
                  </a:lnTo>
                  <a:lnTo>
                    <a:pt x="2525" y="1181"/>
                  </a:lnTo>
                  <a:lnTo>
                    <a:pt x="2549" y="1211"/>
                  </a:lnTo>
                  <a:lnTo>
                    <a:pt x="2563" y="1244"/>
                  </a:lnTo>
                  <a:lnTo>
                    <a:pt x="2567" y="1282"/>
                  </a:lnTo>
                  <a:lnTo>
                    <a:pt x="2561" y="1405"/>
                  </a:lnTo>
                  <a:lnTo>
                    <a:pt x="2545" y="1525"/>
                  </a:lnTo>
                  <a:lnTo>
                    <a:pt x="2517" y="1642"/>
                  </a:lnTo>
                  <a:lnTo>
                    <a:pt x="2477" y="1753"/>
                  </a:lnTo>
                  <a:lnTo>
                    <a:pt x="2430" y="1861"/>
                  </a:lnTo>
                  <a:lnTo>
                    <a:pt x="2372" y="1962"/>
                  </a:lnTo>
                  <a:lnTo>
                    <a:pt x="2306" y="2058"/>
                  </a:lnTo>
                  <a:lnTo>
                    <a:pt x="2231" y="2147"/>
                  </a:lnTo>
                  <a:lnTo>
                    <a:pt x="2149" y="2228"/>
                  </a:lnTo>
                  <a:lnTo>
                    <a:pt x="2060" y="2302"/>
                  </a:lnTo>
                  <a:lnTo>
                    <a:pt x="1964" y="2370"/>
                  </a:lnTo>
                  <a:lnTo>
                    <a:pt x="1863" y="2427"/>
                  </a:lnTo>
                  <a:lnTo>
                    <a:pt x="1757" y="2475"/>
                  </a:lnTo>
                  <a:lnTo>
                    <a:pt x="1644" y="2513"/>
                  </a:lnTo>
                  <a:lnTo>
                    <a:pt x="1528" y="2541"/>
                  </a:lnTo>
                  <a:lnTo>
                    <a:pt x="1407" y="2559"/>
                  </a:lnTo>
                  <a:lnTo>
                    <a:pt x="1284" y="2564"/>
                  </a:lnTo>
                  <a:lnTo>
                    <a:pt x="1160" y="2559"/>
                  </a:lnTo>
                  <a:lnTo>
                    <a:pt x="1041" y="2541"/>
                  </a:lnTo>
                  <a:lnTo>
                    <a:pt x="925" y="2513"/>
                  </a:lnTo>
                  <a:lnTo>
                    <a:pt x="812" y="2475"/>
                  </a:lnTo>
                  <a:lnTo>
                    <a:pt x="705" y="2427"/>
                  </a:lnTo>
                  <a:lnTo>
                    <a:pt x="603" y="2370"/>
                  </a:lnTo>
                  <a:lnTo>
                    <a:pt x="508" y="2302"/>
                  </a:lnTo>
                  <a:lnTo>
                    <a:pt x="420" y="2228"/>
                  </a:lnTo>
                  <a:lnTo>
                    <a:pt x="336" y="2147"/>
                  </a:lnTo>
                  <a:lnTo>
                    <a:pt x="263" y="2058"/>
                  </a:lnTo>
                  <a:lnTo>
                    <a:pt x="197" y="1962"/>
                  </a:lnTo>
                  <a:lnTo>
                    <a:pt x="140" y="1861"/>
                  </a:lnTo>
                  <a:lnTo>
                    <a:pt x="92" y="1753"/>
                  </a:lnTo>
                  <a:lnTo>
                    <a:pt x="52" y="1642"/>
                  </a:lnTo>
                  <a:lnTo>
                    <a:pt x="24" y="1525"/>
                  </a:lnTo>
                  <a:lnTo>
                    <a:pt x="6" y="1405"/>
                  </a:lnTo>
                  <a:lnTo>
                    <a:pt x="0" y="1282"/>
                  </a:lnTo>
                  <a:lnTo>
                    <a:pt x="6" y="1159"/>
                  </a:lnTo>
                  <a:lnTo>
                    <a:pt x="24" y="1040"/>
                  </a:lnTo>
                  <a:lnTo>
                    <a:pt x="52" y="922"/>
                  </a:lnTo>
                  <a:lnTo>
                    <a:pt x="92" y="811"/>
                  </a:lnTo>
                  <a:lnTo>
                    <a:pt x="140" y="704"/>
                  </a:lnTo>
                  <a:lnTo>
                    <a:pt x="197" y="602"/>
                  </a:lnTo>
                  <a:lnTo>
                    <a:pt x="263" y="507"/>
                  </a:lnTo>
                  <a:lnTo>
                    <a:pt x="336" y="417"/>
                  </a:lnTo>
                  <a:lnTo>
                    <a:pt x="420" y="336"/>
                  </a:lnTo>
                  <a:lnTo>
                    <a:pt x="508" y="262"/>
                  </a:lnTo>
                  <a:lnTo>
                    <a:pt x="603" y="195"/>
                  </a:lnTo>
                  <a:lnTo>
                    <a:pt x="705" y="137"/>
                  </a:lnTo>
                  <a:lnTo>
                    <a:pt x="812" y="89"/>
                  </a:lnTo>
                  <a:lnTo>
                    <a:pt x="925" y="52"/>
                  </a:lnTo>
                  <a:lnTo>
                    <a:pt x="1041" y="24"/>
                  </a:lnTo>
                  <a:lnTo>
                    <a:pt x="1160" y="6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21">
              <a:extLst>
                <a:ext uri="{FF2B5EF4-FFF2-40B4-BE49-F238E27FC236}">
                  <a16:creationId xmlns:a16="http://schemas.microsoft.com/office/drawing/2014/main" id="{31426F78-E6BA-5548-B6D3-940DE37D6B91}"/>
                </a:ext>
              </a:extLst>
            </p:cNvPr>
            <p:cNvSpPr/>
            <p:nvPr/>
          </p:nvSpPr>
          <p:spPr>
            <a:xfrm>
              <a:off x="1584325" y="3825876"/>
              <a:ext cx="227013" cy="2036763"/>
            </a:xfrm>
            <a:custGeom>
              <a:avLst/>
              <a:gdLst/>
              <a:ahLst/>
              <a:cxnLst/>
              <a:rect l="0" t="0" r="0" b="0"/>
              <a:pathLst>
                <a:path w="286" h="2564" extrusionOk="0">
                  <a:moveTo>
                    <a:pt x="143" y="0"/>
                  </a:moveTo>
                  <a:lnTo>
                    <a:pt x="181" y="6"/>
                  </a:lnTo>
                  <a:lnTo>
                    <a:pt x="215" y="20"/>
                  </a:lnTo>
                  <a:lnTo>
                    <a:pt x="244" y="42"/>
                  </a:lnTo>
                  <a:lnTo>
                    <a:pt x="266" y="71"/>
                  </a:lnTo>
                  <a:lnTo>
                    <a:pt x="280" y="105"/>
                  </a:lnTo>
                  <a:lnTo>
                    <a:pt x="286" y="143"/>
                  </a:lnTo>
                  <a:lnTo>
                    <a:pt x="286" y="2421"/>
                  </a:lnTo>
                  <a:lnTo>
                    <a:pt x="280" y="2459"/>
                  </a:lnTo>
                  <a:lnTo>
                    <a:pt x="266" y="2495"/>
                  </a:lnTo>
                  <a:lnTo>
                    <a:pt x="244" y="2523"/>
                  </a:lnTo>
                  <a:lnTo>
                    <a:pt x="215" y="2545"/>
                  </a:lnTo>
                  <a:lnTo>
                    <a:pt x="181" y="2559"/>
                  </a:lnTo>
                  <a:lnTo>
                    <a:pt x="143" y="2564"/>
                  </a:lnTo>
                  <a:lnTo>
                    <a:pt x="105" y="2559"/>
                  </a:lnTo>
                  <a:lnTo>
                    <a:pt x="71" y="2545"/>
                  </a:lnTo>
                  <a:lnTo>
                    <a:pt x="41" y="2523"/>
                  </a:lnTo>
                  <a:lnTo>
                    <a:pt x="20" y="2495"/>
                  </a:lnTo>
                  <a:lnTo>
                    <a:pt x="6" y="2459"/>
                  </a:lnTo>
                  <a:lnTo>
                    <a:pt x="0" y="2421"/>
                  </a:lnTo>
                  <a:lnTo>
                    <a:pt x="0" y="143"/>
                  </a:lnTo>
                  <a:lnTo>
                    <a:pt x="6" y="105"/>
                  </a:lnTo>
                  <a:lnTo>
                    <a:pt x="20" y="71"/>
                  </a:lnTo>
                  <a:lnTo>
                    <a:pt x="41" y="42"/>
                  </a:lnTo>
                  <a:lnTo>
                    <a:pt x="71" y="20"/>
                  </a:lnTo>
                  <a:lnTo>
                    <a:pt x="105" y="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22">
              <a:extLst>
                <a:ext uri="{FF2B5EF4-FFF2-40B4-BE49-F238E27FC236}">
                  <a16:creationId xmlns:a16="http://schemas.microsoft.com/office/drawing/2014/main" id="{7107B8F2-D5D0-6748-8C6C-DDA190EA125D}"/>
                </a:ext>
              </a:extLst>
            </p:cNvPr>
            <p:cNvSpPr/>
            <p:nvPr/>
          </p:nvSpPr>
          <p:spPr>
            <a:xfrm>
              <a:off x="1131888" y="4505326"/>
              <a:ext cx="227013" cy="1357313"/>
            </a:xfrm>
            <a:custGeom>
              <a:avLst/>
              <a:gdLst/>
              <a:ahLst/>
              <a:cxnLst/>
              <a:rect l="0" t="0" r="0" b="0"/>
              <a:pathLst>
                <a:path w="284" h="1709" extrusionOk="0">
                  <a:moveTo>
                    <a:pt x="141" y="0"/>
                  </a:moveTo>
                  <a:lnTo>
                    <a:pt x="179" y="6"/>
                  </a:lnTo>
                  <a:lnTo>
                    <a:pt x="214" y="20"/>
                  </a:lnTo>
                  <a:lnTo>
                    <a:pt x="242" y="41"/>
                  </a:lnTo>
                  <a:lnTo>
                    <a:pt x="264" y="71"/>
                  </a:lnTo>
                  <a:lnTo>
                    <a:pt x="278" y="105"/>
                  </a:lnTo>
                  <a:lnTo>
                    <a:pt x="284" y="143"/>
                  </a:lnTo>
                  <a:lnTo>
                    <a:pt x="284" y="1566"/>
                  </a:lnTo>
                  <a:lnTo>
                    <a:pt x="278" y="1604"/>
                  </a:lnTo>
                  <a:lnTo>
                    <a:pt x="264" y="1640"/>
                  </a:lnTo>
                  <a:lnTo>
                    <a:pt x="242" y="1668"/>
                  </a:lnTo>
                  <a:lnTo>
                    <a:pt x="214" y="1690"/>
                  </a:lnTo>
                  <a:lnTo>
                    <a:pt x="179" y="1704"/>
                  </a:lnTo>
                  <a:lnTo>
                    <a:pt x="141" y="1709"/>
                  </a:lnTo>
                  <a:lnTo>
                    <a:pt x="103" y="1704"/>
                  </a:lnTo>
                  <a:lnTo>
                    <a:pt x="69" y="1690"/>
                  </a:lnTo>
                  <a:lnTo>
                    <a:pt x="41" y="1668"/>
                  </a:lnTo>
                  <a:lnTo>
                    <a:pt x="18" y="1640"/>
                  </a:lnTo>
                  <a:lnTo>
                    <a:pt x="4" y="1604"/>
                  </a:lnTo>
                  <a:lnTo>
                    <a:pt x="0" y="1566"/>
                  </a:lnTo>
                  <a:lnTo>
                    <a:pt x="0" y="143"/>
                  </a:lnTo>
                  <a:lnTo>
                    <a:pt x="4" y="105"/>
                  </a:lnTo>
                  <a:lnTo>
                    <a:pt x="18" y="71"/>
                  </a:lnTo>
                  <a:lnTo>
                    <a:pt x="41" y="41"/>
                  </a:lnTo>
                  <a:lnTo>
                    <a:pt x="69" y="20"/>
                  </a:lnTo>
                  <a:lnTo>
                    <a:pt x="103" y="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23">
              <a:extLst>
                <a:ext uri="{FF2B5EF4-FFF2-40B4-BE49-F238E27FC236}">
                  <a16:creationId xmlns:a16="http://schemas.microsoft.com/office/drawing/2014/main" id="{A1EE6A5D-FE13-EE40-A8B4-3AB0B6EF065B}"/>
                </a:ext>
              </a:extLst>
            </p:cNvPr>
            <p:cNvSpPr/>
            <p:nvPr/>
          </p:nvSpPr>
          <p:spPr>
            <a:xfrm>
              <a:off x="679450" y="4957763"/>
              <a:ext cx="225425" cy="904875"/>
            </a:xfrm>
            <a:custGeom>
              <a:avLst/>
              <a:gdLst/>
              <a:ahLst/>
              <a:cxnLst/>
              <a:rect l="0" t="0" r="0" b="0"/>
              <a:pathLst>
                <a:path w="284" h="1139" extrusionOk="0">
                  <a:moveTo>
                    <a:pt x="143" y="0"/>
                  </a:moveTo>
                  <a:lnTo>
                    <a:pt x="181" y="4"/>
                  </a:lnTo>
                  <a:lnTo>
                    <a:pt x="214" y="18"/>
                  </a:lnTo>
                  <a:lnTo>
                    <a:pt x="242" y="42"/>
                  </a:lnTo>
                  <a:lnTo>
                    <a:pt x="266" y="70"/>
                  </a:lnTo>
                  <a:lnTo>
                    <a:pt x="280" y="104"/>
                  </a:lnTo>
                  <a:lnTo>
                    <a:pt x="284" y="141"/>
                  </a:lnTo>
                  <a:lnTo>
                    <a:pt x="284" y="996"/>
                  </a:lnTo>
                  <a:lnTo>
                    <a:pt x="280" y="1034"/>
                  </a:lnTo>
                  <a:lnTo>
                    <a:pt x="266" y="1070"/>
                  </a:lnTo>
                  <a:lnTo>
                    <a:pt x="242" y="1098"/>
                  </a:lnTo>
                  <a:lnTo>
                    <a:pt x="214" y="1120"/>
                  </a:lnTo>
                  <a:lnTo>
                    <a:pt x="181" y="1134"/>
                  </a:lnTo>
                  <a:lnTo>
                    <a:pt x="143" y="1139"/>
                  </a:lnTo>
                  <a:lnTo>
                    <a:pt x="105" y="1134"/>
                  </a:lnTo>
                  <a:lnTo>
                    <a:pt x="71" y="1120"/>
                  </a:lnTo>
                  <a:lnTo>
                    <a:pt x="41" y="1098"/>
                  </a:lnTo>
                  <a:lnTo>
                    <a:pt x="19" y="1070"/>
                  </a:lnTo>
                  <a:lnTo>
                    <a:pt x="6" y="1034"/>
                  </a:lnTo>
                  <a:lnTo>
                    <a:pt x="0" y="996"/>
                  </a:lnTo>
                  <a:lnTo>
                    <a:pt x="0" y="141"/>
                  </a:lnTo>
                  <a:lnTo>
                    <a:pt x="6" y="104"/>
                  </a:lnTo>
                  <a:lnTo>
                    <a:pt x="19" y="70"/>
                  </a:lnTo>
                  <a:lnTo>
                    <a:pt x="41" y="42"/>
                  </a:lnTo>
                  <a:lnTo>
                    <a:pt x="71" y="18"/>
                  </a:lnTo>
                  <a:lnTo>
                    <a:pt x="105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Shape 325">
            <a:extLst>
              <a:ext uri="{FF2B5EF4-FFF2-40B4-BE49-F238E27FC236}">
                <a16:creationId xmlns:a16="http://schemas.microsoft.com/office/drawing/2014/main" id="{FD5C501F-71CE-1542-B777-229956A4694D}"/>
              </a:ext>
            </a:extLst>
          </p:cNvPr>
          <p:cNvSpPr txBox="1"/>
          <p:nvPr/>
        </p:nvSpPr>
        <p:spPr>
          <a:xfrm>
            <a:off x="8552852" y="2297982"/>
            <a:ext cx="4388536" cy="60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464E7E"/>
                </a:solidFill>
                <a:effectLst/>
                <a:uLnTx/>
                <a:uFillTx/>
                <a:latin typeface="FS Elliot Pro" panose="02000503040000020004" pitchFamily="50" charset="0"/>
                <a:ea typeface="Arial"/>
                <a:cs typeface="Arial"/>
                <a:sym typeface="Arial"/>
              </a:rPr>
              <a:t>Story of Contribution</a:t>
            </a:r>
          </a:p>
        </p:txBody>
      </p:sp>
      <p:sp>
        <p:nvSpPr>
          <p:cNvPr id="40" name="Shape 326">
            <a:extLst>
              <a:ext uri="{FF2B5EF4-FFF2-40B4-BE49-F238E27FC236}">
                <a16:creationId xmlns:a16="http://schemas.microsoft.com/office/drawing/2014/main" id="{50CC85CE-02E1-2B43-8622-538B0BF02D89}"/>
              </a:ext>
            </a:extLst>
          </p:cNvPr>
          <p:cNvSpPr txBox="1"/>
          <p:nvPr/>
        </p:nvSpPr>
        <p:spPr>
          <a:xfrm>
            <a:off x="8646135" y="3966227"/>
            <a:ext cx="5882649" cy="66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Tx/>
              <a:buNone/>
              <a:tabLst/>
              <a:defRPr/>
            </a:pPr>
            <a:r>
              <a:rPr lang="en-US" sz="2600" b="1" kern="0" dirty="0">
                <a:solidFill>
                  <a:srgbClr val="45C4B5"/>
                </a:solidFill>
                <a:latin typeface="FS Elliot Pro" panose="02000503040000020004" pitchFamily="50" charset="0"/>
                <a:cs typeface="Arial"/>
                <a:sym typeface="Arial"/>
              </a:rPr>
              <a:t>Demo</a:t>
            </a: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rgbClr val="45C4B5"/>
              </a:solidFill>
              <a:effectLst/>
              <a:uLnTx/>
              <a:uFillTx/>
              <a:latin typeface="FS Elliot Pro" panose="02000503040000020004" pitchFamily="50" charset="0"/>
              <a:cs typeface="Arial"/>
              <a:sym typeface="Arial"/>
            </a:endParaRPr>
          </a:p>
        </p:txBody>
      </p:sp>
      <p:pic>
        <p:nvPicPr>
          <p:cNvPr id="41" name="Shape 327" descr="Repeat">
            <a:extLst>
              <a:ext uri="{FF2B5EF4-FFF2-40B4-BE49-F238E27FC236}">
                <a16:creationId xmlns:a16="http://schemas.microsoft.com/office/drawing/2014/main" id="{7EBEB8BE-467F-8E48-8011-652B76B385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2199" y="2253919"/>
            <a:ext cx="717961" cy="71796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292">
            <a:extLst>
              <a:ext uri="{FF2B5EF4-FFF2-40B4-BE49-F238E27FC236}">
                <a16:creationId xmlns:a16="http://schemas.microsoft.com/office/drawing/2014/main" id="{7398655C-5148-5E4A-BB84-881ED119A352}"/>
              </a:ext>
            </a:extLst>
          </p:cNvPr>
          <p:cNvSpPr/>
          <p:nvPr/>
        </p:nvSpPr>
        <p:spPr>
          <a:xfrm>
            <a:off x="5811629" y="5764153"/>
            <a:ext cx="345571" cy="371813"/>
          </a:xfrm>
          <a:prstGeom prst="diamond">
            <a:avLst/>
          </a:prstGeom>
          <a:solidFill>
            <a:srgbClr val="0070C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43" name="Shape 296">
            <a:extLst>
              <a:ext uri="{FF2B5EF4-FFF2-40B4-BE49-F238E27FC236}">
                <a16:creationId xmlns:a16="http://schemas.microsoft.com/office/drawing/2014/main" id="{3A926866-3D6C-3148-A4FA-213098135E07}"/>
              </a:ext>
            </a:extLst>
          </p:cNvPr>
          <p:cNvSpPr/>
          <p:nvPr/>
        </p:nvSpPr>
        <p:spPr>
          <a:xfrm>
            <a:off x="6530252" y="5161205"/>
            <a:ext cx="1300653" cy="130065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pic>
        <p:nvPicPr>
          <p:cNvPr id="44" name="Shape 328" descr="Playbook">
            <a:extLst>
              <a:ext uri="{FF2B5EF4-FFF2-40B4-BE49-F238E27FC236}">
                <a16:creationId xmlns:a16="http://schemas.microsoft.com/office/drawing/2014/main" id="{B2FB96D5-55AB-B04C-A1E2-D0DEF4B632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3693" y="5424184"/>
            <a:ext cx="774694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324">
            <a:extLst>
              <a:ext uri="{FF2B5EF4-FFF2-40B4-BE49-F238E27FC236}">
                <a16:creationId xmlns:a16="http://schemas.microsoft.com/office/drawing/2014/main" id="{534C136F-30C8-884D-93AF-1D8BBE8C795D}"/>
              </a:ext>
            </a:extLst>
          </p:cNvPr>
          <p:cNvSpPr txBox="1"/>
          <p:nvPr/>
        </p:nvSpPr>
        <p:spPr>
          <a:xfrm>
            <a:off x="8064346" y="5566863"/>
            <a:ext cx="3900251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S Elliot Pro" panose="02000503040000020004" pitchFamily="50" charset="0"/>
                <a:cs typeface="Arial"/>
                <a:sym typeface="Arial"/>
              </a:rPr>
              <a:t>What to do Next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FS Elliot Pro" panose="02000503040000020004" pitchFamily="50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6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00">
            <a:extLst>
              <a:ext uri="{FF2B5EF4-FFF2-40B4-BE49-F238E27FC236}">
                <a16:creationId xmlns:a16="http://schemas.microsoft.com/office/drawing/2014/main" id="{3A53C72E-BBBD-854C-B6BF-4E1841B1988F}"/>
              </a:ext>
            </a:extLst>
          </p:cNvPr>
          <p:cNvSpPr/>
          <p:nvPr/>
        </p:nvSpPr>
        <p:spPr>
          <a:xfrm>
            <a:off x="473243" y="370693"/>
            <a:ext cx="1300653" cy="1300653"/>
          </a:xfrm>
          <a:prstGeom prst="ellipse">
            <a:avLst/>
          </a:prstGeom>
          <a:solidFill>
            <a:srgbClr val="0091D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16" name="Shape 301">
            <a:extLst>
              <a:ext uri="{FF2B5EF4-FFF2-40B4-BE49-F238E27FC236}">
                <a16:creationId xmlns:a16="http://schemas.microsoft.com/office/drawing/2014/main" id="{756DFFBF-88BF-CA40-8273-D47F108F6C24}"/>
              </a:ext>
            </a:extLst>
          </p:cNvPr>
          <p:cNvSpPr txBox="1"/>
          <p:nvPr/>
        </p:nvSpPr>
        <p:spPr>
          <a:xfrm>
            <a:off x="1985108" y="702494"/>
            <a:ext cx="5514003" cy="66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DA"/>
              </a:buClr>
              <a:buSzPts val="32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91DA"/>
                </a:solidFill>
                <a:effectLst/>
                <a:uLnTx/>
                <a:uFillTx/>
                <a:latin typeface="FS Elliot Pro" panose="02000503040000020004" pitchFamily="50" charset="0"/>
                <a:ea typeface="Arial"/>
                <a:cs typeface="Arial"/>
                <a:sym typeface="Arial"/>
              </a:rPr>
              <a:t>Project </a:t>
            </a:r>
            <a:r>
              <a:rPr lang="en-US" sz="2600" b="1" kern="0" dirty="0">
                <a:solidFill>
                  <a:srgbClr val="0091DA"/>
                </a:solidFill>
                <a:latin typeface="FS Elliot Pro" panose="02000503040000020004" pitchFamily="50" charset="0"/>
                <a:ea typeface="Arial"/>
                <a:cs typeface="Arial"/>
                <a:sym typeface="Arial"/>
              </a:rPr>
              <a:t>Overview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S Elliot Pro" panose="02000503040000020004" pitchFamily="50" charset="0"/>
              <a:cs typeface="Arial"/>
              <a:sym typeface="Arial"/>
            </a:endParaRPr>
          </a:p>
        </p:txBody>
      </p:sp>
      <p:grpSp>
        <p:nvGrpSpPr>
          <p:cNvPr id="17" name="Shape 302">
            <a:extLst>
              <a:ext uri="{FF2B5EF4-FFF2-40B4-BE49-F238E27FC236}">
                <a16:creationId xmlns:a16="http://schemas.microsoft.com/office/drawing/2014/main" id="{3529BA38-B1B0-8A49-A631-E70E68400D34}"/>
              </a:ext>
            </a:extLst>
          </p:cNvPr>
          <p:cNvGrpSpPr/>
          <p:nvPr/>
        </p:nvGrpSpPr>
        <p:grpSpPr>
          <a:xfrm>
            <a:off x="865421" y="820388"/>
            <a:ext cx="596706" cy="401262"/>
            <a:chOff x="-601663" y="4746625"/>
            <a:chExt cx="5207001" cy="3254381"/>
          </a:xfrm>
        </p:grpSpPr>
        <p:sp>
          <p:nvSpPr>
            <p:cNvPr id="18" name="Shape 303">
              <a:extLst>
                <a:ext uri="{FF2B5EF4-FFF2-40B4-BE49-F238E27FC236}">
                  <a16:creationId xmlns:a16="http://schemas.microsoft.com/office/drawing/2014/main" id="{FEA0DB48-0250-8640-BC31-C43C649FB18D}"/>
                </a:ext>
              </a:extLst>
            </p:cNvPr>
            <p:cNvSpPr/>
            <p:nvPr/>
          </p:nvSpPr>
          <p:spPr>
            <a:xfrm>
              <a:off x="158752" y="4976810"/>
              <a:ext cx="3387720" cy="3024196"/>
            </a:xfrm>
            <a:custGeom>
              <a:avLst/>
              <a:gdLst/>
              <a:ahLst/>
              <a:cxnLst/>
              <a:rect l="0" t="0" r="0" b="0"/>
              <a:pathLst>
                <a:path w="4270" h="3809" extrusionOk="0">
                  <a:moveTo>
                    <a:pt x="2435" y="0"/>
                  </a:moveTo>
                  <a:lnTo>
                    <a:pt x="2525" y="8"/>
                  </a:lnTo>
                  <a:lnTo>
                    <a:pt x="2616" y="25"/>
                  </a:lnTo>
                  <a:lnTo>
                    <a:pt x="2716" y="51"/>
                  </a:lnTo>
                  <a:lnTo>
                    <a:pt x="2817" y="85"/>
                  </a:lnTo>
                  <a:lnTo>
                    <a:pt x="2925" y="131"/>
                  </a:lnTo>
                  <a:lnTo>
                    <a:pt x="3020" y="173"/>
                  </a:lnTo>
                  <a:lnTo>
                    <a:pt x="3114" y="213"/>
                  </a:lnTo>
                  <a:lnTo>
                    <a:pt x="3207" y="252"/>
                  </a:lnTo>
                  <a:lnTo>
                    <a:pt x="3299" y="290"/>
                  </a:lnTo>
                  <a:lnTo>
                    <a:pt x="3387" y="326"/>
                  </a:lnTo>
                  <a:lnTo>
                    <a:pt x="3472" y="360"/>
                  </a:lnTo>
                  <a:lnTo>
                    <a:pt x="3554" y="392"/>
                  </a:lnTo>
                  <a:lnTo>
                    <a:pt x="3629" y="422"/>
                  </a:lnTo>
                  <a:lnTo>
                    <a:pt x="3701" y="449"/>
                  </a:lnTo>
                  <a:lnTo>
                    <a:pt x="3767" y="473"/>
                  </a:lnTo>
                  <a:lnTo>
                    <a:pt x="3826" y="495"/>
                  </a:lnTo>
                  <a:lnTo>
                    <a:pt x="3878" y="515"/>
                  </a:lnTo>
                  <a:lnTo>
                    <a:pt x="3922" y="531"/>
                  </a:lnTo>
                  <a:lnTo>
                    <a:pt x="3958" y="543"/>
                  </a:lnTo>
                  <a:lnTo>
                    <a:pt x="3983" y="553"/>
                  </a:lnTo>
                  <a:lnTo>
                    <a:pt x="4001" y="559"/>
                  </a:lnTo>
                  <a:lnTo>
                    <a:pt x="4007" y="561"/>
                  </a:lnTo>
                  <a:lnTo>
                    <a:pt x="4041" y="579"/>
                  </a:lnTo>
                  <a:lnTo>
                    <a:pt x="4067" y="603"/>
                  </a:lnTo>
                  <a:lnTo>
                    <a:pt x="4085" y="631"/>
                  </a:lnTo>
                  <a:lnTo>
                    <a:pt x="4097" y="664"/>
                  </a:lnTo>
                  <a:lnTo>
                    <a:pt x="4099" y="700"/>
                  </a:lnTo>
                  <a:lnTo>
                    <a:pt x="4091" y="736"/>
                  </a:lnTo>
                  <a:lnTo>
                    <a:pt x="4075" y="768"/>
                  </a:lnTo>
                  <a:lnTo>
                    <a:pt x="4051" y="794"/>
                  </a:lnTo>
                  <a:lnTo>
                    <a:pt x="4023" y="814"/>
                  </a:lnTo>
                  <a:lnTo>
                    <a:pt x="3989" y="826"/>
                  </a:lnTo>
                  <a:lnTo>
                    <a:pt x="3954" y="828"/>
                  </a:lnTo>
                  <a:lnTo>
                    <a:pt x="3918" y="820"/>
                  </a:lnTo>
                  <a:lnTo>
                    <a:pt x="3912" y="818"/>
                  </a:lnTo>
                  <a:lnTo>
                    <a:pt x="3894" y="812"/>
                  </a:lnTo>
                  <a:lnTo>
                    <a:pt x="3866" y="802"/>
                  </a:lnTo>
                  <a:lnTo>
                    <a:pt x="3830" y="788"/>
                  </a:lnTo>
                  <a:lnTo>
                    <a:pt x="3784" y="772"/>
                  </a:lnTo>
                  <a:lnTo>
                    <a:pt x="3733" y="752"/>
                  </a:lnTo>
                  <a:lnTo>
                    <a:pt x="3671" y="730"/>
                  </a:lnTo>
                  <a:lnTo>
                    <a:pt x="3605" y="704"/>
                  </a:lnTo>
                  <a:lnTo>
                    <a:pt x="3532" y="676"/>
                  </a:lnTo>
                  <a:lnTo>
                    <a:pt x="3454" y="646"/>
                  </a:lnTo>
                  <a:lnTo>
                    <a:pt x="3371" y="615"/>
                  </a:lnTo>
                  <a:lnTo>
                    <a:pt x="3285" y="579"/>
                  </a:lnTo>
                  <a:lnTo>
                    <a:pt x="3194" y="543"/>
                  </a:lnTo>
                  <a:lnTo>
                    <a:pt x="3102" y="505"/>
                  </a:lnTo>
                  <a:lnTo>
                    <a:pt x="3006" y="465"/>
                  </a:lnTo>
                  <a:lnTo>
                    <a:pt x="2911" y="424"/>
                  </a:lnTo>
                  <a:lnTo>
                    <a:pt x="2813" y="380"/>
                  </a:lnTo>
                  <a:lnTo>
                    <a:pt x="2720" y="342"/>
                  </a:lnTo>
                  <a:lnTo>
                    <a:pt x="2632" y="312"/>
                  </a:lnTo>
                  <a:lnTo>
                    <a:pt x="2551" y="290"/>
                  </a:lnTo>
                  <a:lnTo>
                    <a:pt x="2471" y="276"/>
                  </a:lnTo>
                  <a:lnTo>
                    <a:pt x="2398" y="274"/>
                  </a:lnTo>
                  <a:lnTo>
                    <a:pt x="2324" y="278"/>
                  </a:lnTo>
                  <a:lnTo>
                    <a:pt x="2254" y="292"/>
                  </a:lnTo>
                  <a:lnTo>
                    <a:pt x="2185" y="314"/>
                  </a:lnTo>
                  <a:lnTo>
                    <a:pt x="2117" y="346"/>
                  </a:lnTo>
                  <a:lnTo>
                    <a:pt x="2045" y="386"/>
                  </a:lnTo>
                  <a:lnTo>
                    <a:pt x="1974" y="435"/>
                  </a:lnTo>
                  <a:lnTo>
                    <a:pt x="1900" y="493"/>
                  </a:lnTo>
                  <a:lnTo>
                    <a:pt x="1825" y="559"/>
                  </a:lnTo>
                  <a:lnTo>
                    <a:pt x="1743" y="635"/>
                  </a:lnTo>
                  <a:lnTo>
                    <a:pt x="1655" y="720"/>
                  </a:lnTo>
                  <a:lnTo>
                    <a:pt x="1612" y="768"/>
                  </a:lnTo>
                  <a:lnTo>
                    <a:pt x="1568" y="820"/>
                  </a:lnTo>
                  <a:lnTo>
                    <a:pt x="1526" y="873"/>
                  </a:lnTo>
                  <a:lnTo>
                    <a:pt x="1488" y="929"/>
                  </a:lnTo>
                  <a:lnTo>
                    <a:pt x="1455" y="983"/>
                  </a:lnTo>
                  <a:lnTo>
                    <a:pt x="1425" y="1039"/>
                  </a:lnTo>
                  <a:lnTo>
                    <a:pt x="1399" y="1090"/>
                  </a:lnTo>
                  <a:lnTo>
                    <a:pt x="1379" y="1142"/>
                  </a:lnTo>
                  <a:lnTo>
                    <a:pt x="1363" y="1190"/>
                  </a:lnTo>
                  <a:lnTo>
                    <a:pt x="1353" y="1234"/>
                  </a:lnTo>
                  <a:lnTo>
                    <a:pt x="1351" y="1273"/>
                  </a:lnTo>
                  <a:lnTo>
                    <a:pt x="1355" y="1305"/>
                  </a:lnTo>
                  <a:lnTo>
                    <a:pt x="1359" y="1319"/>
                  </a:lnTo>
                  <a:lnTo>
                    <a:pt x="1367" y="1333"/>
                  </a:lnTo>
                  <a:lnTo>
                    <a:pt x="1383" y="1345"/>
                  </a:lnTo>
                  <a:lnTo>
                    <a:pt x="1409" y="1357"/>
                  </a:lnTo>
                  <a:lnTo>
                    <a:pt x="1447" y="1367"/>
                  </a:lnTo>
                  <a:lnTo>
                    <a:pt x="1488" y="1377"/>
                  </a:lnTo>
                  <a:lnTo>
                    <a:pt x="1532" y="1383"/>
                  </a:lnTo>
                  <a:lnTo>
                    <a:pt x="1578" y="1383"/>
                  </a:lnTo>
                  <a:lnTo>
                    <a:pt x="1626" y="1377"/>
                  </a:lnTo>
                  <a:lnTo>
                    <a:pt x="1675" y="1363"/>
                  </a:lnTo>
                  <a:lnTo>
                    <a:pt x="1725" y="1341"/>
                  </a:lnTo>
                  <a:lnTo>
                    <a:pt x="1777" y="1309"/>
                  </a:lnTo>
                  <a:lnTo>
                    <a:pt x="1831" y="1265"/>
                  </a:lnTo>
                  <a:lnTo>
                    <a:pt x="1882" y="1208"/>
                  </a:lnTo>
                  <a:lnTo>
                    <a:pt x="1936" y="1136"/>
                  </a:lnTo>
                  <a:lnTo>
                    <a:pt x="1956" y="1114"/>
                  </a:lnTo>
                  <a:lnTo>
                    <a:pt x="1980" y="1096"/>
                  </a:lnTo>
                  <a:lnTo>
                    <a:pt x="2006" y="1082"/>
                  </a:lnTo>
                  <a:lnTo>
                    <a:pt x="2035" y="1076"/>
                  </a:lnTo>
                  <a:lnTo>
                    <a:pt x="2077" y="1072"/>
                  </a:lnTo>
                  <a:lnTo>
                    <a:pt x="2109" y="1066"/>
                  </a:lnTo>
                  <a:lnTo>
                    <a:pt x="2137" y="1060"/>
                  </a:lnTo>
                  <a:lnTo>
                    <a:pt x="2161" y="1050"/>
                  </a:lnTo>
                  <a:lnTo>
                    <a:pt x="2189" y="1041"/>
                  </a:lnTo>
                  <a:lnTo>
                    <a:pt x="2219" y="1027"/>
                  </a:lnTo>
                  <a:lnTo>
                    <a:pt x="2248" y="1013"/>
                  </a:lnTo>
                  <a:lnTo>
                    <a:pt x="2280" y="999"/>
                  </a:lnTo>
                  <a:lnTo>
                    <a:pt x="2318" y="983"/>
                  </a:lnTo>
                  <a:lnTo>
                    <a:pt x="2362" y="967"/>
                  </a:lnTo>
                  <a:lnTo>
                    <a:pt x="2414" y="947"/>
                  </a:lnTo>
                  <a:lnTo>
                    <a:pt x="2443" y="941"/>
                  </a:lnTo>
                  <a:lnTo>
                    <a:pt x="2473" y="939"/>
                  </a:lnTo>
                  <a:lnTo>
                    <a:pt x="2503" y="947"/>
                  </a:lnTo>
                  <a:lnTo>
                    <a:pt x="2531" y="959"/>
                  </a:lnTo>
                  <a:lnTo>
                    <a:pt x="2557" y="979"/>
                  </a:lnTo>
                  <a:lnTo>
                    <a:pt x="2624" y="1047"/>
                  </a:lnTo>
                  <a:lnTo>
                    <a:pt x="2704" y="1116"/>
                  </a:lnTo>
                  <a:lnTo>
                    <a:pt x="2790" y="1192"/>
                  </a:lnTo>
                  <a:lnTo>
                    <a:pt x="2883" y="1269"/>
                  </a:lnTo>
                  <a:lnTo>
                    <a:pt x="2981" y="1351"/>
                  </a:lnTo>
                  <a:lnTo>
                    <a:pt x="3082" y="1435"/>
                  </a:lnTo>
                  <a:lnTo>
                    <a:pt x="3188" y="1520"/>
                  </a:lnTo>
                  <a:lnTo>
                    <a:pt x="3291" y="1602"/>
                  </a:lnTo>
                  <a:lnTo>
                    <a:pt x="3392" y="1685"/>
                  </a:lnTo>
                  <a:lnTo>
                    <a:pt x="3494" y="1769"/>
                  </a:lnTo>
                  <a:lnTo>
                    <a:pt x="3593" y="1853"/>
                  </a:lnTo>
                  <a:lnTo>
                    <a:pt x="3689" y="1934"/>
                  </a:lnTo>
                  <a:lnTo>
                    <a:pt x="3780" y="2014"/>
                  </a:lnTo>
                  <a:lnTo>
                    <a:pt x="3866" y="2093"/>
                  </a:lnTo>
                  <a:lnTo>
                    <a:pt x="3946" y="2171"/>
                  </a:lnTo>
                  <a:lnTo>
                    <a:pt x="4019" y="2247"/>
                  </a:lnTo>
                  <a:lnTo>
                    <a:pt x="4085" y="2320"/>
                  </a:lnTo>
                  <a:lnTo>
                    <a:pt x="4141" y="2390"/>
                  </a:lnTo>
                  <a:lnTo>
                    <a:pt x="4186" y="2458"/>
                  </a:lnTo>
                  <a:lnTo>
                    <a:pt x="4222" y="2521"/>
                  </a:lnTo>
                  <a:lnTo>
                    <a:pt x="4248" y="2583"/>
                  </a:lnTo>
                  <a:lnTo>
                    <a:pt x="4264" y="2649"/>
                  </a:lnTo>
                  <a:lnTo>
                    <a:pt x="4270" y="2712"/>
                  </a:lnTo>
                  <a:lnTo>
                    <a:pt x="4266" y="2776"/>
                  </a:lnTo>
                  <a:lnTo>
                    <a:pt x="4254" y="2838"/>
                  </a:lnTo>
                  <a:lnTo>
                    <a:pt x="4232" y="2896"/>
                  </a:lnTo>
                  <a:lnTo>
                    <a:pt x="4200" y="2953"/>
                  </a:lnTo>
                  <a:lnTo>
                    <a:pt x="4160" y="3005"/>
                  </a:lnTo>
                  <a:lnTo>
                    <a:pt x="4113" y="3053"/>
                  </a:lnTo>
                  <a:lnTo>
                    <a:pt x="4055" y="3095"/>
                  </a:lnTo>
                  <a:lnTo>
                    <a:pt x="3993" y="3128"/>
                  </a:lnTo>
                  <a:lnTo>
                    <a:pt x="3930" y="3150"/>
                  </a:lnTo>
                  <a:lnTo>
                    <a:pt x="3864" y="3162"/>
                  </a:lnTo>
                  <a:lnTo>
                    <a:pt x="3800" y="3164"/>
                  </a:lnTo>
                  <a:lnTo>
                    <a:pt x="3771" y="3222"/>
                  </a:lnTo>
                  <a:lnTo>
                    <a:pt x="3735" y="3276"/>
                  </a:lnTo>
                  <a:lnTo>
                    <a:pt x="3687" y="3323"/>
                  </a:lnTo>
                  <a:lnTo>
                    <a:pt x="3633" y="3365"/>
                  </a:lnTo>
                  <a:lnTo>
                    <a:pt x="3572" y="3403"/>
                  </a:lnTo>
                  <a:lnTo>
                    <a:pt x="3504" y="3431"/>
                  </a:lnTo>
                  <a:lnTo>
                    <a:pt x="3432" y="3451"/>
                  </a:lnTo>
                  <a:lnTo>
                    <a:pt x="3363" y="3461"/>
                  </a:lnTo>
                  <a:lnTo>
                    <a:pt x="3295" y="3461"/>
                  </a:lnTo>
                  <a:lnTo>
                    <a:pt x="3227" y="3453"/>
                  </a:lnTo>
                  <a:lnTo>
                    <a:pt x="3195" y="3509"/>
                  </a:lnTo>
                  <a:lnTo>
                    <a:pt x="3156" y="3562"/>
                  </a:lnTo>
                  <a:lnTo>
                    <a:pt x="3110" y="3610"/>
                  </a:lnTo>
                  <a:lnTo>
                    <a:pt x="3060" y="3652"/>
                  </a:lnTo>
                  <a:lnTo>
                    <a:pt x="3004" y="3688"/>
                  </a:lnTo>
                  <a:lnTo>
                    <a:pt x="2943" y="3716"/>
                  </a:lnTo>
                  <a:lnTo>
                    <a:pt x="2881" y="3735"/>
                  </a:lnTo>
                  <a:lnTo>
                    <a:pt x="2817" y="3745"/>
                  </a:lnTo>
                  <a:lnTo>
                    <a:pt x="2754" y="3745"/>
                  </a:lnTo>
                  <a:lnTo>
                    <a:pt x="2692" y="3735"/>
                  </a:lnTo>
                  <a:lnTo>
                    <a:pt x="2632" y="3718"/>
                  </a:lnTo>
                  <a:lnTo>
                    <a:pt x="2587" y="3751"/>
                  </a:lnTo>
                  <a:lnTo>
                    <a:pt x="2531" y="3777"/>
                  </a:lnTo>
                  <a:lnTo>
                    <a:pt x="2469" y="3795"/>
                  </a:lnTo>
                  <a:lnTo>
                    <a:pt x="2400" y="3805"/>
                  </a:lnTo>
                  <a:lnTo>
                    <a:pt x="2322" y="3809"/>
                  </a:lnTo>
                  <a:lnTo>
                    <a:pt x="2258" y="3805"/>
                  </a:lnTo>
                  <a:lnTo>
                    <a:pt x="2191" y="3793"/>
                  </a:lnTo>
                  <a:lnTo>
                    <a:pt x="2123" y="3777"/>
                  </a:lnTo>
                  <a:lnTo>
                    <a:pt x="2055" y="3755"/>
                  </a:lnTo>
                  <a:lnTo>
                    <a:pt x="1992" y="3729"/>
                  </a:lnTo>
                  <a:lnTo>
                    <a:pt x="1932" y="3704"/>
                  </a:lnTo>
                  <a:lnTo>
                    <a:pt x="1880" y="3676"/>
                  </a:lnTo>
                  <a:lnTo>
                    <a:pt x="1839" y="3650"/>
                  </a:lnTo>
                  <a:lnTo>
                    <a:pt x="1815" y="3634"/>
                  </a:lnTo>
                  <a:lnTo>
                    <a:pt x="1783" y="3612"/>
                  </a:lnTo>
                  <a:lnTo>
                    <a:pt x="1745" y="3586"/>
                  </a:lnTo>
                  <a:lnTo>
                    <a:pt x="1701" y="3552"/>
                  </a:lnTo>
                  <a:lnTo>
                    <a:pt x="1649" y="3516"/>
                  </a:lnTo>
                  <a:lnTo>
                    <a:pt x="1594" y="3475"/>
                  </a:lnTo>
                  <a:lnTo>
                    <a:pt x="1534" y="3427"/>
                  </a:lnTo>
                  <a:lnTo>
                    <a:pt x="1466" y="3377"/>
                  </a:lnTo>
                  <a:lnTo>
                    <a:pt x="1397" y="3325"/>
                  </a:lnTo>
                  <a:lnTo>
                    <a:pt x="1325" y="3268"/>
                  </a:lnTo>
                  <a:lnTo>
                    <a:pt x="1248" y="3210"/>
                  </a:lnTo>
                  <a:lnTo>
                    <a:pt x="1170" y="3148"/>
                  </a:lnTo>
                  <a:lnTo>
                    <a:pt x="1088" y="3085"/>
                  </a:lnTo>
                  <a:lnTo>
                    <a:pt x="1007" y="3019"/>
                  </a:lnTo>
                  <a:lnTo>
                    <a:pt x="925" y="2953"/>
                  </a:lnTo>
                  <a:lnTo>
                    <a:pt x="842" y="2888"/>
                  </a:lnTo>
                  <a:lnTo>
                    <a:pt x="758" y="2820"/>
                  </a:lnTo>
                  <a:lnTo>
                    <a:pt x="677" y="2752"/>
                  </a:lnTo>
                  <a:lnTo>
                    <a:pt x="595" y="2685"/>
                  </a:lnTo>
                  <a:lnTo>
                    <a:pt x="557" y="2651"/>
                  </a:lnTo>
                  <a:lnTo>
                    <a:pt x="513" y="2609"/>
                  </a:lnTo>
                  <a:lnTo>
                    <a:pt x="468" y="2565"/>
                  </a:lnTo>
                  <a:lnTo>
                    <a:pt x="418" y="2515"/>
                  </a:lnTo>
                  <a:lnTo>
                    <a:pt x="366" y="2462"/>
                  </a:lnTo>
                  <a:lnTo>
                    <a:pt x="314" y="2408"/>
                  </a:lnTo>
                  <a:lnTo>
                    <a:pt x="263" y="2354"/>
                  </a:lnTo>
                  <a:lnTo>
                    <a:pt x="219" y="2306"/>
                  </a:lnTo>
                  <a:lnTo>
                    <a:pt x="175" y="2263"/>
                  </a:lnTo>
                  <a:lnTo>
                    <a:pt x="137" y="2223"/>
                  </a:lnTo>
                  <a:lnTo>
                    <a:pt x="102" y="2189"/>
                  </a:lnTo>
                  <a:lnTo>
                    <a:pt x="72" y="2159"/>
                  </a:lnTo>
                  <a:lnTo>
                    <a:pt x="48" y="2137"/>
                  </a:lnTo>
                  <a:lnTo>
                    <a:pt x="24" y="2109"/>
                  </a:lnTo>
                  <a:lnTo>
                    <a:pt x="8" y="2077"/>
                  </a:lnTo>
                  <a:lnTo>
                    <a:pt x="0" y="2044"/>
                  </a:lnTo>
                  <a:lnTo>
                    <a:pt x="2" y="2010"/>
                  </a:lnTo>
                  <a:lnTo>
                    <a:pt x="12" y="1976"/>
                  </a:lnTo>
                  <a:lnTo>
                    <a:pt x="32" y="1944"/>
                  </a:lnTo>
                  <a:lnTo>
                    <a:pt x="58" y="1920"/>
                  </a:lnTo>
                  <a:lnTo>
                    <a:pt x="90" y="1902"/>
                  </a:lnTo>
                  <a:lnTo>
                    <a:pt x="123" y="1896"/>
                  </a:lnTo>
                  <a:lnTo>
                    <a:pt x="159" y="1898"/>
                  </a:lnTo>
                  <a:lnTo>
                    <a:pt x="193" y="1908"/>
                  </a:lnTo>
                  <a:lnTo>
                    <a:pt x="225" y="1928"/>
                  </a:lnTo>
                  <a:lnTo>
                    <a:pt x="247" y="1948"/>
                  </a:lnTo>
                  <a:lnTo>
                    <a:pt x="275" y="1974"/>
                  </a:lnTo>
                  <a:lnTo>
                    <a:pt x="306" y="2006"/>
                  </a:lnTo>
                  <a:lnTo>
                    <a:pt x="340" y="2040"/>
                  </a:lnTo>
                  <a:lnTo>
                    <a:pt x="378" y="2079"/>
                  </a:lnTo>
                  <a:lnTo>
                    <a:pt x="418" y="2121"/>
                  </a:lnTo>
                  <a:lnTo>
                    <a:pt x="460" y="2165"/>
                  </a:lnTo>
                  <a:lnTo>
                    <a:pt x="509" y="2215"/>
                  </a:lnTo>
                  <a:lnTo>
                    <a:pt x="557" y="2267"/>
                  </a:lnTo>
                  <a:lnTo>
                    <a:pt x="607" y="2316"/>
                  </a:lnTo>
                  <a:lnTo>
                    <a:pt x="653" y="2364"/>
                  </a:lnTo>
                  <a:lnTo>
                    <a:pt x="696" y="2406"/>
                  </a:lnTo>
                  <a:lnTo>
                    <a:pt x="736" y="2444"/>
                  </a:lnTo>
                  <a:lnTo>
                    <a:pt x="770" y="2474"/>
                  </a:lnTo>
                  <a:lnTo>
                    <a:pt x="854" y="2543"/>
                  </a:lnTo>
                  <a:lnTo>
                    <a:pt x="937" y="2611"/>
                  </a:lnTo>
                  <a:lnTo>
                    <a:pt x="1021" y="2681"/>
                  </a:lnTo>
                  <a:lnTo>
                    <a:pt x="1104" y="2746"/>
                  </a:lnTo>
                  <a:lnTo>
                    <a:pt x="1188" y="2814"/>
                  </a:lnTo>
                  <a:lnTo>
                    <a:pt x="1269" y="2878"/>
                  </a:lnTo>
                  <a:lnTo>
                    <a:pt x="1349" y="2941"/>
                  </a:lnTo>
                  <a:lnTo>
                    <a:pt x="1427" y="3001"/>
                  </a:lnTo>
                  <a:lnTo>
                    <a:pt x="1502" y="3059"/>
                  </a:lnTo>
                  <a:lnTo>
                    <a:pt x="1574" y="3114"/>
                  </a:lnTo>
                  <a:lnTo>
                    <a:pt x="1642" y="3166"/>
                  </a:lnTo>
                  <a:lnTo>
                    <a:pt x="1705" y="3214"/>
                  </a:lnTo>
                  <a:lnTo>
                    <a:pt x="1765" y="3260"/>
                  </a:lnTo>
                  <a:lnTo>
                    <a:pt x="1819" y="3300"/>
                  </a:lnTo>
                  <a:lnTo>
                    <a:pt x="1866" y="3333"/>
                  </a:lnTo>
                  <a:lnTo>
                    <a:pt x="1906" y="3365"/>
                  </a:lnTo>
                  <a:lnTo>
                    <a:pt x="1942" y="3389"/>
                  </a:lnTo>
                  <a:lnTo>
                    <a:pt x="1968" y="3409"/>
                  </a:lnTo>
                  <a:lnTo>
                    <a:pt x="1988" y="3421"/>
                  </a:lnTo>
                  <a:lnTo>
                    <a:pt x="2022" y="3441"/>
                  </a:lnTo>
                  <a:lnTo>
                    <a:pt x="2061" y="3463"/>
                  </a:lnTo>
                  <a:lnTo>
                    <a:pt x="2105" y="3481"/>
                  </a:lnTo>
                  <a:lnTo>
                    <a:pt x="2151" y="3499"/>
                  </a:lnTo>
                  <a:lnTo>
                    <a:pt x="2199" y="3515"/>
                  </a:lnTo>
                  <a:lnTo>
                    <a:pt x="2242" y="3526"/>
                  </a:lnTo>
                  <a:lnTo>
                    <a:pt x="2286" y="3532"/>
                  </a:lnTo>
                  <a:lnTo>
                    <a:pt x="2322" y="3536"/>
                  </a:lnTo>
                  <a:lnTo>
                    <a:pt x="2366" y="3534"/>
                  </a:lnTo>
                  <a:lnTo>
                    <a:pt x="2400" y="3530"/>
                  </a:lnTo>
                  <a:lnTo>
                    <a:pt x="2423" y="3524"/>
                  </a:lnTo>
                  <a:lnTo>
                    <a:pt x="2441" y="3518"/>
                  </a:lnTo>
                  <a:lnTo>
                    <a:pt x="2453" y="3511"/>
                  </a:lnTo>
                  <a:lnTo>
                    <a:pt x="2461" y="3503"/>
                  </a:lnTo>
                  <a:lnTo>
                    <a:pt x="2465" y="3495"/>
                  </a:lnTo>
                  <a:lnTo>
                    <a:pt x="2467" y="3489"/>
                  </a:lnTo>
                  <a:lnTo>
                    <a:pt x="2483" y="3459"/>
                  </a:lnTo>
                  <a:lnTo>
                    <a:pt x="2505" y="3435"/>
                  </a:lnTo>
                  <a:lnTo>
                    <a:pt x="2533" y="3415"/>
                  </a:lnTo>
                  <a:lnTo>
                    <a:pt x="2563" y="3403"/>
                  </a:lnTo>
                  <a:lnTo>
                    <a:pt x="2597" y="3399"/>
                  </a:lnTo>
                  <a:lnTo>
                    <a:pt x="2630" y="3403"/>
                  </a:lnTo>
                  <a:lnTo>
                    <a:pt x="2660" y="3415"/>
                  </a:lnTo>
                  <a:lnTo>
                    <a:pt x="2688" y="3435"/>
                  </a:lnTo>
                  <a:lnTo>
                    <a:pt x="2722" y="3459"/>
                  </a:lnTo>
                  <a:lnTo>
                    <a:pt x="2756" y="3471"/>
                  </a:lnTo>
                  <a:lnTo>
                    <a:pt x="2788" y="3473"/>
                  </a:lnTo>
                  <a:lnTo>
                    <a:pt x="2817" y="3469"/>
                  </a:lnTo>
                  <a:lnTo>
                    <a:pt x="2845" y="3459"/>
                  </a:lnTo>
                  <a:lnTo>
                    <a:pt x="2887" y="3439"/>
                  </a:lnTo>
                  <a:lnTo>
                    <a:pt x="2923" y="3411"/>
                  </a:lnTo>
                  <a:lnTo>
                    <a:pt x="2955" y="3375"/>
                  </a:lnTo>
                  <a:lnTo>
                    <a:pt x="2981" y="3337"/>
                  </a:lnTo>
                  <a:lnTo>
                    <a:pt x="2999" y="3294"/>
                  </a:lnTo>
                  <a:lnTo>
                    <a:pt x="3006" y="3250"/>
                  </a:lnTo>
                  <a:lnTo>
                    <a:pt x="3016" y="3212"/>
                  </a:lnTo>
                  <a:lnTo>
                    <a:pt x="3034" y="3180"/>
                  </a:lnTo>
                  <a:lnTo>
                    <a:pt x="3060" y="3154"/>
                  </a:lnTo>
                  <a:lnTo>
                    <a:pt x="3094" y="3134"/>
                  </a:lnTo>
                  <a:lnTo>
                    <a:pt x="3132" y="3126"/>
                  </a:lnTo>
                  <a:lnTo>
                    <a:pt x="3170" y="3128"/>
                  </a:lnTo>
                  <a:lnTo>
                    <a:pt x="3205" y="3140"/>
                  </a:lnTo>
                  <a:lnTo>
                    <a:pt x="3235" y="3162"/>
                  </a:lnTo>
                  <a:lnTo>
                    <a:pt x="3257" y="3176"/>
                  </a:lnTo>
                  <a:lnTo>
                    <a:pt x="3287" y="3186"/>
                  </a:lnTo>
                  <a:lnTo>
                    <a:pt x="3323" y="3188"/>
                  </a:lnTo>
                  <a:lnTo>
                    <a:pt x="3363" y="3186"/>
                  </a:lnTo>
                  <a:lnTo>
                    <a:pt x="3404" y="3176"/>
                  </a:lnTo>
                  <a:lnTo>
                    <a:pt x="3448" y="3158"/>
                  </a:lnTo>
                  <a:lnTo>
                    <a:pt x="3466" y="3148"/>
                  </a:lnTo>
                  <a:lnTo>
                    <a:pt x="3486" y="3134"/>
                  </a:lnTo>
                  <a:lnTo>
                    <a:pt x="3508" y="3118"/>
                  </a:lnTo>
                  <a:lnTo>
                    <a:pt x="3528" y="3097"/>
                  </a:lnTo>
                  <a:lnTo>
                    <a:pt x="3544" y="3069"/>
                  </a:lnTo>
                  <a:lnTo>
                    <a:pt x="3552" y="3039"/>
                  </a:lnTo>
                  <a:lnTo>
                    <a:pt x="3554" y="3005"/>
                  </a:lnTo>
                  <a:lnTo>
                    <a:pt x="3554" y="2973"/>
                  </a:lnTo>
                  <a:lnTo>
                    <a:pt x="3562" y="2943"/>
                  </a:lnTo>
                  <a:lnTo>
                    <a:pt x="3576" y="2915"/>
                  </a:lnTo>
                  <a:lnTo>
                    <a:pt x="3593" y="2892"/>
                  </a:lnTo>
                  <a:lnTo>
                    <a:pt x="3619" y="2872"/>
                  </a:lnTo>
                  <a:lnTo>
                    <a:pt x="3655" y="2858"/>
                  </a:lnTo>
                  <a:lnTo>
                    <a:pt x="3693" y="2854"/>
                  </a:lnTo>
                  <a:lnTo>
                    <a:pt x="3731" y="2860"/>
                  </a:lnTo>
                  <a:lnTo>
                    <a:pt x="3767" y="2878"/>
                  </a:lnTo>
                  <a:lnTo>
                    <a:pt x="3790" y="2888"/>
                  </a:lnTo>
                  <a:lnTo>
                    <a:pt x="3816" y="2892"/>
                  </a:lnTo>
                  <a:lnTo>
                    <a:pt x="3846" y="2888"/>
                  </a:lnTo>
                  <a:lnTo>
                    <a:pt x="3876" y="2880"/>
                  </a:lnTo>
                  <a:lnTo>
                    <a:pt x="3908" y="2864"/>
                  </a:lnTo>
                  <a:lnTo>
                    <a:pt x="3936" y="2844"/>
                  </a:lnTo>
                  <a:lnTo>
                    <a:pt x="3950" y="2830"/>
                  </a:lnTo>
                  <a:lnTo>
                    <a:pt x="3964" y="2814"/>
                  </a:lnTo>
                  <a:lnTo>
                    <a:pt x="3977" y="2792"/>
                  </a:lnTo>
                  <a:lnTo>
                    <a:pt x="3989" y="2768"/>
                  </a:lnTo>
                  <a:lnTo>
                    <a:pt x="3995" y="2742"/>
                  </a:lnTo>
                  <a:lnTo>
                    <a:pt x="3995" y="2710"/>
                  </a:lnTo>
                  <a:lnTo>
                    <a:pt x="3989" y="2677"/>
                  </a:lnTo>
                  <a:lnTo>
                    <a:pt x="3975" y="2639"/>
                  </a:lnTo>
                  <a:lnTo>
                    <a:pt x="3950" y="2591"/>
                  </a:lnTo>
                  <a:lnTo>
                    <a:pt x="3912" y="2537"/>
                  </a:lnTo>
                  <a:lnTo>
                    <a:pt x="3866" y="2482"/>
                  </a:lnTo>
                  <a:lnTo>
                    <a:pt x="3810" y="2422"/>
                  </a:lnTo>
                  <a:lnTo>
                    <a:pt x="3751" y="2360"/>
                  </a:lnTo>
                  <a:lnTo>
                    <a:pt x="3681" y="2294"/>
                  </a:lnTo>
                  <a:lnTo>
                    <a:pt x="3609" y="2227"/>
                  </a:lnTo>
                  <a:lnTo>
                    <a:pt x="3530" y="2157"/>
                  </a:lnTo>
                  <a:lnTo>
                    <a:pt x="3448" y="2087"/>
                  </a:lnTo>
                  <a:lnTo>
                    <a:pt x="3365" y="2016"/>
                  </a:lnTo>
                  <a:lnTo>
                    <a:pt x="3277" y="1944"/>
                  </a:lnTo>
                  <a:lnTo>
                    <a:pt x="3190" y="1872"/>
                  </a:lnTo>
                  <a:lnTo>
                    <a:pt x="3102" y="1803"/>
                  </a:lnTo>
                  <a:lnTo>
                    <a:pt x="3016" y="1731"/>
                  </a:lnTo>
                  <a:lnTo>
                    <a:pt x="2907" y="1644"/>
                  </a:lnTo>
                  <a:lnTo>
                    <a:pt x="2800" y="1556"/>
                  </a:lnTo>
                  <a:lnTo>
                    <a:pt x="2696" y="1470"/>
                  </a:lnTo>
                  <a:lnTo>
                    <a:pt x="2601" y="1389"/>
                  </a:lnTo>
                  <a:lnTo>
                    <a:pt x="2509" y="1309"/>
                  </a:lnTo>
                  <a:lnTo>
                    <a:pt x="2427" y="1234"/>
                  </a:lnTo>
                  <a:lnTo>
                    <a:pt x="2390" y="1250"/>
                  </a:lnTo>
                  <a:lnTo>
                    <a:pt x="2358" y="1263"/>
                  </a:lnTo>
                  <a:lnTo>
                    <a:pt x="2332" y="1275"/>
                  </a:lnTo>
                  <a:lnTo>
                    <a:pt x="2290" y="1293"/>
                  </a:lnTo>
                  <a:lnTo>
                    <a:pt x="2252" y="1307"/>
                  </a:lnTo>
                  <a:lnTo>
                    <a:pt x="2215" y="1321"/>
                  </a:lnTo>
                  <a:lnTo>
                    <a:pt x="2173" y="1331"/>
                  </a:lnTo>
                  <a:lnTo>
                    <a:pt x="2125" y="1341"/>
                  </a:lnTo>
                  <a:lnTo>
                    <a:pt x="2061" y="1419"/>
                  </a:lnTo>
                  <a:lnTo>
                    <a:pt x="1992" y="1486"/>
                  </a:lnTo>
                  <a:lnTo>
                    <a:pt x="1918" y="1542"/>
                  </a:lnTo>
                  <a:lnTo>
                    <a:pt x="1841" y="1588"/>
                  </a:lnTo>
                  <a:lnTo>
                    <a:pt x="1761" y="1622"/>
                  </a:lnTo>
                  <a:lnTo>
                    <a:pt x="1679" y="1644"/>
                  </a:lnTo>
                  <a:lnTo>
                    <a:pt x="1594" y="1654"/>
                  </a:lnTo>
                  <a:lnTo>
                    <a:pt x="1504" y="1654"/>
                  </a:lnTo>
                  <a:lnTo>
                    <a:pt x="1415" y="1640"/>
                  </a:lnTo>
                  <a:lnTo>
                    <a:pt x="1323" y="1616"/>
                  </a:lnTo>
                  <a:lnTo>
                    <a:pt x="1265" y="1592"/>
                  </a:lnTo>
                  <a:lnTo>
                    <a:pt x="1214" y="1560"/>
                  </a:lnTo>
                  <a:lnTo>
                    <a:pt x="1170" y="1522"/>
                  </a:lnTo>
                  <a:lnTo>
                    <a:pt x="1134" y="1476"/>
                  </a:lnTo>
                  <a:lnTo>
                    <a:pt x="1106" y="1425"/>
                  </a:lnTo>
                  <a:lnTo>
                    <a:pt x="1088" y="1369"/>
                  </a:lnTo>
                  <a:lnTo>
                    <a:pt x="1078" y="1303"/>
                  </a:lnTo>
                  <a:lnTo>
                    <a:pt x="1078" y="1236"/>
                  </a:lnTo>
                  <a:lnTo>
                    <a:pt x="1088" y="1164"/>
                  </a:lnTo>
                  <a:lnTo>
                    <a:pt x="1106" y="1092"/>
                  </a:lnTo>
                  <a:lnTo>
                    <a:pt x="1132" y="1021"/>
                  </a:lnTo>
                  <a:lnTo>
                    <a:pt x="1164" y="949"/>
                  </a:lnTo>
                  <a:lnTo>
                    <a:pt x="1200" y="879"/>
                  </a:lnTo>
                  <a:lnTo>
                    <a:pt x="1240" y="810"/>
                  </a:lnTo>
                  <a:lnTo>
                    <a:pt x="1283" y="744"/>
                  </a:lnTo>
                  <a:lnTo>
                    <a:pt x="1327" y="682"/>
                  </a:lnTo>
                  <a:lnTo>
                    <a:pt x="1373" y="625"/>
                  </a:lnTo>
                  <a:lnTo>
                    <a:pt x="1419" y="573"/>
                  </a:lnTo>
                  <a:lnTo>
                    <a:pt x="1464" y="527"/>
                  </a:lnTo>
                  <a:lnTo>
                    <a:pt x="1548" y="443"/>
                  </a:lnTo>
                  <a:lnTo>
                    <a:pt x="1632" y="366"/>
                  </a:lnTo>
                  <a:lnTo>
                    <a:pt x="1711" y="296"/>
                  </a:lnTo>
                  <a:lnTo>
                    <a:pt x="1791" y="232"/>
                  </a:lnTo>
                  <a:lnTo>
                    <a:pt x="1870" y="177"/>
                  </a:lnTo>
                  <a:lnTo>
                    <a:pt x="1948" y="127"/>
                  </a:lnTo>
                  <a:lnTo>
                    <a:pt x="2026" y="87"/>
                  </a:lnTo>
                  <a:lnTo>
                    <a:pt x="2103" y="53"/>
                  </a:lnTo>
                  <a:lnTo>
                    <a:pt x="2183" y="27"/>
                  </a:lnTo>
                  <a:lnTo>
                    <a:pt x="2264" y="10"/>
                  </a:lnTo>
                  <a:lnTo>
                    <a:pt x="2348" y="0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304">
              <a:extLst>
                <a:ext uri="{FF2B5EF4-FFF2-40B4-BE49-F238E27FC236}">
                  <a16:creationId xmlns:a16="http://schemas.microsoft.com/office/drawing/2014/main" id="{1DF58885-6CA7-1F47-B823-F8F2B5A55FEF}"/>
                </a:ext>
              </a:extLst>
            </p:cNvPr>
            <p:cNvSpPr/>
            <p:nvPr/>
          </p:nvSpPr>
          <p:spPr>
            <a:xfrm>
              <a:off x="482600" y="5180013"/>
              <a:ext cx="1193800" cy="217488"/>
            </a:xfrm>
            <a:custGeom>
              <a:avLst/>
              <a:gdLst/>
              <a:ahLst/>
              <a:cxnLst/>
              <a:rect l="0" t="0" r="0" b="0"/>
              <a:pathLst>
                <a:path w="1502" h="275" extrusionOk="0">
                  <a:moveTo>
                    <a:pt x="137" y="0"/>
                  </a:moveTo>
                  <a:lnTo>
                    <a:pt x="1367" y="0"/>
                  </a:lnTo>
                  <a:lnTo>
                    <a:pt x="1403" y="6"/>
                  </a:lnTo>
                  <a:lnTo>
                    <a:pt x="1434" y="20"/>
                  </a:lnTo>
                  <a:lnTo>
                    <a:pt x="1462" y="42"/>
                  </a:lnTo>
                  <a:lnTo>
                    <a:pt x="1484" y="68"/>
                  </a:lnTo>
                  <a:lnTo>
                    <a:pt x="1498" y="102"/>
                  </a:lnTo>
                  <a:lnTo>
                    <a:pt x="1502" y="138"/>
                  </a:lnTo>
                  <a:lnTo>
                    <a:pt x="1498" y="174"/>
                  </a:lnTo>
                  <a:lnTo>
                    <a:pt x="1484" y="207"/>
                  </a:lnTo>
                  <a:lnTo>
                    <a:pt x="1462" y="235"/>
                  </a:lnTo>
                  <a:lnTo>
                    <a:pt x="1434" y="255"/>
                  </a:lnTo>
                  <a:lnTo>
                    <a:pt x="1403" y="269"/>
                  </a:lnTo>
                  <a:lnTo>
                    <a:pt x="1367" y="275"/>
                  </a:lnTo>
                  <a:lnTo>
                    <a:pt x="137" y="275"/>
                  </a:lnTo>
                  <a:lnTo>
                    <a:pt x="99" y="269"/>
                  </a:lnTo>
                  <a:lnTo>
                    <a:pt x="68" y="255"/>
                  </a:lnTo>
                  <a:lnTo>
                    <a:pt x="40" y="235"/>
                  </a:lnTo>
                  <a:lnTo>
                    <a:pt x="18" y="207"/>
                  </a:lnTo>
                  <a:lnTo>
                    <a:pt x="4" y="174"/>
                  </a:lnTo>
                  <a:lnTo>
                    <a:pt x="0" y="138"/>
                  </a:lnTo>
                  <a:lnTo>
                    <a:pt x="4" y="102"/>
                  </a:lnTo>
                  <a:lnTo>
                    <a:pt x="18" y="68"/>
                  </a:lnTo>
                  <a:lnTo>
                    <a:pt x="40" y="42"/>
                  </a:lnTo>
                  <a:lnTo>
                    <a:pt x="68" y="20"/>
                  </a:lnTo>
                  <a:lnTo>
                    <a:pt x="99" y="6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305">
              <a:extLst>
                <a:ext uri="{FF2B5EF4-FFF2-40B4-BE49-F238E27FC236}">
                  <a16:creationId xmlns:a16="http://schemas.microsoft.com/office/drawing/2014/main" id="{69A33E67-4E47-0143-86A8-63FDF74B2219}"/>
                </a:ext>
              </a:extLst>
            </p:cNvPr>
            <p:cNvSpPr/>
            <p:nvPr/>
          </p:nvSpPr>
          <p:spPr>
            <a:xfrm>
              <a:off x="3311525" y="6699250"/>
              <a:ext cx="533400" cy="430213"/>
            </a:xfrm>
            <a:custGeom>
              <a:avLst/>
              <a:gdLst/>
              <a:ahLst/>
              <a:cxnLst/>
              <a:rect l="0" t="0" r="0" b="0"/>
              <a:pathLst>
                <a:path w="673" h="541" extrusionOk="0">
                  <a:moveTo>
                    <a:pt x="528" y="0"/>
                  </a:moveTo>
                  <a:lnTo>
                    <a:pt x="562" y="2"/>
                  </a:lnTo>
                  <a:lnTo>
                    <a:pt x="595" y="14"/>
                  </a:lnTo>
                  <a:lnTo>
                    <a:pt x="625" y="34"/>
                  </a:lnTo>
                  <a:lnTo>
                    <a:pt x="649" y="60"/>
                  </a:lnTo>
                  <a:lnTo>
                    <a:pt x="665" y="94"/>
                  </a:lnTo>
                  <a:lnTo>
                    <a:pt x="673" y="127"/>
                  </a:lnTo>
                  <a:lnTo>
                    <a:pt x="671" y="163"/>
                  </a:lnTo>
                  <a:lnTo>
                    <a:pt x="659" y="197"/>
                  </a:lnTo>
                  <a:lnTo>
                    <a:pt x="639" y="227"/>
                  </a:lnTo>
                  <a:lnTo>
                    <a:pt x="613" y="251"/>
                  </a:lnTo>
                  <a:lnTo>
                    <a:pt x="213" y="520"/>
                  </a:lnTo>
                  <a:lnTo>
                    <a:pt x="189" y="531"/>
                  </a:lnTo>
                  <a:lnTo>
                    <a:pt x="164" y="539"/>
                  </a:lnTo>
                  <a:lnTo>
                    <a:pt x="138" y="541"/>
                  </a:lnTo>
                  <a:lnTo>
                    <a:pt x="104" y="537"/>
                  </a:lnTo>
                  <a:lnTo>
                    <a:pt x="74" y="525"/>
                  </a:lnTo>
                  <a:lnTo>
                    <a:pt x="46" y="508"/>
                  </a:lnTo>
                  <a:lnTo>
                    <a:pt x="22" y="482"/>
                  </a:lnTo>
                  <a:lnTo>
                    <a:pt x="6" y="448"/>
                  </a:lnTo>
                  <a:lnTo>
                    <a:pt x="0" y="414"/>
                  </a:lnTo>
                  <a:lnTo>
                    <a:pt x="2" y="378"/>
                  </a:lnTo>
                  <a:lnTo>
                    <a:pt x="14" y="346"/>
                  </a:lnTo>
                  <a:lnTo>
                    <a:pt x="32" y="317"/>
                  </a:lnTo>
                  <a:lnTo>
                    <a:pt x="60" y="293"/>
                  </a:lnTo>
                  <a:lnTo>
                    <a:pt x="460" y="24"/>
                  </a:lnTo>
                  <a:lnTo>
                    <a:pt x="492" y="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306">
              <a:extLst>
                <a:ext uri="{FF2B5EF4-FFF2-40B4-BE49-F238E27FC236}">
                  <a16:creationId xmlns:a16="http://schemas.microsoft.com/office/drawing/2014/main" id="{D4C66FF2-DC8D-EA4B-8AB0-3821D2AFC557}"/>
                </a:ext>
              </a:extLst>
            </p:cNvPr>
            <p:cNvSpPr/>
            <p:nvPr/>
          </p:nvSpPr>
          <p:spPr>
            <a:xfrm>
              <a:off x="2327275" y="6589713"/>
              <a:ext cx="868363" cy="869950"/>
            </a:xfrm>
            <a:custGeom>
              <a:avLst/>
              <a:gdLst/>
              <a:ahLst/>
              <a:cxnLst/>
              <a:rect l="0" t="0" r="0" b="0"/>
              <a:pathLst>
                <a:path w="1092" h="1094" extrusionOk="0">
                  <a:moveTo>
                    <a:pt x="139" y="0"/>
                  </a:moveTo>
                  <a:lnTo>
                    <a:pt x="173" y="6"/>
                  </a:lnTo>
                  <a:lnTo>
                    <a:pt x="205" y="20"/>
                  </a:lnTo>
                  <a:lnTo>
                    <a:pt x="235" y="44"/>
                  </a:lnTo>
                  <a:lnTo>
                    <a:pt x="284" y="93"/>
                  </a:lnTo>
                  <a:lnTo>
                    <a:pt x="336" y="149"/>
                  </a:lnTo>
                  <a:lnTo>
                    <a:pt x="390" y="205"/>
                  </a:lnTo>
                  <a:lnTo>
                    <a:pt x="446" y="262"/>
                  </a:lnTo>
                  <a:lnTo>
                    <a:pt x="503" y="320"/>
                  </a:lnTo>
                  <a:lnTo>
                    <a:pt x="561" y="380"/>
                  </a:lnTo>
                  <a:lnTo>
                    <a:pt x="619" y="438"/>
                  </a:lnTo>
                  <a:lnTo>
                    <a:pt x="674" y="495"/>
                  </a:lnTo>
                  <a:lnTo>
                    <a:pt x="730" y="551"/>
                  </a:lnTo>
                  <a:lnTo>
                    <a:pt x="782" y="603"/>
                  </a:lnTo>
                  <a:lnTo>
                    <a:pt x="832" y="653"/>
                  </a:lnTo>
                  <a:lnTo>
                    <a:pt x="879" y="698"/>
                  </a:lnTo>
                  <a:lnTo>
                    <a:pt x="921" y="740"/>
                  </a:lnTo>
                  <a:lnTo>
                    <a:pt x="959" y="778"/>
                  </a:lnTo>
                  <a:lnTo>
                    <a:pt x="993" y="808"/>
                  </a:lnTo>
                  <a:lnTo>
                    <a:pt x="1021" y="832"/>
                  </a:lnTo>
                  <a:lnTo>
                    <a:pt x="1040" y="850"/>
                  </a:lnTo>
                  <a:lnTo>
                    <a:pt x="1066" y="875"/>
                  </a:lnTo>
                  <a:lnTo>
                    <a:pt x="1082" y="907"/>
                  </a:lnTo>
                  <a:lnTo>
                    <a:pt x="1092" y="941"/>
                  </a:lnTo>
                  <a:lnTo>
                    <a:pt x="1090" y="977"/>
                  </a:lnTo>
                  <a:lnTo>
                    <a:pt x="1082" y="1011"/>
                  </a:lnTo>
                  <a:lnTo>
                    <a:pt x="1062" y="1043"/>
                  </a:lnTo>
                  <a:lnTo>
                    <a:pt x="1040" y="1065"/>
                  </a:lnTo>
                  <a:lnTo>
                    <a:pt x="1015" y="1080"/>
                  </a:lnTo>
                  <a:lnTo>
                    <a:pt x="985" y="1090"/>
                  </a:lnTo>
                  <a:lnTo>
                    <a:pt x="955" y="1094"/>
                  </a:lnTo>
                  <a:lnTo>
                    <a:pt x="925" y="1090"/>
                  </a:lnTo>
                  <a:lnTo>
                    <a:pt x="897" y="1080"/>
                  </a:lnTo>
                  <a:lnTo>
                    <a:pt x="871" y="1065"/>
                  </a:lnTo>
                  <a:lnTo>
                    <a:pt x="847" y="1045"/>
                  </a:lnTo>
                  <a:lnTo>
                    <a:pt x="818" y="1019"/>
                  </a:lnTo>
                  <a:lnTo>
                    <a:pt x="784" y="987"/>
                  </a:lnTo>
                  <a:lnTo>
                    <a:pt x="744" y="949"/>
                  </a:lnTo>
                  <a:lnTo>
                    <a:pt x="700" y="907"/>
                  </a:lnTo>
                  <a:lnTo>
                    <a:pt x="654" y="864"/>
                  </a:lnTo>
                  <a:lnTo>
                    <a:pt x="607" y="814"/>
                  </a:lnTo>
                  <a:lnTo>
                    <a:pt x="555" y="764"/>
                  </a:lnTo>
                  <a:lnTo>
                    <a:pt x="505" y="712"/>
                  </a:lnTo>
                  <a:lnTo>
                    <a:pt x="452" y="661"/>
                  </a:lnTo>
                  <a:lnTo>
                    <a:pt x="400" y="607"/>
                  </a:lnTo>
                  <a:lnTo>
                    <a:pt x="350" y="555"/>
                  </a:lnTo>
                  <a:lnTo>
                    <a:pt x="300" y="503"/>
                  </a:lnTo>
                  <a:lnTo>
                    <a:pt x="253" y="455"/>
                  </a:lnTo>
                  <a:lnTo>
                    <a:pt x="209" y="410"/>
                  </a:lnTo>
                  <a:lnTo>
                    <a:pt x="167" y="366"/>
                  </a:lnTo>
                  <a:lnTo>
                    <a:pt x="129" y="328"/>
                  </a:lnTo>
                  <a:lnTo>
                    <a:pt x="97" y="294"/>
                  </a:lnTo>
                  <a:lnTo>
                    <a:pt x="72" y="266"/>
                  </a:lnTo>
                  <a:lnTo>
                    <a:pt x="52" y="247"/>
                  </a:lnTo>
                  <a:lnTo>
                    <a:pt x="38" y="233"/>
                  </a:lnTo>
                  <a:lnTo>
                    <a:pt x="16" y="203"/>
                  </a:lnTo>
                  <a:lnTo>
                    <a:pt x="2" y="169"/>
                  </a:lnTo>
                  <a:lnTo>
                    <a:pt x="0" y="135"/>
                  </a:lnTo>
                  <a:lnTo>
                    <a:pt x="4" y="99"/>
                  </a:lnTo>
                  <a:lnTo>
                    <a:pt x="18" y="67"/>
                  </a:lnTo>
                  <a:lnTo>
                    <a:pt x="42" y="38"/>
                  </a:lnTo>
                  <a:lnTo>
                    <a:pt x="72" y="18"/>
                  </a:lnTo>
                  <a:lnTo>
                    <a:pt x="103" y="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307">
              <a:extLst>
                <a:ext uri="{FF2B5EF4-FFF2-40B4-BE49-F238E27FC236}">
                  <a16:creationId xmlns:a16="http://schemas.microsoft.com/office/drawing/2014/main" id="{C83006DA-B7DD-7F4F-8361-FEB0B92FD099}"/>
                </a:ext>
              </a:extLst>
            </p:cNvPr>
            <p:cNvSpPr/>
            <p:nvPr/>
          </p:nvSpPr>
          <p:spPr>
            <a:xfrm>
              <a:off x="2001837" y="6916738"/>
              <a:ext cx="758825" cy="758825"/>
            </a:xfrm>
            <a:custGeom>
              <a:avLst/>
              <a:gdLst/>
              <a:ahLst/>
              <a:cxnLst/>
              <a:rect l="0" t="0" r="0" b="0"/>
              <a:pathLst>
                <a:path w="957" h="955" extrusionOk="0">
                  <a:moveTo>
                    <a:pt x="143" y="0"/>
                  </a:moveTo>
                  <a:lnTo>
                    <a:pt x="177" y="4"/>
                  </a:lnTo>
                  <a:lnTo>
                    <a:pt x="211" y="20"/>
                  </a:lnTo>
                  <a:lnTo>
                    <a:pt x="239" y="43"/>
                  </a:lnTo>
                  <a:lnTo>
                    <a:pt x="259" y="65"/>
                  </a:lnTo>
                  <a:lnTo>
                    <a:pt x="287" y="95"/>
                  </a:lnTo>
                  <a:lnTo>
                    <a:pt x="320" y="131"/>
                  </a:lnTo>
                  <a:lnTo>
                    <a:pt x="358" y="171"/>
                  </a:lnTo>
                  <a:lnTo>
                    <a:pt x="402" y="217"/>
                  </a:lnTo>
                  <a:lnTo>
                    <a:pt x="448" y="264"/>
                  </a:lnTo>
                  <a:lnTo>
                    <a:pt x="495" y="314"/>
                  </a:lnTo>
                  <a:lnTo>
                    <a:pt x="545" y="366"/>
                  </a:lnTo>
                  <a:lnTo>
                    <a:pt x="597" y="418"/>
                  </a:lnTo>
                  <a:lnTo>
                    <a:pt x="647" y="469"/>
                  </a:lnTo>
                  <a:lnTo>
                    <a:pt x="698" y="519"/>
                  </a:lnTo>
                  <a:lnTo>
                    <a:pt x="746" y="567"/>
                  </a:lnTo>
                  <a:lnTo>
                    <a:pt x="792" y="611"/>
                  </a:lnTo>
                  <a:lnTo>
                    <a:pt x="834" y="651"/>
                  </a:lnTo>
                  <a:lnTo>
                    <a:pt x="873" y="684"/>
                  </a:lnTo>
                  <a:lnTo>
                    <a:pt x="905" y="712"/>
                  </a:lnTo>
                  <a:lnTo>
                    <a:pt x="931" y="738"/>
                  </a:lnTo>
                  <a:lnTo>
                    <a:pt x="949" y="770"/>
                  </a:lnTo>
                  <a:lnTo>
                    <a:pt x="957" y="804"/>
                  </a:lnTo>
                  <a:lnTo>
                    <a:pt x="955" y="840"/>
                  </a:lnTo>
                  <a:lnTo>
                    <a:pt x="947" y="873"/>
                  </a:lnTo>
                  <a:lnTo>
                    <a:pt x="927" y="903"/>
                  </a:lnTo>
                  <a:lnTo>
                    <a:pt x="905" y="927"/>
                  </a:lnTo>
                  <a:lnTo>
                    <a:pt x="879" y="943"/>
                  </a:lnTo>
                  <a:lnTo>
                    <a:pt x="850" y="953"/>
                  </a:lnTo>
                  <a:lnTo>
                    <a:pt x="820" y="955"/>
                  </a:lnTo>
                  <a:lnTo>
                    <a:pt x="792" y="953"/>
                  </a:lnTo>
                  <a:lnTo>
                    <a:pt x="762" y="943"/>
                  </a:lnTo>
                  <a:lnTo>
                    <a:pt x="736" y="925"/>
                  </a:lnTo>
                  <a:lnTo>
                    <a:pt x="702" y="899"/>
                  </a:lnTo>
                  <a:lnTo>
                    <a:pt x="667" y="867"/>
                  </a:lnTo>
                  <a:lnTo>
                    <a:pt x="627" y="832"/>
                  </a:lnTo>
                  <a:lnTo>
                    <a:pt x="585" y="792"/>
                  </a:lnTo>
                  <a:lnTo>
                    <a:pt x="541" y="748"/>
                  </a:lnTo>
                  <a:lnTo>
                    <a:pt x="495" y="704"/>
                  </a:lnTo>
                  <a:lnTo>
                    <a:pt x="450" y="659"/>
                  </a:lnTo>
                  <a:lnTo>
                    <a:pt x="404" y="611"/>
                  </a:lnTo>
                  <a:lnTo>
                    <a:pt x="358" y="565"/>
                  </a:lnTo>
                  <a:lnTo>
                    <a:pt x="312" y="517"/>
                  </a:lnTo>
                  <a:lnTo>
                    <a:pt x="269" y="473"/>
                  </a:lnTo>
                  <a:lnTo>
                    <a:pt x="227" y="430"/>
                  </a:lnTo>
                  <a:lnTo>
                    <a:pt x="187" y="388"/>
                  </a:lnTo>
                  <a:lnTo>
                    <a:pt x="151" y="350"/>
                  </a:lnTo>
                  <a:lnTo>
                    <a:pt x="119" y="316"/>
                  </a:lnTo>
                  <a:lnTo>
                    <a:pt x="92" y="286"/>
                  </a:lnTo>
                  <a:lnTo>
                    <a:pt x="70" y="262"/>
                  </a:lnTo>
                  <a:lnTo>
                    <a:pt x="52" y="245"/>
                  </a:lnTo>
                  <a:lnTo>
                    <a:pt x="42" y="233"/>
                  </a:lnTo>
                  <a:lnTo>
                    <a:pt x="38" y="229"/>
                  </a:lnTo>
                  <a:lnTo>
                    <a:pt x="16" y="199"/>
                  </a:lnTo>
                  <a:lnTo>
                    <a:pt x="2" y="165"/>
                  </a:lnTo>
                  <a:lnTo>
                    <a:pt x="0" y="129"/>
                  </a:lnTo>
                  <a:lnTo>
                    <a:pt x="6" y="95"/>
                  </a:lnTo>
                  <a:lnTo>
                    <a:pt x="22" y="63"/>
                  </a:lnTo>
                  <a:lnTo>
                    <a:pt x="46" y="36"/>
                  </a:lnTo>
                  <a:lnTo>
                    <a:pt x="76" y="14"/>
                  </a:lnTo>
                  <a:lnTo>
                    <a:pt x="109" y="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308">
              <a:extLst>
                <a:ext uri="{FF2B5EF4-FFF2-40B4-BE49-F238E27FC236}">
                  <a16:creationId xmlns:a16="http://schemas.microsoft.com/office/drawing/2014/main" id="{E91F191E-79CF-6541-9492-716FB446D88B}"/>
                </a:ext>
              </a:extLst>
            </p:cNvPr>
            <p:cNvSpPr/>
            <p:nvPr/>
          </p:nvSpPr>
          <p:spPr>
            <a:xfrm>
              <a:off x="1568450" y="7134225"/>
              <a:ext cx="757238" cy="758825"/>
            </a:xfrm>
            <a:custGeom>
              <a:avLst/>
              <a:gdLst/>
              <a:ahLst/>
              <a:cxnLst/>
              <a:rect l="0" t="0" r="0" b="0"/>
              <a:pathLst>
                <a:path w="955" h="958" extrusionOk="0">
                  <a:moveTo>
                    <a:pt x="141" y="0"/>
                  </a:moveTo>
                  <a:lnTo>
                    <a:pt x="175" y="6"/>
                  </a:lnTo>
                  <a:lnTo>
                    <a:pt x="207" y="20"/>
                  </a:lnTo>
                  <a:lnTo>
                    <a:pt x="237" y="42"/>
                  </a:lnTo>
                  <a:lnTo>
                    <a:pt x="255" y="62"/>
                  </a:lnTo>
                  <a:lnTo>
                    <a:pt x="278" y="90"/>
                  </a:lnTo>
                  <a:lnTo>
                    <a:pt x="310" y="122"/>
                  </a:lnTo>
                  <a:lnTo>
                    <a:pt x="346" y="160"/>
                  </a:lnTo>
                  <a:lnTo>
                    <a:pt x="388" y="203"/>
                  </a:lnTo>
                  <a:lnTo>
                    <a:pt x="432" y="249"/>
                  </a:lnTo>
                  <a:lnTo>
                    <a:pt x="479" y="299"/>
                  </a:lnTo>
                  <a:lnTo>
                    <a:pt x="527" y="349"/>
                  </a:lnTo>
                  <a:lnTo>
                    <a:pt x="579" y="400"/>
                  </a:lnTo>
                  <a:lnTo>
                    <a:pt x="631" y="452"/>
                  </a:lnTo>
                  <a:lnTo>
                    <a:pt x="680" y="504"/>
                  </a:lnTo>
                  <a:lnTo>
                    <a:pt x="732" y="554"/>
                  </a:lnTo>
                  <a:lnTo>
                    <a:pt x="780" y="599"/>
                  </a:lnTo>
                  <a:lnTo>
                    <a:pt x="826" y="643"/>
                  </a:lnTo>
                  <a:lnTo>
                    <a:pt x="869" y="681"/>
                  </a:lnTo>
                  <a:lnTo>
                    <a:pt x="907" y="715"/>
                  </a:lnTo>
                  <a:lnTo>
                    <a:pt x="931" y="743"/>
                  </a:lnTo>
                  <a:lnTo>
                    <a:pt x="949" y="775"/>
                  </a:lnTo>
                  <a:lnTo>
                    <a:pt x="955" y="808"/>
                  </a:lnTo>
                  <a:lnTo>
                    <a:pt x="955" y="842"/>
                  </a:lnTo>
                  <a:lnTo>
                    <a:pt x="943" y="878"/>
                  </a:lnTo>
                  <a:lnTo>
                    <a:pt x="923" y="908"/>
                  </a:lnTo>
                  <a:lnTo>
                    <a:pt x="901" y="930"/>
                  </a:lnTo>
                  <a:lnTo>
                    <a:pt x="875" y="944"/>
                  </a:lnTo>
                  <a:lnTo>
                    <a:pt x="847" y="954"/>
                  </a:lnTo>
                  <a:lnTo>
                    <a:pt x="820" y="958"/>
                  </a:lnTo>
                  <a:lnTo>
                    <a:pt x="788" y="954"/>
                  </a:lnTo>
                  <a:lnTo>
                    <a:pt x="758" y="942"/>
                  </a:lnTo>
                  <a:lnTo>
                    <a:pt x="732" y="924"/>
                  </a:lnTo>
                  <a:lnTo>
                    <a:pt x="688" y="888"/>
                  </a:lnTo>
                  <a:lnTo>
                    <a:pt x="643" y="846"/>
                  </a:lnTo>
                  <a:lnTo>
                    <a:pt x="593" y="799"/>
                  </a:lnTo>
                  <a:lnTo>
                    <a:pt x="541" y="749"/>
                  </a:lnTo>
                  <a:lnTo>
                    <a:pt x="485" y="695"/>
                  </a:lnTo>
                  <a:lnTo>
                    <a:pt x="432" y="641"/>
                  </a:lnTo>
                  <a:lnTo>
                    <a:pt x="378" y="586"/>
                  </a:lnTo>
                  <a:lnTo>
                    <a:pt x="324" y="532"/>
                  </a:lnTo>
                  <a:lnTo>
                    <a:pt x="270" y="478"/>
                  </a:lnTo>
                  <a:lnTo>
                    <a:pt x="221" y="426"/>
                  </a:lnTo>
                  <a:lnTo>
                    <a:pt x="175" y="377"/>
                  </a:lnTo>
                  <a:lnTo>
                    <a:pt x="131" y="333"/>
                  </a:lnTo>
                  <a:lnTo>
                    <a:pt x="93" y="291"/>
                  </a:lnTo>
                  <a:lnTo>
                    <a:pt x="62" y="257"/>
                  </a:lnTo>
                  <a:lnTo>
                    <a:pt x="36" y="229"/>
                  </a:lnTo>
                  <a:lnTo>
                    <a:pt x="16" y="199"/>
                  </a:lnTo>
                  <a:lnTo>
                    <a:pt x="2" y="168"/>
                  </a:lnTo>
                  <a:lnTo>
                    <a:pt x="0" y="132"/>
                  </a:lnTo>
                  <a:lnTo>
                    <a:pt x="6" y="98"/>
                  </a:lnTo>
                  <a:lnTo>
                    <a:pt x="20" y="64"/>
                  </a:lnTo>
                  <a:lnTo>
                    <a:pt x="42" y="36"/>
                  </a:lnTo>
                  <a:lnTo>
                    <a:pt x="71" y="14"/>
                  </a:lnTo>
                  <a:lnTo>
                    <a:pt x="105" y="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309">
              <a:extLst>
                <a:ext uri="{FF2B5EF4-FFF2-40B4-BE49-F238E27FC236}">
                  <a16:creationId xmlns:a16="http://schemas.microsoft.com/office/drawing/2014/main" id="{B3E2A484-F299-3E4E-AE54-7C04323CCAFE}"/>
                </a:ext>
              </a:extLst>
            </p:cNvPr>
            <p:cNvSpPr/>
            <p:nvPr/>
          </p:nvSpPr>
          <p:spPr>
            <a:xfrm>
              <a:off x="-601663" y="4746625"/>
              <a:ext cx="1301750" cy="2168525"/>
            </a:xfrm>
            <a:custGeom>
              <a:avLst/>
              <a:gdLst/>
              <a:ahLst/>
              <a:cxnLst/>
              <a:rect l="0" t="0" r="0" b="0"/>
              <a:pathLst>
                <a:path w="1640" h="2733" extrusionOk="0">
                  <a:moveTo>
                    <a:pt x="273" y="283"/>
                  </a:moveTo>
                  <a:lnTo>
                    <a:pt x="273" y="2460"/>
                  </a:lnTo>
                  <a:lnTo>
                    <a:pt x="858" y="2460"/>
                  </a:lnTo>
                  <a:lnTo>
                    <a:pt x="873" y="2406"/>
                  </a:lnTo>
                  <a:lnTo>
                    <a:pt x="893" y="2343"/>
                  </a:lnTo>
                  <a:lnTo>
                    <a:pt x="915" y="2269"/>
                  </a:lnTo>
                  <a:lnTo>
                    <a:pt x="941" y="2187"/>
                  </a:lnTo>
                  <a:lnTo>
                    <a:pt x="967" y="2100"/>
                  </a:lnTo>
                  <a:lnTo>
                    <a:pt x="997" y="2004"/>
                  </a:lnTo>
                  <a:lnTo>
                    <a:pt x="1027" y="1903"/>
                  </a:lnTo>
                  <a:lnTo>
                    <a:pt x="1057" y="1795"/>
                  </a:lnTo>
                  <a:lnTo>
                    <a:pt x="1088" y="1686"/>
                  </a:lnTo>
                  <a:lnTo>
                    <a:pt x="1118" y="1572"/>
                  </a:lnTo>
                  <a:lnTo>
                    <a:pt x="1150" y="1457"/>
                  </a:lnTo>
                  <a:lnTo>
                    <a:pt x="1180" y="1341"/>
                  </a:lnTo>
                  <a:lnTo>
                    <a:pt x="1210" y="1224"/>
                  </a:lnTo>
                  <a:lnTo>
                    <a:pt x="1238" y="1109"/>
                  </a:lnTo>
                  <a:lnTo>
                    <a:pt x="1263" y="993"/>
                  </a:lnTo>
                  <a:lnTo>
                    <a:pt x="1289" y="882"/>
                  </a:lnTo>
                  <a:lnTo>
                    <a:pt x="1311" y="774"/>
                  </a:lnTo>
                  <a:lnTo>
                    <a:pt x="1329" y="669"/>
                  </a:lnTo>
                  <a:lnTo>
                    <a:pt x="1345" y="569"/>
                  </a:lnTo>
                  <a:lnTo>
                    <a:pt x="1359" y="476"/>
                  </a:lnTo>
                  <a:lnTo>
                    <a:pt x="1305" y="454"/>
                  </a:lnTo>
                  <a:lnTo>
                    <a:pt x="1238" y="432"/>
                  </a:lnTo>
                  <a:lnTo>
                    <a:pt x="1158" y="410"/>
                  </a:lnTo>
                  <a:lnTo>
                    <a:pt x="1066" y="390"/>
                  </a:lnTo>
                  <a:lnTo>
                    <a:pt x="969" y="370"/>
                  </a:lnTo>
                  <a:lnTo>
                    <a:pt x="862" y="352"/>
                  </a:lnTo>
                  <a:lnTo>
                    <a:pt x="750" y="334"/>
                  </a:lnTo>
                  <a:lnTo>
                    <a:pt x="633" y="320"/>
                  </a:lnTo>
                  <a:lnTo>
                    <a:pt x="513" y="307"/>
                  </a:lnTo>
                  <a:lnTo>
                    <a:pt x="394" y="293"/>
                  </a:lnTo>
                  <a:lnTo>
                    <a:pt x="273" y="283"/>
                  </a:lnTo>
                  <a:close/>
                  <a:moveTo>
                    <a:pt x="145" y="0"/>
                  </a:moveTo>
                  <a:lnTo>
                    <a:pt x="197" y="4"/>
                  </a:lnTo>
                  <a:lnTo>
                    <a:pt x="261" y="8"/>
                  </a:lnTo>
                  <a:lnTo>
                    <a:pt x="334" y="14"/>
                  </a:lnTo>
                  <a:lnTo>
                    <a:pt x="414" y="20"/>
                  </a:lnTo>
                  <a:lnTo>
                    <a:pt x="501" y="28"/>
                  </a:lnTo>
                  <a:lnTo>
                    <a:pt x="595" y="38"/>
                  </a:lnTo>
                  <a:lnTo>
                    <a:pt x="690" y="50"/>
                  </a:lnTo>
                  <a:lnTo>
                    <a:pt x="790" y="64"/>
                  </a:lnTo>
                  <a:lnTo>
                    <a:pt x="889" y="78"/>
                  </a:lnTo>
                  <a:lnTo>
                    <a:pt x="987" y="96"/>
                  </a:lnTo>
                  <a:lnTo>
                    <a:pt x="1084" y="113"/>
                  </a:lnTo>
                  <a:lnTo>
                    <a:pt x="1180" y="135"/>
                  </a:lnTo>
                  <a:lnTo>
                    <a:pt x="1269" y="157"/>
                  </a:lnTo>
                  <a:lnTo>
                    <a:pt x="1351" y="183"/>
                  </a:lnTo>
                  <a:lnTo>
                    <a:pt x="1429" y="211"/>
                  </a:lnTo>
                  <a:lnTo>
                    <a:pt x="1494" y="241"/>
                  </a:lnTo>
                  <a:lnTo>
                    <a:pt x="1552" y="275"/>
                  </a:lnTo>
                  <a:lnTo>
                    <a:pt x="1598" y="310"/>
                  </a:lnTo>
                  <a:lnTo>
                    <a:pt x="1618" y="334"/>
                  </a:lnTo>
                  <a:lnTo>
                    <a:pt x="1632" y="360"/>
                  </a:lnTo>
                  <a:lnTo>
                    <a:pt x="1640" y="390"/>
                  </a:lnTo>
                  <a:lnTo>
                    <a:pt x="1640" y="422"/>
                  </a:lnTo>
                  <a:lnTo>
                    <a:pt x="1632" y="504"/>
                  </a:lnTo>
                  <a:lnTo>
                    <a:pt x="1620" y="591"/>
                  </a:lnTo>
                  <a:lnTo>
                    <a:pt x="1606" y="683"/>
                  </a:lnTo>
                  <a:lnTo>
                    <a:pt x="1588" y="778"/>
                  </a:lnTo>
                  <a:lnTo>
                    <a:pt x="1568" y="878"/>
                  </a:lnTo>
                  <a:lnTo>
                    <a:pt x="1546" y="981"/>
                  </a:lnTo>
                  <a:lnTo>
                    <a:pt x="1524" y="1085"/>
                  </a:lnTo>
                  <a:lnTo>
                    <a:pt x="1498" y="1192"/>
                  </a:lnTo>
                  <a:lnTo>
                    <a:pt x="1472" y="1298"/>
                  </a:lnTo>
                  <a:lnTo>
                    <a:pt x="1447" y="1405"/>
                  </a:lnTo>
                  <a:lnTo>
                    <a:pt x="1419" y="1513"/>
                  </a:lnTo>
                  <a:lnTo>
                    <a:pt x="1391" y="1618"/>
                  </a:lnTo>
                  <a:lnTo>
                    <a:pt x="1361" y="1724"/>
                  </a:lnTo>
                  <a:lnTo>
                    <a:pt x="1333" y="1825"/>
                  </a:lnTo>
                  <a:lnTo>
                    <a:pt x="1305" y="1923"/>
                  </a:lnTo>
                  <a:lnTo>
                    <a:pt x="1277" y="2018"/>
                  </a:lnTo>
                  <a:lnTo>
                    <a:pt x="1250" y="2110"/>
                  </a:lnTo>
                  <a:lnTo>
                    <a:pt x="1226" y="2195"/>
                  </a:lnTo>
                  <a:lnTo>
                    <a:pt x="1200" y="2275"/>
                  </a:lnTo>
                  <a:lnTo>
                    <a:pt x="1178" y="2349"/>
                  </a:lnTo>
                  <a:lnTo>
                    <a:pt x="1158" y="2416"/>
                  </a:lnTo>
                  <a:lnTo>
                    <a:pt x="1138" y="2476"/>
                  </a:lnTo>
                  <a:lnTo>
                    <a:pt x="1122" y="2528"/>
                  </a:lnTo>
                  <a:lnTo>
                    <a:pt x="1108" y="2570"/>
                  </a:lnTo>
                  <a:lnTo>
                    <a:pt x="1098" y="2603"/>
                  </a:lnTo>
                  <a:lnTo>
                    <a:pt x="1090" y="2627"/>
                  </a:lnTo>
                  <a:lnTo>
                    <a:pt x="1086" y="2639"/>
                  </a:lnTo>
                  <a:lnTo>
                    <a:pt x="1072" y="2671"/>
                  </a:lnTo>
                  <a:lnTo>
                    <a:pt x="1051" y="2697"/>
                  </a:lnTo>
                  <a:lnTo>
                    <a:pt x="1023" y="2717"/>
                  </a:lnTo>
                  <a:lnTo>
                    <a:pt x="991" y="2729"/>
                  </a:lnTo>
                  <a:lnTo>
                    <a:pt x="957" y="2733"/>
                  </a:lnTo>
                  <a:lnTo>
                    <a:pt x="137" y="2733"/>
                  </a:lnTo>
                  <a:lnTo>
                    <a:pt x="99" y="2729"/>
                  </a:lnTo>
                  <a:lnTo>
                    <a:pt x="68" y="2715"/>
                  </a:lnTo>
                  <a:lnTo>
                    <a:pt x="40" y="2693"/>
                  </a:lnTo>
                  <a:lnTo>
                    <a:pt x="18" y="2665"/>
                  </a:lnTo>
                  <a:lnTo>
                    <a:pt x="4" y="2633"/>
                  </a:lnTo>
                  <a:lnTo>
                    <a:pt x="0" y="2597"/>
                  </a:lnTo>
                  <a:lnTo>
                    <a:pt x="0" y="135"/>
                  </a:lnTo>
                  <a:lnTo>
                    <a:pt x="6" y="100"/>
                  </a:lnTo>
                  <a:lnTo>
                    <a:pt x="20" y="66"/>
                  </a:lnTo>
                  <a:lnTo>
                    <a:pt x="44" y="36"/>
                  </a:lnTo>
                  <a:lnTo>
                    <a:pt x="74" y="16"/>
                  </a:lnTo>
                  <a:lnTo>
                    <a:pt x="107" y="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310">
              <a:extLst>
                <a:ext uri="{FF2B5EF4-FFF2-40B4-BE49-F238E27FC236}">
                  <a16:creationId xmlns:a16="http://schemas.microsoft.com/office/drawing/2014/main" id="{26FAAA8D-0C7D-754B-86FE-87D1D3B79503}"/>
                </a:ext>
              </a:extLst>
            </p:cNvPr>
            <p:cNvSpPr/>
            <p:nvPr/>
          </p:nvSpPr>
          <p:spPr>
            <a:xfrm>
              <a:off x="3090863" y="4962525"/>
              <a:ext cx="1514475" cy="2171700"/>
            </a:xfrm>
            <a:custGeom>
              <a:avLst/>
              <a:gdLst/>
              <a:ahLst/>
              <a:cxnLst/>
              <a:rect l="0" t="0" r="0" b="0"/>
              <a:pathLst>
                <a:path w="1908" h="2734" extrusionOk="0">
                  <a:moveTo>
                    <a:pt x="1633" y="274"/>
                  </a:moveTo>
                  <a:lnTo>
                    <a:pt x="1462" y="282"/>
                  </a:lnTo>
                  <a:lnTo>
                    <a:pt x="1299" y="292"/>
                  </a:lnTo>
                  <a:lnTo>
                    <a:pt x="1148" y="308"/>
                  </a:lnTo>
                  <a:lnTo>
                    <a:pt x="1007" y="326"/>
                  </a:lnTo>
                  <a:lnTo>
                    <a:pt x="877" y="346"/>
                  </a:lnTo>
                  <a:lnTo>
                    <a:pt x="756" y="370"/>
                  </a:lnTo>
                  <a:lnTo>
                    <a:pt x="649" y="394"/>
                  </a:lnTo>
                  <a:lnTo>
                    <a:pt x="551" y="416"/>
                  </a:lnTo>
                  <a:lnTo>
                    <a:pt x="465" y="440"/>
                  </a:lnTo>
                  <a:lnTo>
                    <a:pt x="390" y="461"/>
                  </a:lnTo>
                  <a:lnTo>
                    <a:pt x="328" y="483"/>
                  </a:lnTo>
                  <a:lnTo>
                    <a:pt x="362" y="559"/>
                  </a:lnTo>
                  <a:lnTo>
                    <a:pt x="400" y="647"/>
                  </a:lnTo>
                  <a:lnTo>
                    <a:pt x="440" y="742"/>
                  </a:lnTo>
                  <a:lnTo>
                    <a:pt x="481" y="844"/>
                  </a:lnTo>
                  <a:lnTo>
                    <a:pt x="523" y="951"/>
                  </a:lnTo>
                  <a:lnTo>
                    <a:pt x="567" y="1065"/>
                  </a:lnTo>
                  <a:lnTo>
                    <a:pt x="611" y="1182"/>
                  </a:lnTo>
                  <a:lnTo>
                    <a:pt x="657" y="1301"/>
                  </a:lnTo>
                  <a:lnTo>
                    <a:pt x="700" y="1423"/>
                  </a:lnTo>
                  <a:lnTo>
                    <a:pt x="744" y="1544"/>
                  </a:lnTo>
                  <a:lnTo>
                    <a:pt x="786" y="1666"/>
                  </a:lnTo>
                  <a:lnTo>
                    <a:pt x="828" y="1783"/>
                  </a:lnTo>
                  <a:lnTo>
                    <a:pt x="867" y="1898"/>
                  </a:lnTo>
                  <a:lnTo>
                    <a:pt x="905" y="2010"/>
                  </a:lnTo>
                  <a:lnTo>
                    <a:pt x="941" y="2115"/>
                  </a:lnTo>
                  <a:lnTo>
                    <a:pt x="975" y="2215"/>
                  </a:lnTo>
                  <a:lnTo>
                    <a:pt x="1005" y="2306"/>
                  </a:lnTo>
                  <a:lnTo>
                    <a:pt x="1031" y="2388"/>
                  </a:lnTo>
                  <a:lnTo>
                    <a:pt x="1052" y="2460"/>
                  </a:lnTo>
                  <a:lnTo>
                    <a:pt x="1633" y="2460"/>
                  </a:lnTo>
                  <a:lnTo>
                    <a:pt x="1633" y="274"/>
                  </a:lnTo>
                  <a:close/>
                  <a:moveTo>
                    <a:pt x="1771" y="0"/>
                  </a:moveTo>
                  <a:lnTo>
                    <a:pt x="1807" y="6"/>
                  </a:lnTo>
                  <a:lnTo>
                    <a:pt x="1840" y="18"/>
                  </a:lnTo>
                  <a:lnTo>
                    <a:pt x="1868" y="39"/>
                  </a:lnTo>
                  <a:lnTo>
                    <a:pt x="1888" y="67"/>
                  </a:lnTo>
                  <a:lnTo>
                    <a:pt x="1902" y="99"/>
                  </a:lnTo>
                  <a:lnTo>
                    <a:pt x="1908" y="137"/>
                  </a:lnTo>
                  <a:lnTo>
                    <a:pt x="1908" y="2597"/>
                  </a:lnTo>
                  <a:lnTo>
                    <a:pt x="1902" y="2633"/>
                  </a:lnTo>
                  <a:lnTo>
                    <a:pt x="1888" y="2667"/>
                  </a:lnTo>
                  <a:lnTo>
                    <a:pt x="1868" y="2695"/>
                  </a:lnTo>
                  <a:lnTo>
                    <a:pt x="1840" y="2714"/>
                  </a:lnTo>
                  <a:lnTo>
                    <a:pt x="1807" y="2728"/>
                  </a:lnTo>
                  <a:lnTo>
                    <a:pt x="1771" y="2734"/>
                  </a:lnTo>
                  <a:lnTo>
                    <a:pt x="951" y="2734"/>
                  </a:lnTo>
                  <a:lnTo>
                    <a:pt x="915" y="2728"/>
                  </a:lnTo>
                  <a:lnTo>
                    <a:pt x="883" y="2716"/>
                  </a:lnTo>
                  <a:lnTo>
                    <a:pt x="855" y="2695"/>
                  </a:lnTo>
                  <a:lnTo>
                    <a:pt x="834" y="2667"/>
                  </a:lnTo>
                  <a:lnTo>
                    <a:pt x="820" y="2633"/>
                  </a:lnTo>
                  <a:lnTo>
                    <a:pt x="806" y="2583"/>
                  </a:lnTo>
                  <a:lnTo>
                    <a:pt x="788" y="2525"/>
                  </a:lnTo>
                  <a:lnTo>
                    <a:pt x="766" y="2456"/>
                  </a:lnTo>
                  <a:lnTo>
                    <a:pt x="740" y="2378"/>
                  </a:lnTo>
                  <a:lnTo>
                    <a:pt x="714" y="2295"/>
                  </a:lnTo>
                  <a:lnTo>
                    <a:pt x="682" y="2203"/>
                  </a:lnTo>
                  <a:lnTo>
                    <a:pt x="651" y="2107"/>
                  </a:lnTo>
                  <a:lnTo>
                    <a:pt x="617" y="2006"/>
                  </a:lnTo>
                  <a:lnTo>
                    <a:pt x="581" y="1902"/>
                  </a:lnTo>
                  <a:lnTo>
                    <a:pt x="543" y="1795"/>
                  </a:lnTo>
                  <a:lnTo>
                    <a:pt x="503" y="1687"/>
                  </a:lnTo>
                  <a:lnTo>
                    <a:pt x="465" y="1576"/>
                  </a:lnTo>
                  <a:lnTo>
                    <a:pt x="426" y="1467"/>
                  </a:lnTo>
                  <a:lnTo>
                    <a:pt x="384" y="1357"/>
                  </a:lnTo>
                  <a:lnTo>
                    <a:pt x="344" y="1252"/>
                  </a:lnTo>
                  <a:lnTo>
                    <a:pt x="306" y="1146"/>
                  </a:lnTo>
                  <a:lnTo>
                    <a:pt x="267" y="1047"/>
                  </a:lnTo>
                  <a:lnTo>
                    <a:pt x="229" y="949"/>
                  </a:lnTo>
                  <a:lnTo>
                    <a:pt x="193" y="859"/>
                  </a:lnTo>
                  <a:lnTo>
                    <a:pt x="157" y="776"/>
                  </a:lnTo>
                  <a:lnTo>
                    <a:pt x="125" y="698"/>
                  </a:lnTo>
                  <a:lnTo>
                    <a:pt x="95" y="629"/>
                  </a:lnTo>
                  <a:lnTo>
                    <a:pt x="68" y="571"/>
                  </a:lnTo>
                  <a:lnTo>
                    <a:pt x="42" y="521"/>
                  </a:lnTo>
                  <a:lnTo>
                    <a:pt x="20" y="481"/>
                  </a:lnTo>
                  <a:lnTo>
                    <a:pt x="4" y="447"/>
                  </a:lnTo>
                  <a:lnTo>
                    <a:pt x="0" y="410"/>
                  </a:lnTo>
                  <a:lnTo>
                    <a:pt x="4" y="372"/>
                  </a:lnTo>
                  <a:lnTo>
                    <a:pt x="20" y="336"/>
                  </a:lnTo>
                  <a:lnTo>
                    <a:pt x="46" y="308"/>
                  </a:lnTo>
                  <a:lnTo>
                    <a:pt x="78" y="286"/>
                  </a:lnTo>
                  <a:lnTo>
                    <a:pt x="87" y="282"/>
                  </a:lnTo>
                  <a:lnTo>
                    <a:pt x="107" y="272"/>
                  </a:lnTo>
                  <a:lnTo>
                    <a:pt x="137" y="260"/>
                  </a:lnTo>
                  <a:lnTo>
                    <a:pt x="177" y="244"/>
                  </a:lnTo>
                  <a:lnTo>
                    <a:pt x="229" y="227"/>
                  </a:lnTo>
                  <a:lnTo>
                    <a:pt x="288" y="207"/>
                  </a:lnTo>
                  <a:lnTo>
                    <a:pt x="360" y="185"/>
                  </a:lnTo>
                  <a:lnTo>
                    <a:pt x="442" y="163"/>
                  </a:lnTo>
                  <a:lnTo>
                    <a:pt x="531" y="139"/>
                  </a:lnTo>
                  <a:lnTo>
                    <a:pt x="631" y="115"/>
                  </a:lnTo>
                  <a:lnTo>
                    <a:pt x="742" y="93"/>
                  </a:lnTo>
                  <a:lnTo>
                    <a:pt x="861" y="71"/>
                  </a:lnTo>
                  <a:lnTo>
                    <a:pt x="989" y="51"/>
                  </a:lnTo>
                  <a:lnTo>
                    <a:pt x="1128" y="36"/>
                  </a:lnTo>
                  <a:lnTo>
                    <a:pt x="1275" y="20"/>
                  </a:lnTo>
                  <a:lnTo>
                    <a:pt x="1430" y="10"/>
                  </a:lnTo>
                  <a:lnTo>
                    <a:pt x="1596" y="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7CE692-9487-6F4E-B9C3-0254B5BDBC9D}"/>
              </a:ext>
            </a:extLst>
          </p:cNvPr>
          <p:cNvSpPr/>
          <p:nvPr/>
        </p:nvSpPr>
        <p:spPr>
          <a:xfrm>
            <a:off x="1773896" y="2769131"/>
            <a:ext cx="1717288" cy="15388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 how popular the video will be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09969-FD1D-F14B-814C-7E08D0FDD617}"/>
              </a:ext>
            </a:extLst>
          </p:cNvPr>
          <p:cNvSpPr/>
          <p:nvPr/>
        </p:nvSpPr>
        <p:spPr>
          <a:xfrm>
            <a:off x="4035172" y="3473604"/>
            <a:ext cx="654529" cy="161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36E565-8338-9040-BD87-C998972A423B}"/>
              </a:ext>
            </a:extLst>
          </p:cNvPr>
          <p:cNvSpPr/>
          <p:nvPr/>
        </p:nvSpPr>
        <p:spPr>
          <a:xfrm>
            <a:off x="5210041" y="1767468"/>
            <a:ext cx="1628078" cy="3735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Goal?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Why?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Problems?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Impact?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AAC64-7713-0341-A2BF-EA0F390299F2}"/>
              </a:ext>
            </a:extLst>
          </p:cNvPr>
          <p:cNvSpPr txBox="1"/>
          <p:nvPr/>
        </p:nvSpPr>
        <p:spPr>
          <a:xfrm>
            <a:off x="3645189" y="309312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Ask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Questions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F7A1B49-E2C9-DC43-AB55-CD2C5A385C01}"/>
              </a:ext>
            </a:extLst>
          </p:cNvPr>
          <p:cNvSpPr/>
          <p:nvPr/>
        </p:nvSpPr>
        <p:spPr>
          <a:xfrm>
            <a:off x="6989442" y="3473604"/>
            <a:ext cx="936703" cy="128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D2C040-E2E1-D341-8873-FEB18B750174}"/>
              </a:ext>
            </a:extLst>
          </p:cNvPr>
          <p:cNvSpPr txBox="1"/>
          <p:nvPr/>
        </p:nvSpPr>
        <p:spPr>
          <a:xfrm>
            <a:off x="6909934" y="301643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Solutions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43FCB-4677-8344-A4D0-CBD54B68DC14}"/>
              </a:ext>
            </a:extLst>
          </p:cNvPr>
          <p:cNvSpPr/>
          <p:nvPr/>
        </p:nvSpPr>
        <p:spPr>
          <a:xfrm>
            <a:off x="8633923" y="568044"/>
            <a:ext cx="1170878" cy="11708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Clarify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CD0616E-7651-5A4F-B5E5-A671E2E0B515}"/>
              </a:ext>
            </a:extLst>
          </p:cNvPr>
          <p:cNvSpPr/>
          <p:nvPr/>
        </p:nvSpPr>
        <p:spPr>
          <a:xfrm>
            <a:off x="9130152" y="1871788"/>
            <a:ext cx="178420" cy="444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FEC3D4-9081-444C-A9FD-E3A4FC644AEA}"/>
              </a:ext>
            </a:extLst>
          </p:cNvPr>
          <p:cNvSpPr/>
          <p:nvPr/>
        </p:nvSpPr>
        <p:spPr>
          <a:xfrm>
            <a:off x="8240644" y="2517423"/>
            <a:ext cx="2235638" cy="13673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login,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input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parameters(Interest,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location)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C3531922-0476-9343-9924-8E9A1473FFD9}"/>
              </a:ext>
            </a:extLst>
          </p:cNvPr>
          <p:cNvSpPr/>
          <p:nvPr/>
        </p:nvSpPr>
        <p:spPr>
          <a:xfrm>
            <a:off x="9114435" y="4126813"/>
            <a:ext cx="178420" cy="444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BCCEEE-60A8-7646-BDFE-437B3F5906E4}"/>
              </a:ext>
            </a:extLst>
          </p:cNvPr>
          <p:cNvSpPr/>
          <p:nvPr/>
        </p:nvSpPr>
        <p:spPr>
          <a:xfrm>
            <a:off x="8618206" y="4813685"/>
            <a:ext cx="1170878" cy="11708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many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8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297">
            <a:extLst>
              <a:ext uri="{FF2B5EF4-FFF2-40B4-BE49-F238E27FC236}">
                <a16:creationId xmlns:a16="http://schemas.microsoft.com/office/drawing/2014/main" id="{421AEF1B-F208-DF4D-A02E-BC2DCDC23FF5}"/>
              </a:ext>
            </a:extLst>
          </p:cNvPr>
          <p:cNvSpPr/>
          <p:nvPr/>
        </p:nvSpPr>
        <p:spPr>
          <a:xfrm>
            <a:off x="926021" y="542820"/>
            <a:ext cx="1300653" cy="1300653"/>
          </a:xfrm>
          <a:prstGeom prst="ellipse">
            <a:avLst/>
          </a:prstGeom>
          <a:solidFill>
            <a:srgbClr val="464E7E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pic>
        <p:nvPicPr>
          <p:cNvPr id="37" name="Shape 327" descr="Repeat">
            <a:extLst>
              <a:ext uri="{FF2B5EF4-FFF2-40B4-BE49-F238E27FC236}">
                <a16:creationId xmlns:a16="http://schemas.microsoft.com/office/drawing/2014/main" id="{817BE2F6-7FA4-024F-9102-BA5AB1DD4E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7444" y="848800"/>
            <a:ext cx="717961" cy="71796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25">
            <a:extLst>
              <a:ext uri="{FF2B5EF4-FFF2-40B4-BE49-F238E27FC236}">
                <a16:creationId xmlns:a16="http://schemas.microsoft.com/office/drawing/2014/main" id="{F9C419D6-9FAA-3449-9C70-6956558BCBF3}"/>
              </a:ext>
            </a:extLst>
          </p:cNvPr>
          <p:cNvSpPr txBox="1"/>
          <p:nvPr/>
        </p:nvSpPr>
        <p:spPr>
          <a:xfrm>
            <a:off x="2528097" y="911747"/>
            <a:ext cx="4388536" cy="60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Tx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464E7E"/>
                </a:solidFill>
                <a:effectLst/>
                <a:uLnTx/>
                <a:uFillTx/>
                <a:latin typeface="FS Elliot Pro" panose="02000503040000020004" pitchFamily="50" charset="0"/>
                <a:ea typeface="Arial"/>
                <a:cs typeface="Arial"/>
                <a:sym typeface="Arial"/>
              </a:rPr>
              <a:t>Story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464E7E"/>
                </a:solidFill>
                <a:effectLst/>
                <a:uLnTx/>
                <a:uFillTx/>
                <a:latin typeface="FS Elliot Pro" panose="02000503040000020004" pitchFamily="50" charset="0"/>
                <a:ea typeface="Arial"/>
                <a:cs typeface="Arial"/>
                <a:sym typeface="Arial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464E7E"/>
                </a:solidFill>
                <a:effectLst/>
                <a:uLnTx/>
                <a:uFillTx/>
                <a:latin typeface="FS Elliot Pro" panose="02000503040000020004" pitchFamily="50" charset="0"/>
                <a:ea typeface="Arial"/>
                <a:cs typeface="Arial"/>
                <a:sym typeface="Arial"/>
              </a:rPr>
              <a:t>of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464E7E"/>
                </a:solidFill>
                <a:effectLst/>
                <a:uLnTx/>
                <a:uFillTx/>
                <a:latin typeface="FS Elliot Pro" panose="02000503040000020004" pitchFamily="50" charset="0"/>
                <a:ea typeface="Arial"/>
                <a:cs typeface="Arial"/>
                <a:sym typeface="Arial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464E7E"/>
                </a:solidFill>
                <a:effectLst/>
                <a:uLnTx/>
                <a:uFillTx/>
                <a:latin typeface="FS Elliot Pro" panose="02000503040000020004" pitchFamily="50" charset="0"/>
                <a:ea typeface="Arial"/>
                <a:cs typeface="Arial"/>
                <a:sym typeface="Arial"/>
              </a:rPr>
              <a:t>Contribution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464E7E"/>
              </a:solidFill>
              <a:effectLst/>
              <a:uLnTx/>
              <a:uFillTx/>
              <a:latin typeface="FS Elliot Pro" panose="02000503040000020004" pitchFamily="50" charset="0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ABB733-6E66-EB48-B5F8-9DE511161297}"/>
              </a:ext>
            </a:extLst>
          </p:cNvPr>
          <p:cNvSpPr/>
          <p:nvPr/>
        </p:nvSpPr>
        <p:spPr>
          <a:xfrm>
            <a:off x="1373605" y="3229178"/>
            <a:ext cx="1706137" cy="1550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topic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713A16-E38C-8241-8F34-C988F2B6439F}"/>
              </a:ext>
            </a:extLst>
          </p:cNvPr>
          <p:cNvSpPr/>
          <p:nvPr/>
        </p:nvSpPr>
        <p:spPr>
          <a:xfrm>
            <a:off x="1093878" y="1911299"/>
            <a:ext cx="3268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Problems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43C9F-A555-E141-90D3-14348C662FAF}"/>
              </a:ext>
            </a:extLst>
          </p:cNvPr>
          <p:cNvSpPr/>
          <p:nvPr/>
        </p:nvSpPr>
        <p:spPr>
          <a:xfrm>
            <a:off x="4722365" y="3229176"/>
            <a:ext cx="1706137" cy="1550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.Time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limited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218F7-149A-9144-AF83-89B7D43CF2F9}"/>
              </a:ext>
            </a:extLst>
          </p:cNvPr>
          <p:cNvSpPr/>
          <p:nvPr/>
        </p:nvSpPr>
        <p:spPr>
          <a:xfrm>
            <a:off x="8259191" y="3229176"/>
            <a:ext cx="1706137" cy="1550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.Details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developer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C1515E4-FE0E-D442-9DE3-20BF09348A87}"/>
              </a:ext>
            </a:extLst>
          </p:cNvPr>
          <p:cNvSpPr/>
          <p:nvPr/>
        </p:nvSpPr>
        <p:spPr>
          <a:xfrm>
            <a:off x="4549698" y="2268136"/>
            <a:ext cx="1025735" cy="2475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C89DA-A378-0540-B420-D42E45B277F1}"/>
              </a:ext>
            </a:extLst>
          </p:cNvPr>
          <p:cNvSpPr/>
          <p:nvPr/>
        </p:nvSpPr>
        <p:spPr>
          <a:xfrm>
            <a:off x="6082621" y="1911299"/>
            <a:ext cx="21970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Solved!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29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98">
            <a:extLst>
              <a:ext uri="{FF2B5EF4-FFF2-40B4-BE49-F238E27FC236}">
                <a16:creationId xmlns:a16="http://schemas.microsoft.com/office/drawing/2014/main" id="{137D9DE0-38B8-8847-AD22-71A065C3EDCF}"/>
              </a:ext>
            </a:extLst>
          </p:cNvPr>
          <p:cNvSpPr/>
          <p:nvPr/>
        </p:nvSpPr>
        <p:spPr>
          <a:xfrm>
            <a:off x="950224" y="554830"/>
            <a:ext cx="1300653" cy="1300653"/>
          </a:xfrm>
          <a:prstGeom prst="ellipse">
            <a:avLst/>
          </a:prstGeom>
          <a:solidFill>
            <a:srgbClr val="45C4B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5C4B5"/>
              </a:solidFill>
              <a:effectLst/>
              <a:uLnTx/>
              <a:uFillTx/>
              <a:latin typeface="FS Elliot Pro" panose="02000503040000020004" pitchFamily="50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4" name="Shape 313">
            <a:extLst>
              <a:ext uri="{FF2B5EF4-FFF2-40B4-BE49-F238E27FC236}">
                <a16:creationId xmlns:a16="http://schemas.microsoft.com/office/drawing/2014/main" id="{FC1238BD-348F-1E4D-86F4-191FF87A2427}"/>
              </a:ext>
            </a:extLst>
          </p:cNvPr>
          <p:cNvGrpSpPr/>
          <p:nvPr/>
        </p:nvGrpSpPr>
        <p:grpSpPr>
          <a:xfrm>
            <a:off x="1257177" y="948338"/>
            <a:ext cx="686745" cy="613908"/>
            <a:chOff x="0" y="3148013"/>
            <a:chExt cx="5207000" cy="4749801"/>
          </a:xfrm>
        </p:grpSpPr>
        <p:sp>
          <p:nvSpPr>
            <p:cNvPr id="26" name="Shape 314">
              <a:extLst>
                <a:ext uri="{FF2B5EF4-FFF2-40B4-BE49-F238E27FC236}">
                  <a16:creationId xmlns:a16="http://schemas.microsoft.com/office/drawing/2014/main" id="{055D957B-2B97-5D40-AD99-C4B9A8AFC375}"/>
                </a:ext>
              </a:extLst>
            </p:cNvPr>
            <p:cNvSpPr/>
            <p:nvPr/>
          </p:nvSpPr>
          <p:spPr>
            <a:xfrm>
              <a:off x="225425" y="3148013"/>
              <a:ext cx="4754563" cy="3167063"/>
            </a:xfrm>
            <a:custGeom>
              <a:avLst/>
              <a:gdLst/>
              <a:ahLst/>
              <a:cxnLst/>
              <a:rect l="0" t="0" r="0" b="0"/>
              <a:pathLst>
                <a:path w="5989" h="3990" extrusionOk="0">
                  <a:moveTo>
                    <a:pt x="286" y="284"/>
                  </a:moveTo>
                  <a:lnTo>
                    <a:pt x="286" y="3704"/>
                  </a:lnTo>
                  <a:lnTo>
                    <a:pt x="5704" y="3704"/>
                  </a:lnTo>
                  <a:lnTo>
                    <a:pt x="5704" y="284"/>
                  </a:lnTo>
                  <a:lnTo>
                    <a:pt x="286" y="284"/>
                  </a:lnTo>
                  <a:close/>
                  <a:moveTo>
                    <a:pt x="143" y="0"/>
                  </a:moveTo>
                  <a:lnTo>
                    <a:pt x="5847" y="0"/>
                  </a:lnTo>
                  <a:lnTo>
                    <a:pt x="5885" y="6"/>
                  </a:lnTo>
                  <a:lnTo>
                    <a:pt x="5919" y="20"/>
                  </a:lnTo>
                  <a:lnTo>
                    <a:pt x="5947" y="42"/>
                  </a:lnTo>
                  <a:lnTo>
                    <a:pt x="5971" y="72"/>
                  </a:lnTo>
                  <a:lnTo>
                    <a:pt x="5985" y="105"/>
                  </a:lnTo>
                  <a:lnTo>
                    <a:pt x="5989" y="143"/>
                  </a:lnTo>
                  <a:lnTo>
                    <a:pt x="5989" y="3847"/>
                  </a:lnTo>
                  <a:lnTo>
                    <a:pt x="5985" y="3885"/>
                  </a:lnTo>
                  <a:lnTo>
                    <a:pt x="5971" y="3918"/>
                  </a:lnTo>
                  <a:lnTo>
                    <a:pt x="5947" y="3948"/>
                  </a:lnTo>
                  <a:lnTo>
                    <a:pt x="5919" y="3970"/>
                  </a:lnTo>
                  <a:lnTo>
                    <a:pt x="5885" y="3984"/>
                  </a:lnTo>
                  <a:lnTo>
                    <a:pt x="5847" y="3990"/>
                  </a:lnTo>
                  <a:lnTo>
                    <a:pt x="143" y="3990"/>
                  </a:lnTo>
                  <a:lnTo>
                    <a:pt x="105" y="3984"/>
                  </a:lnTo>
                  <a:lnTo>
                    <a:pt x="71" y="3970"/>
                  </a:lnTo>
                  <a:lnTo>
                    <a:pt x="41" y="3948"/>
                  </a:lnTo>
                  <a:lnTo>
                    <a:pt x="19" y="3918"/>
                  </a:lnTo>
                  <a:lnTo>
                    <a:pt x="5" y="3885"/>
                  </a:lnTo>
                  <a:lnTo>
                    <a:pt x="0" y="3847"/>
                  </a:lnTo>
                  <a:lnTo>
                    <a:pt x="0" y="143"/>
                  </a:lnTo>
                  <a:lnTo>
                    <a:pt x="5" y="105"/>
                  </a:lnTo>
                  <a:lnTo>
                    <a:pt x="19" y="72"/>
                  </a:lnTo>
                  <a:lnTo>
                    <a:pt x="41" y="42"/>
                  </a:lnTo>
                  <a:lnTo>
                    <a:pt x="71" y="20"/>
                  </a:lnTo>
                  <a:lnTo>
                    <a:pt x="105" y="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315">
              <a:extLst>
                <a:ext uri="{FF2B5EF4-FFF2-40B4-BE49-F238E27FC236}">
                  <a16:creationId xmlns:a16="http://schemas.microsoft.com/office/drawing/2014/main" id="{F8EBD57F-6938-DD40-8E51-0316878A2D3A}"/>
                </a:ext>
              </a:extLst>
            </p:cNvPr>
            <p:cNvSpPr/>
            <p:nvPr/>
          </p:nvSpPr>
          <p:spPr>
            <a:xfrm>
              <a:off x="0" y="3148013"/>
              <a:ext cx="454025" cy="225425"/>
            </a:xfrm>
            <a:custGeom>
              <a:avLst/>
              <a:gdLst/>
              <a:ahLst/>
              <a:cxnLst/>
              <a:rect l="0" t="0" r="0" b="0"/>
              <a:pathLst>
                <a:path w="571" h="284" extrusionOk="0">
                  <a:moveTo>
                    <a:pt x="143" y="0"/>
                  </a:moveTo>
                  <a:lnTo>
                    <a:pt x="428" y="0"/>
                  </a:lnTo>
                  <a:lnTo>
                    <a:pt x="466" y="6"/>
                  </a:lnTo>
                  <a:lnTo>
                    <a:pt x="499" y="20"/>
                  </a:lnTo>
                  <a:lnTo>
                    <a:pt x="529" y="42"/>
                  </a:lnTo>
                  <a:lnTo>
                    <a:pt x="551" y="72"/>
                  </a:lnTo>
                  <a:lnTo>
                    <a:pt x="565" y="105"/>
                  </a:lnTo>
                  <a:lnTo>
                    <a:pt x="571" y="143"/>
                  </a:lnTo>
                  <a:lnTo>
                    <a:pt x="565" y="181"/>
                  </a:lnTo>
                  <a:lnTo>
                    <a:pt x="551" y="215"/>
                  </a:lnTo>
                  <a:lnTo>
                    <a:pt x="529" y="243"/>
                  </a:lnTo>
                  <a:lnTo>
                    <a:pt x="499" y="266"/>
                  </a:lnTo>
                  <a:lnTo>
                    <a:pt x="466" y="280"/>
                  </a:lnTo>
                  <a:lnTo>
                    <a:pt x="428" y="284"/>
                  </a:lnTo>
                  <a:lnTo>
                    <a:pt x="143" y="284"/>
                  </a:lnTo>
                  <a:lnTo>
                    <a:pt x="105" y="280"/>
                  </a:lnTo>
                  <a:lnTo>
                    <a:pt x="72" y="266"/>
                  </a:lnTo>
                  <a:lnTo>
                    <a:pt x="42" y="243"/>
                  </a:lnTo>
                  <a:lnTo>
                    <a:pt x="20" y="215"/>
                  </a:lnTo>
                  <a:lnTo>
                    <a:pt x="6" y="181"/>
                  </a:lnTo>
                  <a:lnTo>
                    <a:pt x="0" y="143"/>
                  </a:lnTo>
                  <a:lnTo>
                    <a:pt x="6" y="105"/>
                  </a:lnTo>
                  <a:lnTo>
                    <a:pt x="20" y="72"/>
                  </a:lnTo>
                  <a:lnTo>
                    <a:pt x="42" y="42"/>
                  </a:lnTo>
                  <a:lnTo>
                    <a:pt x="72" y="20"/>
                  </a:lnTo>
                  <a:lnTo>
                    <a:pt x="105" y="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316">
              <a:extLst>
                <a:ext uri="{FF2B5EF4-FFF2-40B4-BE49-F238E27FC236}">
                  <a16:creationId xmlns:a16="http://schemas.microsoft.com/office/drawing/2014/main" id="{6221EA3A-8638-7242-B2C3-C98E8FB344E3}"/>
                </a:ext>
              </a:extLst>
            </p:cNvPr>
            <p:cNvSpPr/>
            <p:nvPr/>
          </p:nvSpPr>
          <p:spPr>
            <a:xfrm>
              <a:off x="4752975" y="3148013"/>
              <a:ext cx="454025" cy="225425"/>
            </a:xfrm>
            <a:custGeom>
              <a:avLst/>
              <a:gdLst/>
              <a:ahLst/>
              <a:cxnLst/>
              <a:rect l="0" t="0" r="0" b="0"/>
              <a:pathLst>
                <a:path w="571" h="284" extrusionOk="0">
                  <a:moveTo>
                    <a:pt x="143" y="0"/>
                  </a:moveTo>
                  <a:lnTo>
                    <a:pt x="428" y="0"/>
                  </a:lnTo>
                  <a:lnTo>
                    <a:pt x="466" y="6"/>
                  </a:lnTo>
                  <a:lnTo>
                    <a:pt x="499" y="20"/>
                  </a:lnTo>
                  <a:lnTo>
                    <a:pt x="529" y="42"/>
                  </a:lnTo>
                  <a:lnTo>
                    <a:pt x="551" y="72"/>
                  </a:lnTo>
                  <a:lnTo>
                    <a:pt x="565" y="105"/>
                  </a:lnTo>
                  <a:lnTo>
                    <a:pt x="571" y="143"/>
                  </a:lnTo>
                  <a:lnTo>
                    <a:pt x="565" y="181"/>
                  </a:lnTo>
                  <a:lnTo>
                    <a:pt x="551" y="215"/>
                  </a:lnTo>
                  <a:lnTo>
                    <a:pt x="529" y="243"/>
                  </a:lnTo>
                  <a:lnTo>
                    <a:pt x="499" y="266"/>
                  </a:lnTo>
                  <a:lnTo>
                    <a:pt x="466" y="280"/>
                  </a:lnTo>
                  <a:lnTo>
                    <a:pt x="428" y="284"/>
                  </a:lnTo>
                  <a:lnTo>
                    <a:pt x="143" y="284"/>
                  </a:lnTo>
                  <a:lnTo>
                    <a:pt x="105" y="280"/>
                  </a:lnTo>
                  <a:lnTo>
                    <a:pt x="72" y="266"/>
                  </a:lnTo>
                  <a:lnTo>
                    <a:pt x="42" y="243"/>
                  </a:lnTo>
                  <a:lnTo>
                    <a:pt x="20" y="215"/>
                  </a:lnTo>
                  <a:lnTo>
                    <a:pt x="6" y="181"/>
                  </a:lnTo>
                  <a:lnTo>
                    <a:pt x="0" y="143"/>
                  </a:lnTo>
                  <a:lnTo>
                    <a:pt x="6" y="105"/>
                  </a:lnTo>
                  <a:lnTo>
                    <a:pt x="20" y="72"/>
                  </a:lnTo>
                  <a:lnTo>
                    <a:pt x="42" y="42"/>
                  </a:lnTo>
                  <a:lnTo>
                    <a:pt x="72" y="20"/>
                  </a:lnTo>
                  <a:lnTo>
                    <a:pt x="105" y="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317">
              <a:extLst>
                <a:ext uri="{FF2B5EF4-FFF2-40B4-BE49-F238E27FC236}">
                  <a16:creationId xmlns:a16="http://schemas.microsoft.com/office/drawing/2014/main" id="{EBAF0C47-7338-D94F-A904-51BB37BEA195}"/>
                </a:ext>
              </a:extLst>
            </p:cNvPr>
            <p:cNvSpPr/>
            <p:nvPr/>
          </p:nvSpPr>
          <p:spPr>
            <a:xfrm>
              <a:off x="2490788" y="6088063"/>
              <a:ext cx="225425" cy="1357313"/>
            </a:xfrm>
            <a:custGeom>
              <a:avLst/>
              <a:gdLst/>
              <a:ahLst/>
              <a:cxnLst/>
              <a:rect l="0" t="0" r="0" b="0"/>
              <a:pathLst>
                <a:path w="284" h="1710" extrusionOk="0">
                  <a:moveTo>
                    <a:pt x="141" y="0"/>
                  </a:moveTo>
                  <a:lnTo>
                    <a:pt x="179" y="6"/>
                  </a:lnTo>
                  <a:lnTo>
                    <a:pt x="215" y="20"/>
                  </a:lnTo>
                  <a:lnTo>
                    <a:pt x="242" y="42"/>
                  </a:lnTo>
                  <a:lnTo>
                    <a:pt x="264" y="71"/>
                  </a:lnTo>
                  <a:lnTo>
                    <a:pt x="278" y="105"/>
                  </a:lnTo>
                  <a:lnTo>
                    <a:pt x="284" y="143"/>
                  </a:lnTo>
                  <a:lnTo>
                    <a:pt x="284" y="1568"/>
                  </a:lnTo>
                  <a:lnTo>
                    <a:pt x="278" y="1606"/>
                  </a:lnTo>
                  <a:lnTo>
                    <a:pt x="264" y="1640"/>
                  </a:lnTo>
                  <a:lnTo>
                    <a:pt x="242" y="1668"/>
                  </a:lnTo>
                  <a:lnTo>
                    <a:pt x="215" y="1692"/>
                  </a:lnTo>
                  <a:lnTo>
                    <a:pt x="179" y="1706"/>
                  </a:lnTo>
                  <a:lnTo>
                    <a:pt x="141" y="1710"/>
                  </a:lnTo>
                  <a:lnTo>
                    <a:pt x="103" y="1706"/>
                  </a:lnTo>
                  <a:lnTo>
                    <a:pt x="69" y="1692"/>
                  </a:lnTo>
                  <a:lnTo>
                    <a:pt x="42" y="1668"/>
                  </a:lnTo>
                  <a:lnTo>
                    <a:pt x="20" y="1640"/>
                  </a:lnTo>
                  <a:lnTo>
                    <a:pt x="4" y="1606"/>
                  </a:lnTo>
                  <a:lnTo>
                    <a:pt x="0" y="1568"/>
                  </a:lnTo>
                  <a:lnTo>
                    <a:pt x="0" y="143"/>
                  </a:lnTo>
                  <a:lnTo>
                    <a:pt x="4" y="105"/>
                  </a:lnTo>
                  <a:lnTo>
                    <a:pt x="20" y="71"/>
                  </a:lnTo>
                  <a:lnTo>
                    <a:pt x="42" y="42"/>
                  </a:lnTo>
                  <a:lnTo>
                    <a:pt x="69" y="20"/>
                  </a:lnTo>
                  <a:lnTo>
                    <a:pt x="103" y="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18">
              <a:extLst>
                <a:ext uri="{FF2B5EF4-FFF2-40B4-BE49-F238E27FC236}">
                  <a16:creationId xmlns:a16="http://schemas.microsoft.com/office/drawing/2014/main" id="{4C8988CA-0CF6-DB45-814F-05F9F295E70D}"/>
                </a:ext>
              </a:extLst>
            </p:cNvPr>
            <p:cNvSpPr/>
            <p:nvPr/>
          </p:nvSpPr>
          <p:spPr>
            <a:xfrm>
              <a:off x="2263775" y="7219951"/>
              <a:ext cx="677863" cy="677863"/>
            </a:xfrm>
            <a:custGeom>
              <a:avLst/>
              <a:gdLst/>
              <a:ahLst/>
              <a:cxnLst/>
              <a:rect l="0" t="0" r="0" b="0"/>
              <a:pathLst>
                <a:path w="856" h="855" extrusionOk="0">
                  <a:moveTo>
                    <a:pt x="428" y="285"/>
                  </a:moveTo>
                  <a:lnTo>
                    <a:pt x="390" y="290"/>
                  </a:lnTo>
                  <a:lnTo>
                    <a:pt x="356" y="304"/>
                  </a:lnTo>
                  <a:lnTo>
                    <a:pt x="329" y="326"/>
                  </a:lnTo>
                  <a:lnTo>
                    <a:pt x="307" y="356"/>
                  </a:lnTo>
                  <a:lnTo>
                    <a:pt x="291" y="390"/>
                  </a:lnTo>
                  <a:lnTo>
                    <a:pt x="287" y="428"/>
                  </a:lnTo>
                  <a:lnTo>
                    <a:pt x="291" y="465"/>
                  </a:lnTo>
                  <a:lnTo>
                    <a:pt x="307" y="499"/>
                  </a:lnTo>
                  <a:lnTo>
                    <a:pt x="329" y="529"/>
                  </a:lnTo>
                  <a:lnTo>
                    <a:pt x="356" y="551"/>
                  </a:lnTo>
                  <a:lnTo>
                    <a:pt x="390" y="565"/>
                  </a:lnTo>
                  <a:lnTo>
                    <a:pt x="428" y="571"/>
                  </a:lnTo>
                  <a:lnTo>
                    <a:pt x="466" y="565"/>
                  </a:lnTo>
                  <a:lnTo>
                    <a:pt x="502" y="551"/>
                  </a:lnTo>
                  <a:lnTo>
                    <a:pt x="529" y="529"/>
                  </a:lnTo>
                  <a:lnTo>
                    <a:pt x="551" y="499"/>
                  </a:lnTo>
                  <a:lnTo>
                    <a:pt x="565" y="465"/>
                  </a:lnTo>
                  <a:lnTo>
                    <a:pt x="571" y="428"/>
                  </a:lnTo>
                  <a:lnTo>
                    <a:pt x="565" y="390"/>
                  </a:lnTo>
                  <a:lnTo>
                    <a:pt x="551" y="356"/>
                  </a:lnTo>
                  <a:lnTo>
                    <a:pt x="529" y="326"/>
                  </a:lnTo>
                  <a:lnTo>
                    <a:pt x="502" y="304"/>
                  </a:lnTo>
                  <a:lnTo>
                    <a:pt x="466" y="290"/>
                  </a:lnTo>
                  <a:lnTo>
                    <a:pt x="428" y="285"/>
                  </a:lnTo>
                  <a:close/>
                  <a:moveTo>
                    <a:pt x="428" y="0"/>
                  </a:moveTo>
                  <a:lnTo>
                    <a:pt x="498" y="6"/>
                  </a:lnTo>
                  <a:lnTo>
                    <a:pt x="563" y="22"/>
                  </a:lnTo>
                  <a:lnTo>
                    <a:pt x="625" y="48"/>
                  </a:lnTo>
                  <a:lnTo>
                    <a:pt x="681" y="84"/>
                  </a:lnTo>
                  <a:lnTo>
                    <a:pt x="730" y="125"/>
                  </a:lnTo>
                  <a:lnTo>
                    <a:pt x="774" y="175"/>
                  </a:lnTo>
                  <a:lnTo>
                    <a:pt x="808" y="231"/>
                  </a:lnTo>
                  <a:lnTo>
                    <a:pt x="834" y="292"/>
                  </a:lnTo>
                  <a:lnTo>
                    <a:pt x="852" y="358"/>
                  </a:lnTo>
                  <a:lnTo>
                    <a:pt x="856" y="428"/>
                  </a:lnTo>
                  <a:lnTo>
                    <a:pt x="852" y="497"/>
                  </a:lnTo>
                  <a:lnTo>
                    <a:pt x="834" y="563"/>
                  </a:lnTo>
                  <a:lnTo>
                    <a:pt x="808" y="624"/>
                  </a:lnTo>
                  <a:lnTo>
                    <a:pt x="774" y="680"/>
                  </a:lnTo>
                  <a:lnTo>
                    <a:pt x="730" y="730"/>
                  </a:lnTo>
                  <a:lnTo>
                    <a:pt x="681" y="774"/>
                  </a:lnTo>
                  <a:lnTo>
                    <a:pt x="625" y="807"/>
                  </a:lnTo>
                  <a:lnTo>
                    <a:pt x="563" y="833"/>
                  </a:lnTo>
                  <a:lnTo>
                    <a:pt x="498" y="849"/>
                  </a:lnTo>
                  <a:lnTo>
                    <a:pt x="428" y="855"/>
                  </a:lnTo>
                  <a:lnTo>
                    <a:pt x="360" y="849"/>
                  </a:lnTo>
                  <a:lnTo>
                    <a:pt x="295" y="833"/>
                  </a:lnTo>
                  <a:lnTo>
                    <a:pt x="233" y="807"/>
                  </a:lnTo>
                  <a:lnTo>
                    <a:pt x="175" y="774"/>
                  </a:lnTo>
                  <a:lnTo>
                    <a:pt x="126" y="730"/>
                  </a:lnTo>
                  <a:lnTo>
                    <a:pt x="84" y="680"/>
                  </a:lnTo>
                  <a:lnTo>
                    <a:pt x="48" y="624"/>
                  </a:lnTo>
                  <a:lnTo>
                    <a:pt x="22" y="563"/>
                  </a:lnTo>
                  <a:lnTo>
                    <a:pt x="6" y="497"/>
                  </a:lnTo>
                  <a:lnTo>
                    <a:pt x="0" y="428"/>
                  </a:lnTo>
                  <a:lnTo>
                    <a:pt x="6" y="358"/>
                  </a:lnTo>
                  <a:lnTo>
                    <a:pt x="22" y="292"/>
                  </a:lnTo>
                  <a:lnTo>
                    <a:pt x="48" y="231"/>
                  </a:lnTo>
                  <a:lnTo>
                    <a:pt x="84" y="175"/>
                  </a:lnTo>
                  <a:lnTo>
                    <a:pt x="126" y="125"/>
                  </a:lnTo>
                  <a:lnTo>
                    <a:pt x="175" y="84"/>
                  </a:lnTo>
                  <a:lnTo>
                    <a:pt x="233" y="48"/>
                  </a:lnTo>
                  <a:lnTo>
                    <a:pt x="295" y="22"/>
                  </a:lnTo>
                  <a:lnTo>
                    <a:pt x="360" y="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9">
              <a:extLst>
                <a:ext uri="{FF2B5EF4-FFF2-40B4-BE49-F238E27FC236}">
                  <a16:creationId xmlns:a16="http://schemas.microsoft.com/office/drawing/2014/main" id="{148436CB-E8D2-C94B-B972-64D78A4F81FA}"/>
                </a:ext>
              </a:extLst>
            </p:cNvPr>
            <p:cNvSpPr/>
            <p:nvPr/>
          </p:nvSpPr>
          <p:spPr>
            <a:xfrm>
              <a:off x="3395663" y="3600451"/>
              <a:ext cx="1131888" cy="1130300"/>
            </a:xfrm>
            <a:custGeom>
              <a:avLst/>
              <a:gdLst/>
              <a:ahLst/>
              <a:cxnLst/>
              <a:rect l="0" t="0" r="0" b="0"/>
              <a:pathLst>
                <a:path w="1426" h="1423" extrusionOk="0">
                  <a:moveTo>
                    <a:pt x="284" y="294"/>
                  </a:moveTo>
                  <a:lnTo>
                    <a:pt x="284" y="1139"/>
                  </a:lnTo>
                  <a:lnTo>
                    <a:pt x="1130" y="1139"/>
                  </a:lnTo>
                  <a:lnTo>
                    <a:pt x="1108" y="1031"/>
                  </a:lnTo>
                  <a:lnTo>
                    <a:pt x="1076" y="930"/>
                  </a:lnTo>
                  <a:lnTo>
                    <a:pt x="1032" y="831"/>
                  </a:lnTo>
                  <a:lnTo>
                    <a:pt x="981" y="739"/>
                  </a:lnTo>
                  <a:lnTo>
                    <a:pt x="919" y="654"/>
                  </a:lnTo>
                  <a:lnTo>
                    <a:pt x="847" y="576"/>
                  </a:lnTo>
                  <a:lnTo>
                    <a:pt x="770" y="507"/>
                  </a:lnTo>
                  <a:lnTo>
                    <a:pt x="684" y="445"/>
                  </a:lnTo>
                  <a:lnTo>
                    <a:pt x="593" y="391"/>
                  </a:lnTo>
                  <a:lnTo>
                    <a:pt x="495" y="347"/>
                  </a:lnTo>
                  <a:lnTo>
                    <a:pt x="392" y="316"/>
                  </a:lnTo>
                  <a:lnTo>
                    <a:pt x="284" y="294"/>
                  </a:lnTo>
                  <a:close/>
                  <a:moveTo>
                    <a:pt x="143" y="0"/>
                  </a:moveTo>
                  <a:lnTo>
                    <a:pt x="266" y="6"/>
                  </a:lnTo>
                  <a:lnTo>
                    <a:pt x="386" y="21"/>
                  </a:lnTo>
                  <a:lnTo>
                    <a:pt x="503" y="49"/>
                  </a:lnTo>
                  <a:lnTo>
                    <a:pt x="615" y="89"/>
                  </a:lnTo>
                  <a:lnTo>
                    <a:pt x="722" y="137"/>
                  </a:lnTo>
                  <a:lnTo>
                    <a:pt x="824" y="194"/>
                  </a:lnTo>
                  <a:lnTo>
                    <a:pt x="919" y="260"/>
                  </a:lnTo>
                  <a:lnTo>
                    <a:pt x="1009" y="336"/>
                  </a:lnTo>
                  <a:lnTo>
                    <a:pt x="1090" y="417"/>
                  </a:lnTo>
                  <a:lnTo>
                    <a:pt x="1164" y="507"/>
                  </a:lnTo>
                  <a:lnTo>
                    <a:pt x="1229" y="602"/>
                  </a:lnTo>
                  <a:lnTo>
                    <a:pt x="1287" y="703"/>
                  </a:lnTo>
                  <a:lnTo>
                    <a:pt x="1337" y="811"/>
                  </a:lnTo>
                  <a:lnTo>
                    <a:pt x="1375" y="922"/>
                  </a:lnTo>
                  <a:lnTo>
                    <a:pt x="1403" y="1037"/>
                  </a:lnTo>
                  <a:lnTo>
                    <a:pt x="1420" y="1159"/>
                  </a:lnTo>
                  <a:lnTo>
                    <a:pt x="1426" y="1282"/>
                  </a:lnTo>
                  <a:lnTo>
                    <a:pt x="1420" y="1320"/>
                  </a:lnTo>
                  <a:lnTo>
                    <a:pt x="1407" y="1353"/>
                  </a:lnTo>
                  <a:lnTo>
                    <a:pt x="1385" y="1381"/>
                  </a:lnTo>
                  <a:lnTo>
                    <a:pt x="1355" y="1405"/>
                  </a:lnTo>
                  <a:lnTo>
                    <a:pt x="1321" y="1419"/>
                  </a:lnTo>
                  <a:lnTo>
                    <a:pt x="1283" y="1423"/>
                  </a:lnTo>
                  <a:lnTo>
                    <a:pt x="143" y="1423"/>
                  </a:lnTo>
                  <a:lnTo>
                    <a:pt x="105" y="1419"/>
                  </a:lnTo>
                  <a:lnTo>
                    <a:pt x="71" y="1405"/>
                  </a:lnTo>
                  <a:lnTo>
                    <a:pt x="42" y="1381"/>
                  </a:lnTo>
                  <a:lnTo>
                    <a:pt x="20" y="1353"/>
                  </a:lnTo>
                  <a:lnTo>
                    <a:pt x="6" y="1320"/>
                  </a:lnTo>
                  <a:lnTo>
                    <a:pt x="0" y="1282"/>
                  </a:lnTo>
                  <a:lnTo>
                    <a:pt x="0" y="141"/>
                  </a:lnTo>
                  <a:lnTo>
                    <a:pt x="6" y="103"/>
                  </a:lnTo>
                  <a:lnTo>
                    <a:pt x="20" y="69"/>
                  </a:lnTo>
                  <a:lnTo>
                    <a:pt x="42" y="41"/>
                  </a:lnTo>
                  <a:lnTo>
                    <a:pt x="71" y="17"/>
                  </a:lnTo>
                  <a:lnTo>
                    <a:pt x="105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0">
              <a:extLst>
                <a:ext uri="{FF2B5EF4-FFF2-40B4-BE49-F238E27FC236}">
                  <a16:creationId xmlns:a16="http://schemas.microsoft.com/office/drawing/2014/main" id="{BBB87516-8B56-194E-91BD-80DEB552046B}"/>
                </a:ext>
              </a:extLst>
            </p:cNvPr>
            <p:cNvSpPr/>
            <p:nvPr/>
          </p:nvSpPr>
          <p:spPr>
            <a:xfrm>
              <a:off x="2263775" y="3825876"/>
              <a:ext cx="2036763" cy="2036763"/>
            </a:xfrm>
            <a:custGeom>
              <a:avLst/>
              <a:gdLst/>
              <a:ahLst/>
              <a:cxnLst/>
              <a:rect l="0" t="0" r="0" b="0"/>
              <a:pathLst>
                <a:path w="2567" h="2564" extrusionOk="0">
                  <a:moveTo>
                    <a:pt x="1284" y="0"/>
                  </a:moveTo>
                  <a:lnTo>
                    <a:pt x="1321" y="6"/>
                  </a:lnTo>
                  <a:lnTo>
                    <a:pt x="1357" y="20"/>
                  </a:lnTo>
                  <a:lnTo>
                    <a:pt x="1385" y="42"/>
                  </a:lnTo>
                  <a:lnTo>
                    <a:pt x="1407" y="71"/>
                  </a:lnTo>
                  <a:lnTo>
                    <a:pt x="1423" y="105"/>
                  </a:lnTo>
                  <a:lnTo>
                    <a:pt x="1427" y="143"/>
                  </a:lnTo>
                  <a:lnTo>
                    <a:pt x="1423" y="181"/>
                  </a:lnTo>
                  <a:lnTo>
                    <a:pt x="1407" y="215"/>
                  </a:lnTo>
                  <a:lnTo>
                    <a:pt x="1385" y="242"/>
                  </a:lnTo>
                  <a:lnTo>
                    <a:pt x="1357" y="266"/>
                  </a:lnTo>
                  <a:lnTo>
                    <a:pt x="1321" y="280"/>
                  </a:lnTo>
                  <a:lnTo>
                    <a:pt x="1284" y="284"/>
                  </a:lnTo>
                  <a:lnTo>
                    <a:pt x="1176" y="290"/>
                  </a:lnTo>
                  <a:lnTo>
                    <a:pt x="1071" y="308"/>
                  </a:lnTo>
                  <a:lnTo>
                    <a:pt x="969" y="336"/>
                  </a:lnTo>
                  <a:lnTo>
                    <a:pt x="872" y="374"/>
                  </a:lnTo>
                  <a:lnTo>
                    <a:pt x="780" y="421"/>
                  </a:lnTo>
                  <a:lnTo>
                    <a:pt x="695" y="477"/>
                  </a:lnTo>
                  <a:lnTo>
                    <a:pt x="615" y="543"/>
                  </a:lnTo>
                  <a:lnTo>
                    <a:pt x="543" y="614"/>
                  </a:lnTo>
                  <a:lnTo>
                    <a:pt x="480" y="694"/>
                  </a:lnTo>
                  <a:lnTo>
                    <a:pt x="422" y="779"/>
                  </a:lnTo>
                  <a:lnTo>
                    <a:pt x="374" y="871"/>
                  </a:lnTo>
                  <a:lnTo>
                    <a:pt x="336" y="968"/>
                  </a:lnTo>
                  <a:lnTo>
                    <a:pt x="309" y="1069"/>
                  </a:lnTo>
                  <a:lnTo>
                    <a:pt x="293" y="1173"/>
                  </a:lnTo>
                  <a:lnTo>
                    <a:pt x="287" y="1282"/>
                  </a:lnTo>
                  <a:lnTo>
                    <a:pt x="293" y="1392"/>
                  </a:lnTo>
                  <a:lnTo>
                    <a:pt x="309" y="1497"/>
                  </a:lnTo>
                  <a:lnTo>
                    <a:pt x="336" y="1596"/>
                  </a:lnTo>
                  <a:lnTo>
                    <a:pt x="374" y="1694"/>
                  </a:lnTo>
                  <a:lnTo>
                    <a:pt x="422" y="1785"/>
                  </a:lnTo>
                  <a:lnTo>
                    <a:pt x="480" y="1871"/>
                  </a:lnTo>
                  <a:lnTo>
                    <a:pt x="543" y="1950"/>
                  </a:lnTo>
                  <a:lnTo>
                    <a:pt x="615" y="2022"/>
                  </a:lnTo>
                  <a:lnTo>
                    <a:pt x="695" y="2087"/>
                  </a:lnTo>
                  <a:lnTo>
                    <a:pt x="780" y="2143"/>
                  </a:lnTo>
                  <a:lnTo>
                    <a:pt x="872" y="2191"/>
                  </a:lnTo>
                  <a:lnTo>
                    <a:pt x="969" y="2228"/>
                  </a:lnTo>
                  <a:lnTo>
                    <a:pt x="1071" y="2256"/>
                  </a:lnTo>
                  <a:lnTo>
                    <a:pt x="1176" y="2274"/>
                  </a:lnTo>
                  <a:lnTo>
                    <a:pt x="1284" y="2280"/>
                  </a:lnTo>
                  <a:lnTo>
                    <a:pt x="1393" y="2274"/>
                  </a:lnTo>
                  <a:lnTo>
                    <a:pt x="1498" y="2256"/>
                  </a:lnTo>
                  <a:lnTo>
                    <a:pt x="1600" y="2228"/>
                  </a:lnTo>
                  <a:lnTo>
                    <a:pt x="1695" y="2191"/>
                  </a:lnTo>
                  <a:lnTo>
                    <a:pt x="1787" y="2143"/>
                  </a:lnTo>
                  <a:lnTo>
                    <a:pt x="1875" y="2087"/>
                  </a:lnTo>
                  <a:lnTo>
                    <a:pt x="1952" y="2022"/>
                  </a:lnTo>
                  <a:lnTo>
                    <a:pt x="2026" y="1950"/>
                  </a:lnTo>
                  <a:lnTo>
                    <a:pt x="2089" y="1871"/>
                  </a:lnTo>
                  <a:lnTo>
                    <a:pt x="2145" y="1785"/>
                  </a:lnTo>
                  <a:lnTo>
                    <a:pt x="2193" y="1694"/>
                  </a:lnTo>
                  <a:lnTo>
                    <a:pt x="2231" y="1596"/>
                  </a:lnTo>
                  <a:lnTo>
                    <a:pt x="2259" y="1497"/>
                  </a:lnTo>
                  <a:lnTo>
                    <a:pt x="2276" y="1392"/>
                  </a:lnTo>
                  <a:lnTo>
                    <a:pt x="2282" y="1282"/>
                  </a:lnTo>
                  <a:lnTo>
                    <a:pt x="2288" y="1244"/>
                  </a:lnTo>
                  <a:lnTo>
                    <a:pt x="2302" y="1211"/>
                  </a:lnTo>
                  <a:lnTo>
                    <a:pt x="2324" y="1181"/>
                  </a:lnTo>
                  <a:lnTo>
                    <a:pt x="2354" y="1159"/>
                  </a:lnTo>
                  <a:lnTo>
                    <a:pt x="2388" y="1145"/>
                  </a:lnTo>
                  <a:lnTo>
                    <a:pt x="2426" y="1139"/>
                  </a:lnTo>
                  <a:lnTo>
                    <a:pt x="2463" y="1145"/>
                  </a:lnTo>
                  <a:lnTo>
                    <a:pt x="2497" y="1159"/>
                  </a:lnTo>
                  <a:lnTo>
                    <a:pt x="2525" y="1181"/>
                  </a:lnTo>
                  <a:lnTo>
                    <a:pt x="2549" y="1211"/>
                  </a:lnTo>
                  <a:lnTo>
                    <a:pt x="2563" y="1244"/>
                  </a:lnTo>
                  <a:lnTo>
                    <a:pt x="2567" y="1282"/>
                  </a:lnTo>
                  <a:lnTo>
                    <a:pt x="2561" y="1405"/>
                  </a:lnTo>
                  <a:lnTo>
                    <a:pt x="2545" y="1525"/>
                  </a:lnTo>
                  <a:lnTo>
                    <a:pt x="2517" y="1642"/>
                  </a:lnTo>
                  <a:lnTo>
                    <a:pt x="2477" y="1753"/>
                  </a:lnTo>
                  <a:lnTo>
                    <a:pt x="2430" y="1861"/>
                  </a:lnTo>
                  <a:lnTo>
                    <a:pt x="2372" y="1962"/>
                  </a:lnTo>
                  <a:lnTo>
                    <a:pt x="2306" y="2058"/>
                  </a:lnTo>
                  <a:lnTo>
                    <a:pt x="2231" y="2147"/>
                  </a:lnTo>
                  <a:lnTo>
                    <a:pt x="2149" y="2228"/>
                  </a:lnTo>
                  <a:lnTo>
                    <a:pt x="2060" y="2302"/>
                  </a:lnTo>
                  <a:lnTo>
                    <a:pt x="1964" y="2370"/>
                  </a:lnTo>
                  <a:lnTo>
                    <a:pt x="1863" y="2427"/>
                  </a:lnTo>
                  <a:lnTo>
                    <a:pt x="1757" y="2475"/>
                  </a:lnTo>
                  <a:lnTo>
                    <a:pt x="1644" y="2513"/>
                  </a:lnTo>
                  <a:lnTo>
                    <a:pt x="1528" y="2541"/>
                  </a:lnTo>
                  <a:lnTo>
                    <a:pt x="1407" y="2559"/>
                  </a:lnTo>
                  <a:lnTo>
                    <a:pt x="1284" y="2564"/>
                  </a:lnTo>
                  <a:lnTo>
                    <a:pt x="1160" y="2559"/>
                  </a:lnTo>
                  <a:lnTo>
                    <a:pt x="1041" y="2541"/>
                  </a:lnTo>
                  <a:lnTo>
                    <a:pt x="925" y="2513"/>
                  </a:lnTo>
                  <a:lnTo>
                    <a:pt x="812" y="2475"/>
                  </a:lnTo>
                  <a:lnTo>
                    <a:pt x="705" y="2427"/>
                  </a:lnTo>
                  <a:lnTo>
                    <a:pt x="603" y="2370"/>
                  </a:lnTo>
                  <a:lnTo>
                    <a:pt x="508" y="2302"/>
                  </a:lnTo>
                  <a:lnTo>
                    <a:pt x="420" y="2228"/>
                  </a:lnTo>
                  <a:lnTo>
                    <a:pt x="336" y="2147"/>
                  </a:lnTo>
                  <a:lnTo>
                    <a:pt x="263" y="2058"/>
                  </a:lnTo>
                  <a:lnTo>
                    <a:pt x="197" y="1962"/>
                  </a:lnTo>
                  <a:lnTo>
                    <a:pt x="140" y="1861"/>
                  </a:lnTo>
                  <a:lnTo>
                    <a:pt x="92" y="1753"/>
                  </a:lnTo>
                  <a:lnTo>
                    <a:pt x="52" y="1642"/>
                  </a:lnTo>
                  <a:lnTo>
                    <a:pt x="24" y="1525"/>
                  </a:lnTo>
                  <a:lnTo>
                    <a:pt x="6" y="1405"/>
                  </a:lnTo>
                  <a:lnTo>
                    <a:pt x="0" y="1282"/>
                  </a:lnTo>
                  <a:lnTo>
                    <a:pt x="6" y="1159"/>
                  </a:lnTo>
                  <a:lnTo>
                    <a:pt x="24" y="1040"/>
                  </a:lnTo>
                  <a:lnTo>
                    <a:pt x="52" y="922"/>
                  </a:lnTo>
                  <a:lnTo>
                    <a:pt x="92" y="811"/>
                  </a:lnTo>
                  <a:lnTo>
                    <a:pt x="140" y="704"/>
                  </a:lnTo>
                  <a:lnTo>
                    <a:pt x="197" y="602"/>
                  </a:lnTo>
                  <a:lnTo>
                    <a:pt x="263" y="507"/>
                  </a:lnTo>
                  <a:lnTo>
                    <a:pt x="336" y="417"/>
                  </a:lnTo>
                  <a:lnTo>
                    <a:pt x="420" y="336"/>
                  </a:lnTo>
                  <a:lnTo>
                    <a:pt x="508" y="262"/>
                  </a:lnTo>
                  <a:lnTo>
                    <a:pt x="603" y="195"/>
                  </a:lnTo>
                  <a:lnTo>
                    <a:pt x="705" y="137"/>
                  </a:lnTo>
                  <a:lnTo>
                    <a:pt x="812" y="89"/>
                  </a:lnTo>
                  <a:lnTo>
                    <a:pt x="925" y="52"/>
                  </a:lnTo>
                  <a:lnTo>
                    <a:pt x="1041" y="24"/>
                  </a:lnTo>
                  <a:lnTo>
                    <a:pt x="1160" y="6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21">
              <a:extLst>
                <a:ext uri="{FF2B5EF4-FFF2-40B4-BE49-F238E27FC236}">
                  <a16:creationId xmlns:a16="http://schemas.microsoft.com/office/drawing/2014/main" id="{6BD9C896-D169-E945-A45E-DD0BD5048743}"/>
                </a:ext>
              </a:extLst>
            </p:cNvPr>
            <p:cNvSpPr/>
            <p:nvPr/>
          </p:nvSpPr>
          <p:spPr>
            <a:xfrm>
              <a:off x="1584325" y="3825876"/>
              <a:ext cx="227013" cy="2036763"/>
            </a:xfrm>
            <a:custGeom>
              <a:avLst/>
              <a:gdLst/>
              <a:ahLst/>
              <a:cxnLst/>
              <a:rect l="0" t="0" r="0" b="0"/>
              <a:pathLst>
                <a:path w="286" h="2564" extrusionOk="0">
                  <a:moveTo>
                    <a:pt x="143" y="0"/>
                  </a:moveTo>
                  <a:lnTo>
                    <a:pt x="181" y="6"/>
                  </a:lnTo>
                  <a:lnTo>
                    <a:pt x="215" y="20"/>
                  </a:lnTo>
                  <a:lnTo>
                    <a:pt x="244" y="42"/>
                  </a:lnTo>
                  <a:lnTo>
                    <a:pt x="266" y="71"/>
                  </a:lnTo>
                  <a:lnTo>
                    <a:pt x="280" y="105"/>
                  </a:lnTo>
                  <a:lnTo>
                    <a:pt x="286" y="143"/>
                  </a:lnTo>
                  <a:lnTo>
                    <a:pt x="286" y="2421"/>
                  </a:lnTo>
                  <a:lnTo>
                    <a:pt x="280" y="2459"/>
                  </a:lnTo>
                  <a:lnTo>
                    <a:pt x="266" y="2495"/>
                  </a:lnTo>
                  <a:lnTo>
                    <a:pt x="244" y="2523"/>
                  </a:lnTo>
                  <a:lnTo>
                    <a:pt x="215" y="2545"/>
                  </a:lnTo>
                  <a:lnTo>
                    <a:pt x="181" y="2559"/>
                  </a:lnTo>
                  <a:lnTo>
                    <a:pt x="143" y="2564"/>
                  </a:lnTo>
                  <a:lnTo>
                    <a:pt x="105" y="2559"/>
                  </a:lnTo>
                  <a:lnTo>
                    <a:pt x="71" y="2545"/>
                  </a:lnTo>
                  <a:lnTo>
                    <a:pt x="41" y="2523"/>
                  </a:lnTo>
                  <a:lnTo>
                    <a:pt x="20" y="2495"/>
                  </a:lnTo>
                  <a:lnTo>
                    <a:pt x="6" y="2459"/>
                  </a:lnTo>
                  <a:lnTo>
                    <a:pt x="0" y="2421"/>
                  </a:lnTo>
                  <a:lnTo>
                    <a:pt x="0" y="143"/>
                  </a:lnTo>
                  <a:lnTo>
                    <a:pt x="6" y="105"/>
                  </a:lnTo>
                  <a:lnTo>
                    <a:pt x="20" y="71"/>
                  </a:lnTo>
                  <a:lnTo>
                    <a:pt x="41" y="42"/>
                  </a:lnTo>
                  <a:lnTo>
                    <a:pt x="71" y="20"/>
                  </a:lnTo>
                  <a:lnTo>
                    <a:pt x="105" y="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22">
              <a:extLst>
                <a:ext uri="{FF2B5EF4-FFF2-40B4-BE49-F238E27FC236}">
                  <a16:creationId xmlns:a16="http://schemas.microsoft.com/office/drawing/2014/main" id="{3AE81FAA-14BA-E64E-8F11-279CC5C3DC07}"/>
                </a:ext>
              </a:extLst>
            </p:cNvPr>
            <p:cNvSpPr/>
            <p:nvPr/>
          </p:nvSpPr>
          <p:spPr>
            <a:xfrm>
              <a:off x="1131888" y="4505326"/>
              <a:ext cx="227013" cy="1357313"/>
            </a:xfrm>
            <a:custGeom>
              <a:avLst/>
              <a:gdLst/>
              <a:ahLst/>
              <a:cxnLst/>
              <a:rect l="0" t="0" r="0" b="0"/>
              <a:pathLst>
                <a:path w="284" h="1709" extrusionOk="0">
                  <a:moveTo>
                    <a:pt x="141" y="0"/>
                  </a:moveTo>
                  <a:lnTo>
                    <a:pt x="179" y="6"/>
                  </a:lnTo>
                  <a:lnTo>
                    <a:pt x="214" y="20"/>
                  </a:lnTo>
                  <a:lnTo>
                    <a:pt x="242" y="41"/>
                  </a:lnTo>
                  <a:lnTo>
                    <a:pt x="264" y="71"/>
                  </a:lnTo>
                  <a:lnTo>
                    <a:pt x="278" y="105"/>
                  </a:lnTo>
                  <a:lnTo>
                    <a:pt x="284" y="143"/>
                  </a:lnTo>
                  <a:lnTo>
                    <a:pt x="284" y="1566"/>
                  </a:lnTo>
                  <a:lnTo>
                    <a:pt x="278" y="1604"/>
                  </a:lnTo>
                  <a:lnTo>
                    <a:pt x="264" y="1640"/>
                  </a:lnTo>
                  <a:lnTo>
                    <a:pt x="242" y="1668"/>
                  </a:lnTo>
                  <a:lnTo>
                    <a:pt x="214" y="1690"/>
                  </a:lnTo>
                  <a:lnTo>
                    <a:pt x="179" y="1704"/>
                  </a:lnTo>
                  <a:lnTo>
                    <a:pt x="141" y="1709"/>
                  </a:lnTo>
                  <a:lnTo>
                    <a:pt x="103" y="1704"/>
                  </a:lnTo>
                  <a:lnTo>
                    <a:pt x="69" y="1690"/>
                  </a:lnTo>
                  <a:lnTo>
                    <a:pt x="41" y="1668"/>
                  </a:lnTo>
                  <a:lnTo>
                    <a:pt x="18" y="1640"/>
                  </a:lnTo>
                  <a:lnTo>
                    <a:pt x="4" y="1604"/>
                  </a:lnTo>
                  <a:lnTo>
                    <a:pt x="0" y="1566"/>
                  </a:lnTo>
                  <a:lnTo>
                    <a:pt x="0" y="143"/>
                  </a:lnTo>
                  <a:lnTo>
                    <a:pt x="4" y="105"/>
                  </a:lnTo>
                  <a:lnTo>
                    <a:pt x="18" y="71"/>
                  </a:lnTo>
                  <a:lnTo>
                    <a:pt x="41" y="41"/>
                  </a:lnTo>
                  <a:lnTo>
                    <a:pt x="69" y="20"/>
                  </a:lnTo>
                  <a:lnTo>
                    <a:pt x="103" y="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23">
              <a:extLst>
                <a:ext uri="{FF2B5EF4-FFF2-40B4-BE49-F238E27FC236}">
                  <a16:creationId xmlns:a16="http://schemas.microsoft.com/office/drawing/2014/main" id="{CAF414F6-EF91-5F46-A084-C6B2326DE14D}"/>
                </a:ext>
              </a:extLst>
            </p:cNvPr>
            <p:cNvSpPr/>
            <p:nvPr/>
          </p:nvSpPr>
          <p:spPr>
            <a:xfrm>
              <a:off x="679450" y="4957763"/>
              <a:ext cx="225425" cy="904875"/>
            </a:xfrm>
            <a:custGeom>
              <a:avLst/>
              <a:gdLst/>
              <a:ahLst/>
              <a:cxnLst/>
              <a:rect l="0" t="0" r="0" b="0"/>
              <a:pathLst>
                <a:path w="284" h="1139" extrusionOk="0">
                  <a:moveTo>
                    <a:pt x="143" y="0"/>
                  </a:moveTo>
                  <a:lnTo>
                    <a:pt x="181" y="4"/>
                  </a:lnTo>
                  <a:lnTo>
                    <a:pt x="214" y="18"/>
                  </a:lnTo>
                  <a:lnTo>
                    <a:pt x="242" y="42"/>
                  </a:lnTo>
                  <a:lnTo>
                    <a:pt x="266" y="70"/>
                  </a:lnTo>
                  <a:lnTo>
                    <a:pt x="280" y="104"/>
                  </a:lnTo>
                  <a:lnTo>
                    <a:pt x="284" y="141"/>
                  </a:lnTo>
                  <a:lnTo>
                    <a:pt x="284" y="996"/>
                  </a:lnTo>
                  <a:lnTo>
                    <a:pt x="280" y="1034"/>
                  </a:lnTo>
                  <a:lnTo>
                    <a:pt x="266" y="1070"/>
                  </a:lnTo>
                  <a:lnTo>
                    <a:pt x="242" y="1098"/>
                  </a:lnTo>
                  <a:lnTo>
                    <a:pt x="214" y="1120"/>
                  </a:lnTo>
                  <a:lnTo>
                    <a:pt x="181" y="1134"/>
                  </a:lnTo>
                  <a:lnTo>
                    <a:pt x="143" y="1139"/>
                  </a:lnTo>
                  <a:lnTo>
                    <a:pt x="105" y="1134"/>
                  </a:lnTo>
                  <a:lnTo>
                    <a:pt x="71" y="1120"/>
                  </a:lnTo>
                  <a:lnTo>
                    <a:pt x="41" y="1098"/>
                  </a:lnTo>
                  <a:lnTo>
                    <a:pt x="19" y="1070"/>
                  </a:lnTo>
                  <a:lnTo>
                    <a:pt x="6" y="1034"/>
                  </a:lnTo>
                  <a:lnTo>
                    <a:pt x="0" y="996"/>
                  </a:lnTo>
                  <a:lnTo>
                    <a:pt x="0" y="141"/>
                  </a:lnTo>
                  <a:lnTo>
                    <a:pt x="6" y="104"/>
                  </a:lnTo>
                  <a:lnTo>
                    <a:pt x="19" y="70"/>
                  </a:lnTo>
                  <a:lnTo>
                    <a:pt x="41" y="42"/>
                  </a:lnTo>
                  <a:lnTo>
                    <a:pt x="71" y="18"/>
                  </a:lnTo>
                  <a:lnTo>
                    <a:pt x="105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Elliot Pro" panose="02000503040000020004" pitchFamily="50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Shape 326">
            <a:extLst>
              <a:ext uri="{FF2B5EF4-FFF2-40B4-BE49-F238E27FC236}">
                <a16:creationId xmlns:a16="http://schemas.microsoft.com/office/drawing/2014/main" id="{D6F1FEFB-1DA8-EF49-B2AC-828CD04F8899}"/>
              </a:ext>
            </a:extLst>
          </p:cNvPr>
          <p:cNvSpPr txBox="1"/>
          <p:nvPr/>
        </p:nvSpPr>
        <p:spPr>
          <a:xfrm>
            <a:off x="2587561" y="908008"/>
            <a:ext cx="5882649" cy="66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Tx/>
              <a:buNone/>
              <a:tabLst/>
              <a:defRPr/>
            </a:pPr>
            <a:r>
              <a:rPr lang="en-US" altLang="zh-CN" sz="2600" b="1" kern="0" dirty="0">
                <a:solidFill>
                  <a:srgbClr val="45C4B5"/>
                </a:solidFill>
                <a:latin typeface="FS Elliot Pro" panose="02000503040000020004" pitchFamily="50" charset="0"/>
                <a:cs typeface="Arial"/>
                <a:sym typeface="Arial"/>
              </a:rPr>
              <a:t>What</a:t>
            </a:r>
            <a:r>
              <a:rPr lang="zh-CN" altLang="en-US" sz="2600" b="1" kern="0" dirty="0">
                <a:solidFill>
                  <a:srgbClr val="45C4B5"/>
                </a:solidFill>
                <a:latin typeface="FS Elliot Pro" panose="02000503040000020004" pitchFamily="50" charset="0"/>
                <a:cs typeface="Arial"/>
                <a:sym typeface="Arial"/>
              </a:rPr>
              <a:t> </a:t>
            </a:r>
            <a:r>
              <a:rPr lang="en-US" altLang="zh-CN" sz="2600" b="1" kern="0" dirty="0">
                <a:solidFill>
                  <a:srgbClr val="45C4B5"/>
                </a:solidFill>
                <a:latin typeface="FS Elliot Pro" panose="02000503040000020004" pitchFamily="50" charset="0"/>
                <a:cs typeface="Arial"/>
                <a:sym typeface="Arial"/>
              </a:rPr>
              <a:t>to</a:t>
            </a:r>
            <a:r>
              <a:rPr lang="zh-CN" altLang="en-US" sz="2600" b="1" kern="0" dirty="0">
                <a:solidFill>
                  <a:srgbClr val="45C4B5"/>
                </a:solidFill>
                <a:latin typeface="FS Elliot Pro" panose="02000503040000020004" pitchFamily="50" charset="0"/>
                <a:cs typeface="Arial"/>
                <a:sym typeface="Arial"/>
              </a:rPr>
              <a:t> </a:t>
            </a:r>
            <a:r>
              <a:rPr lang="en-US" altLang="zh-CN" sz="2600" b="1" kern="0" dirty="0">
                <a:solidFill>
                  <a:srgbClr val="45C4B5"/>
                </a:solidFill>
                <a:latin typeface="FS Elliot Pro" panose="02000503040000020004" pitchFamily="50" charset="0"/>
                <a:cs typeface="Arial"/>
                <a:sym typeface="Arial"/>
              </a:rPr>
              <a:t>do</a:t>
            </a:r>
            <a:r>
              <a:rPr lang="zh-CN" altLang="en-US" sz="2600" b="1" kern="0" dirty="0">
                <a:solidFill>
                  <a:srgbClr val="45C4B5"/>
                </a:solidFill>
                <a:latin typeface="FS Elliot Pro" panose="02000503040000020004" pitchFamily="50" charset="0"/>
                <a:cs typeface="Arial"/>
                <a:sym typeface="Arial"/>
              </a:rPr>
              <a:t> </a:t>
            </a:r>
            <a:r>
              <a:rPr lang="en-US" altLang="zh-CN" sz="2600" b="1" kern="0" dirty="0">
                <a:solidFill>
                  <a:srgbClr val="45C4B5"/>
                </a:solidFill>
                <a:latin typeface="FS Elliot Pro" panose="02000503040000020004" pitchFamily="50" charset="0"/>
                <a:cs typeface="Arial"/>
                <a:sym typeface="Arial"/>
              </a:rPr>
              <a:t>next</a:t>
            </a: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rgbClr val="45C4B5"/>
              </a:solidFill>
              <a:effectLst/>
              <a:uLnTx/>
              <a:uFillTx/>
              <a:latin typeface="FS Elliot Pro" panose="02000503040000020004" pitchFamily="50" charset="0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5888F-84F8-6C48-A356-15DFC5FB29C7}"/>
              </a:ext>
            </a:extLst>
          </p:cNvPr>
          <p:cNvSpPr txBox="1"/>
          <p:nvPr/>
        </p:nvSpPr>
        <p:spPr>
          <a:xfrm>
            <a:off x="2104669" y="2332852"/>
            <a:ext cx="62478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1.Better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</a:p>
          <a:p>
            <a:r>
              <a:rPr lang="en-US" altLang="zh-CN" dirty="0"/>
              <a:t>(Finding</a:t>
            </a:r>
            <a:r>
              <a:rPr lang="zh-CN" altLang="en-US" dirty="0"/>
              <a:t> </a:t>
            </a:r>
            <a:r>
              <a:rPr lang="en-US" altLang="zh-CN" dirty="0"/>
              <a:t>password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email,</a:t>
            </a:r>
            <a:r>
              <a:rPr lang="zh-CN" altLang="en-US" dirty="0"/>
              <a:t> </a:t>
            </a:r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me,</a:t>
            </a:r>
            <a:r>
              <a:rPr lang="zh-CN" altLang="en-US" dirty="0"/>
              <a:t> </a:t>
            </a:r>
            <a:r>
              <a:rPr lang="en-US" altLang="zh-CN" dirty="0"/>
              <a:t>automatically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out,</a:t>
            </a:r>
          </a:p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YouTube</a:t>
            </a:r>
            <a:r>
              <a:rPr lang="zh-CN" altLang="en-US" dirty="0"/>
              <a:t> </a:t>
            </a:r>
            <a:r>
              <a:rPr lang="en-US" altLang="zh-CN" dirty="0"/>
              <a:t>account…)</a:t>
            </a:r>
          </a:p>
          <a:p>
            <a:endParaRPr lang="en-US" altLang="zh-CN" dirty="0"/>
          </a:p>
          <a:p>
            <a:r>
              <a:rPr lang="en-US" altLang="zh-CN" dirty="0"/>
              <a:t>2.Web</a:t>
            </a:r>
            <a:r>
              <a:rPr lang="zh-CN" altLang="en-US" dirty="0"/>
              <a:t> </a:t>
            </a:r>
            <a:r>
              <a:rPr lang="en-US" altLang="zh-CN" dirty="0"/>
              <a:t>Security(CSRF,</a:t>
            </a:r>
            <a:r>
              <a:rPr lang="zh-CN" altLang="en-US" dirty="0"/>
              <a:t> </a:t>
            </a:r>
            <a:r>
              <a:rPr lang="en-US" altLang="zh-CN" dirty="0"/>
              <a:t>XSS</a:t>
            </a:r>
            <a:r>
              <a:rPr lang="zh-CN" altLang="en-US" dirty="0"/>
              <a:t> </a:t>
            </a:r>
            <a:r>
              <a:rPr lang="en-US" altLang="zh-CN" dirty="0"/>
              <a:t>etc.)</a:t>
            </a:r>
          </a:p>
          <a:p>
            <a:endParaRPr lang="en-US" altLang="zh-CN" dirty="0"/>
          </a:p>
          <a:p>
            <a:r>
              <a:rPr lang="en-US" altLang="zh-CN" dirty="0"/>
              <a:t>3.Database</a:t>
            </a:r>
            <a:r>
              <a:rPr lang="zh-CN" altLang="en-US" dirty="0"/>
              <a:t> </a:t>
            </a:r>
            <a:r>
              <a:rPr lang="en-US" altLang="zh-CN" dirty="0"/>
              <a:t>scaling,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Storage,</a:t>
            </a:r>
            <a:r>
              <a:rPr lang="zh-CN" altLang="en-US" dirty="0"/>
              <a:t> </a:t>
            </a:r>
            <a:r>
              <a:rPr lang="en-US" altLang="zh-CN" dirty="0"/>
              <a:t>dispatcher</a:t>
            </a:r>
          </a:p>
          <a:p>
            <a:endParaRPr lang="en-US" altLang="zh-CN" dirty="0"/>
          </a:p>
          <a:p>
            <a:r>
              <a:rPr lang="en-US" altLang="zh-CN" dirty="0"/>
              <a:t>4. Use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e.g</a:t>
            </a:r>
            <a:r>
              <a:rPr lang="zh-CN" altLang="en-US" dirty="0"/>
              <a:t> </a:t>
            </a:r>
            <a:r>
              <a:rPr lang="en-US" altLang="zh-CN" dirty="0"/>
              <a:t>RabbitMQ)</a:t>
            </a:r>
          </a:p>
          <a:p>
            <a:endParaRPr lang="en-US" altLang="zh-CN" dirty="0"/>
          </a:p>
          <a:p>
            <a:r>
              <a:rPr lang="en-US" altLang="zh-CN" dirty="0"/>
              <a:t>5.Make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concurrency</a:t>
            </a:r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en-US" dirty="0"/>
              <a:t> Robustness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Backup,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64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454E7E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{2E4E8DD7-A102-A44C-9A5A-72347A4369D3}tf10001120</Template>
  <TotalTime>220</TotalTime>
  <Words>154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FS Elliot Pro</vt:lpstr>
      <vt:lpstr>Arial</vt:lpstr>
      <vt:lpstr>Gill Sans MT</vt:lpstr>
      <vt:lpstr>Parcel</vt:lpstr>
      <vt:lpstr>Individual contribution Team 8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xiaodit</dc:creator>
  <cp:lastModifiedBy>xiaodit</cp:lastModifiedBy>
  <cp:revision>14</cp:revision>
  <dcterms:created xsi:type="dcterms:W3CDTF">2019-10-24T14:06:42Z</dcterms:created>
  <dcterms:modified xsi:type="dcterms:W3CDTF">2019-10-25T21:20:25Z</dcterms:modified>
</cp:coreProperties>
</file>