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7ccfd9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7ccfd9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7ccfd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7ccfd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7ccfd9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7ccfd9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7ccfd9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7ccfd9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SaVaNT - Prediction Guru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US-based demographic to focus on a specific segment of audience: US Youtubers, # subscribers &lt; 200k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Product: Web API with web app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it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trending likelihood given tags, user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tags the video should have to maximize popularity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10402" t="0"/>
          <a:stretch/>
        </p:blipFill>
        <p:spPr>
          <a:xfrm>
            <a:off x="5217949" y="1574800"/>
            <a:ext cx="310982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447500" y="1152475"/>
            <a:ext cx="538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architecture for a web service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represents the web app on client side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and Model sit on the server side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sends commands to Controller from web app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475"/>
            <a:ext cx="3135800" cy="34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WSGI (Web Server Gateway Interface) to intercept connection requests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request to Controller for prediction.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results as response to web app through WSGI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holds collection of models, each prediction request uses specific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 holds list of tasks to process sequentially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WSGI concurrency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new requests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WSGI - Controller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WSGI as load balancer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models depending on context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views depending on user/tier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