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16F7-EDC5-4954-AEBD-002813502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2CD97-50E6-4ADC-AA32-74A064D7B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9A443-A435-4DD0-AC60-8D82C4084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CDE7-D91E-46B0-9D21-A08E9639031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DC0ED-57EF-4EC6-B317-9CD8D3D2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0B8B-F8C5-4096-9D0E-75609E8D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8DA8-F320-44A8-B1DA-1653CCF6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7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93CA-C6EE-4B27-8AEF-2FE195AB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43C90-0D74-4D59-806D-B814D0879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32C2E-9FB3-44D6-817E-AFD81F02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CDE7-D91E-46B0-9D21-A08E9639031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5522B-A39B-411F-97C4-CBA3D0B8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4746-CED7-4D08-800B-8D3C0E56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8DA8-F320-44A8-B1DA-1653CCF6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1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371421-DA27-4981-93CB-FE59FE302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2FACF-2C9E-4DF7-AC97-6CDF180C2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129B8-98D3-4AE7-A777-64E18048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CDE7-D91E-46B0-9D21-A08E9639031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8A4C6-A701-48D4-B321-AE38C791A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B0C4B-9B03-4581-B588-184D36AB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8DA8-F320-44A8-B1DA-1653CCF6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2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A77E-3A09-40B4-B8E6-B29F81B6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71002-CE0F-445D-910A-0BD25BF94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E4F83-0B9E-4E31-A0FC-22918E3D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CDE7-D91E-46B0-9D21-A08E9639031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4E871-10AF-438A-B2B4-EFD27EB6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7A29-BF7C-485F-A1A9-DB4631CB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8DA8-F320-44A8-B1DA-1653CCF6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4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7727-C009-4C81-A576-BC5384A35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C85FF-54A5-41F7-AB0D-9E6414659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97390-3BE3-4593-AA63-AE5234C7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CDE7-D91E-46B0-9D21-A08E9639031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72946-2620-4B0E-B9BB-13C48572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737F7-7301-462E-943C-B37F41F3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8DA8-F320-44A8-B1DA-1653CCF6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8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3E1A-1481-4C88-9342-58AC2307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06216-1135-4A64-A390-C95E27371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6A24A-5CA2-4C53-95F3-05B5BAFF2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3E228-D062-46BC-92E7-15D38A32A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CDE7-D91E-46B0-9D21-A08E9639031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F0140-C017-4512-AC27-041A98E1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D1AC8-DB50-42CA-A57E-0B14EC03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8DA8-F320-44A8-B1DA-1653CCF6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0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D95BC-67BD-495F-9A5D-857A0985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C35F4-6E53-4339-9C6B-FC51542E2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32ABB-4BB7-4BFA-B5B5-1867475FE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A4C9DC-9EB8-48E9-B87D-46056D331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E5760-E1AF-4435-8DE4-5C74587E7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FE1D2-B121-45D6-A84E-10F646CB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CDE7-D91E-46B0-9D21-A08E9639031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FBA4B-F253-4E70-8340-E8FD24FD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F3C4A2-35B8-4824-AA95-89BA1A7B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8DA8-F320-44A8-B1DA-1653CCF6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2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8B24-8242-4061-90B0-BC33D881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D1A02-4D86-4EFD-AC5B-AC79C95F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CDE7-D91E-46B0-9D21-A08E9639031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B1375-3AE2-4E2B-8DA2-96C3F778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BF031-F6AA-47BF-A7AC-A98E0D2A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8DA8-F320-44A8-B1DA-1653CCF6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4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809EA2-409D-43A3-B5B1-93DC9C2A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CDE7-D91E-46B0-9D21-A08E9639031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4E95B-F034-4199-A09F-BA0B356E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55635-6713-4109-AB81-C725AB88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8DA8-F320-44A8-B1DA-1653CCF6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35F3-E6DA-46C9-A19A-943CE25B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40E27-1D13-4C8C-9F05-17BE7CE40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C379F-9882-4FA2-A5B2-832F47670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69FAA-B663-4FA0-8273-3F57230C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CDE7-D91E-46B0-9D21-A08E9639031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23FEB-2C4F-40C9-9016-D82CAC0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D4924-56BC-4807-A331-5BC398AB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8DA8-F320-44A8-B1DA-1653CCF6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9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267B4-3C9E-4351-90E0-96F81B29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7518A-B002-4290-A0DB-DBB9F62B7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3D1A4-ED6D-44B3-B878-9EEDAAC5A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8BB26-FF41-49CE-AD58-6A19D5E6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CDE7-D91E-46B0-9D21-A08E9639031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B6F91-1AEF-4569-ADA0-D5F1FA5F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8EF8A-57B6-4CD7-98E1-F2B151F0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8DA8-F320-44A8-B1DA-1653CCF6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5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6ACF7-43F2-404C-B641-0195D53C8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87DCE-7CBA-43B5-8DEB-8FF64E016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AA021-2003-4FE0-AE80-1461C8540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ACDE7-D91E-46B0-9D21-A08E9639031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E6BAB-9713-4CA4-8FA7-0E1D7B61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70973-2D21-44D4-8180-D968BA543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E8DA8-F320-44A8-B1DA-1653CCF6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4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womans face&#10;&#10;Description automatically generated">
            <a:extLst>
              <a:ext uri="{FF2B5EF4-FFF2-40B4-BE49-F238E27FC236}">
                <a16:creationId xmlns:a16="http://schemas.microsoft.com/office/drawing/2014/main" id="{0F61CF22-3FCE-47E5-B22B-C4E941AC8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206" y="285750"/>
            <a:ext cx="8129588" cy="46234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7C7BD2-56A6-4E6A-9E07-206CCA5A8BB3}"/>
              </a:ext>
            </a:extLst>
          </p:cNvPr>
          <p:cNvSpPr txBox="1"/>
          <p:nvPr/>
        </p:nvSpPr>
        <p:spPr>
          <a:xfrm>
            <a:off x="1961965" y="5264458"/>
            <a:ext cx="819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SAP SVNT TAP Presentation by Chidiebere Prince John</a:t>
            </a:r>
          </a:p>
        </p:txBody>
      </p:sp>
    </p:spTree>
    <p:extLst>
      <p:ext uri="{BB962C8B-B14F-4D97-AF65-F5344CB8AC3E}">
        <p14:creationId xmlns:p14="http://schemas.microsoft.com/office/powerpoint/2010/main" val="124053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4AAD27-8A98-4113-9EA6-BD5E6552FD4D}"/>
              </a:ext>
            </a:extLst>
          </p:cNvPr>
          <p:cNvSpPr txBox="1"/>
          <p:nvPr/>
        </p:nvSpPr>
        <p:spPr>
          <a:xfrm>
            <a:off x="0" y="887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 v e r v i e w   o f   T e a m   I d 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E316E-9A71-41F0-9531-D8FC4F9E1349}"/>
              </a:ext>
            </a:extLst>
          </p:cNvPr>
          <p:cNvSpPr txBox="1"/>
          <p:nvPr/>
        </p:nvSpPr>
        <p:spPr>
          <a:xfrm>
            <a:off x="195309" y="870012"/>
            <a:ext cx="112746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team decided to create an app that predicts the total number of views a user will get for each video uploaded on YouTube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The user will be prompted to choose the video category (from a dropdown list) and the desired location of the views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After making the selections, the user can see the number of predicted views based on an underlying machine learning algorithm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The selected metric for measuring popularity is views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Due to time constraints, we decided to use two variables for our prediction; type of video and the desired location of your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CD5C14-754F-4FDC-95E0-026730C66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390" y="5700726"/>
            <a:ext cx="1317553" cy="115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7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4AAD27-8A98-4113-9EA6-BD5E6552FD4D}"/>
              </a:ext>
            </a:extLst>
          </p:cNvPr>
          <p:cNvSpPr txBox="1"/>
          <p:nvPr/>
        </p:nvSpPr>
        <p:spPr>
          <a:xfrm>
            <a:off x="0" y="887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 t o r y / D e m o   o f   C o n t r i b u t i o 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15661D-0966-4334-9043-9F2B499BA4E1}"/>
              </a:ext>
            </a:extLst>
          </p:cNvPr>
          <p:cNvSpPr txBox="1"/>
          <p:nvPr/>
        </p:nvSpPr>
        <p:spPr>
          <a:xfrm>
            <a:off x="88777" y="593652"/>
            <a:ext cx="116918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developed a predictive machine learning algorithm using five steps;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Understanding the problem statement</a:t>
            </a:r>
          </a:p>
          <a:p>
            <a:r>
              <a:rPr lang="en-US" dirty="0"/>
              <a:t>       - Choosing the metrics and the outcome variable</a:t>
            </a:r>
          </a:p>
          <a:p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Collecting the data</a:t>
            </a:r>
          </a:p>
          <a:p>
            <a:r>
              <a:rPr lang="en-US" b="1" dirty="0"/>
              <a:t>       </a:t>
            </a:r>
            <a:r>
              <a:rPr lang="en-US" dirty="0"/>
              <a:t>- Aggregating data for all locations</a:t>
            </a:r>
          </a:p>
          <a:p>
            <a:r>
              <a:rPr lang="en-US" b="1" dirty="0"/>
              <a:t>       </a:t>
            </a:r>
            <a:r>
              <a:rPr lang="en-US" dirty="0"/>
              <a:t>- Merged the data</a:t>
            </a:r>
          </a:p>
          <a:p>
            <a:r>
              <a:rPr lang="en-US" b="1" dirty="0"/>
              <a:t>       </a:t>
            </a:r>
            <a:r>
              <a:rPr lang="en-US" dirty="0"/>
              <a:t>- Stratified random sampling for dividing training and test data</a:t>
            </a:r>
            <a:endParaRPr lang="en-US" b="1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Exploratory data analysis</a:t>
            </a:r>
          </a:p>
          <a:p>
            <a:r>
              <a:rPr lang="en-US" dirty="0"/>
              <a:t>       - Handling missing values</a:t>
            </a:r>
          </a:p>
          <a:p>
            <a:r>
              <a:rPr lang="en-US" b="1" dirty="0"/>
              <a:t>       </a:t>
            </a:r>
            <a:r>
              <a:rPr lang="en-US" dirty="0"/>
              <a:t>- Checking for patterns such as skewness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Modelling</a:t>
            </a:r>
          </a:p>
          <a:p>
            <a:r>
              <a:rPr lang="en-US" dirty="0"/>
              <a:t>       - Developed predictive algorithm (linear regression and SVM)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Model Evaluation </a:t>
            </a:r>
          </a:p>
          <a:p>
            <a:r>
              <a:rPr lang="en-US" dirty="0"/>
              <a:t>       - Evaluation using Adjusted R squared and RMSE</a:t>
            </a:r>
          </a:p>
          <a:p>
            <a:endParaRPr lang="en-US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01E56D-ADAC-4857-807E-7DF28DBDE326}"/>
              </a:ext>
            </a:extLst>
          </p:cNvPr>
          <p:cNvCxnSpPr>
            <a:cxnSpLocks/>
          </p:cNvCxnSpPr>
          <p:nvPr/>
        </p:nvCxnSpPr>
        <p:spPr>
          <a:xfrm>
            <a:off x="4243526" y="1313895"/>
            <a:ext cx="3394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470252-B0FB-4483-AB82-FD45D07DE211}"/>
              </a:ext>
            </a:extLst>
          </p:cNvPr>
          <p:cNvCxnSpPr/>
          <p:nvPr/>
        </p:nvCxnSpPr>
        <p:spPr>
          <a:xfrm>
            <a:off x="3151573" y="190869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BB8A47-DEE4-4A18-8118-CD6F95B197BF}"/>
              </a:ext>
            </a:extLst>
          </p:cNvPr>
          <p:cNvCxnSpPr>
            <a:cxnSpLocks/>
          </p:cNvCxnSpPr>
          <p:nvPr/>
        </p:nvCxnSpPr>
        <p:spPr>
          <a:xfrm>
            <a:off x="2982897" y="3506680"/>
            <a:ext cx="4654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136D46-7E19-477D-92BB-3BED5FF749A5}"/>
              </a:ext>
            </a:extLst>
          </p:cNvPr>
          <p:cNvCxnSpPr>
            <a:cxnSpLocks/>
          </p:cNvCxnSpPr>
          <p:nvPr/>
        </p:nvCxnSpPr>
        <p:spPr>
          <a:xfrm>
            <a:off x="7637757" y="1313895"/>
            <a:ext cx="0" cy="2192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3C2165-EC71-4F17-99F6-7C32A5A60134}"/>
              </a:ext>
            </a:extLst>
          </p:cNvPr>
          <p:cNvCxnSpPr>
            <a:cxnSpLocks/>
          </p:cNvCxnSpPr>
          <p:nvPr/>
        </p:nvCxnSpPr>
        <p:spPr>
          <a:xfrm>
            <a:off x="7637757" y="2849731"/>
            <a:ext cx="831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C9D911-8544-42A6-98DE-CD47A4BE9FA7}"/>
              </a:ext>
            </a:extLst>
          </p:cNvPr>
          <p:cNvSpPr txBox="1"/>
          <p:nvPr/>
        </p:nvSpPr>
        <p:spPr>
          <a:xfrm>
            <a:off x="8487054" y="2654429"/>
            <a:ext cx="355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80% of the entire time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2703629-1150-4DD8-A16B-1355D960E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390" y="5700726"/>
            <a:ext cx="1317553" cy="115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0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4AAD27-8A98-4113-9EA6-BD5E6552FD4D}"/>
              </a:ext>
            </a:extLst>
          </p:cNvPr>
          <p:cNvSpPr txBox="1"/>
          <p:nvPr/>
        </p:nvSpPr>
        <p:spPr>
          <a:xfrm>
            <a:off x="0" y="887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 h a t   I   W o u l d   D o   N e x t 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B3170-44EA-4475-9E0B-55627A61F576}"/>
              </a:ext>
            </a:extLst>
          </p:cNvPr>
          <p:cNvSpPr txBox="1"/>
          <p:nvPr/>
        </p:nvSpPr>
        <p:spPr>
          <a:xfrm>
            <a:off x="124287" y="656948"/>
            <a:ext cx="114078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Train several models across different variations of the data, evaluate the models and select the best model for deployment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Utilize more evaluation metrics such as the Root Mean Squared Error and the Mean Absolute Error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Use time-series models to analyze how time and seasonality affect the dependent variable (views)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Use sentiment analysis and NLP algorithms to make forecasts for other metrics of measuring popularity. The metrics include;  number of likes, number of comments and how long before a video trends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D4E20-C636-4AA3-A0DB-6542ECF8F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390" y="5700726"/>
            <a:ext cx="1317553" cy="115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8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350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Chidi John</dc:creator>
  <cp:lastModifiedBy>Chidi John</cp:lastModifiedBy>
  <cp:revision>6</cp:revision>
  <dcterms:created xsi:type="dcterms:W3CDTF">2019-10-25T20:32:40Z</dcterms:created>
  <dcterms:modified xsi:type="dcterms:W3CDTF">2019-10-25T21:12:39Z</dcterms:modified>
</cp:coreProperties>
</file>