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82eb7d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82eb7d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82eb7d8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82eb7d8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82eb7d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82eb7d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302282" y="182350"/>
            <a:ext cx="23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207447" y="191029"/>
            <a:ext cx="278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Goal</a:t>
            </a:r>
            <a:endParaRPr sz="21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207437" y="677350"/>
            <a:ext cx="4527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and develop a tool that forecasts how popular a YouTube video will be. An YouTuber will use this feature to plan the ropic of their next or first video.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576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207447" y="1309454"/>
            <a:ext cx="278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Problem</a:t>
            </a:r>
            <a:endParaRPr sz="21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207425" y="1795775"/>
            <a:ext cx="45273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uncertain on how a the video gets popular or successful?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unaware of the reasons why a youtube consumer exits or drops off from the video.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don’t know the characteristics of a successful video.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207447" y="2558179"/>
            <a:ext cx="278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Needs</a:t>
            </a:r>
            <a:endParaRPr sz="21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207425" y="3044500"/>
            <a:ext cx="45273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want to know to what kind of content is successful based on the location and audience.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right choices can get them more views and subscribers.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User want to set the characteristics of the video.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207447" y="3812779"/>
            <a:ext cx="278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Value</a:t>
            </a:r>
            <a:endParaRPr sz="21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207425" y="4299100"/>
            <a:ext cx="45273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information.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to the user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498173" y="182350"/>
            <a:ext cx="21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75407" y="223041"/>
            <a:ext cx="796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When and Where: User Stories</a:t>
            </a:r>
            <a:endParaRPr sz="1100"/>
          </a:p>
        </p:txBody>
      </p:sp>
      <p:sp>
        <p:nvSpPr>
          <p:cNvPr id="75" name="Google Shape;75;p15"/>
          <p:cNvSpPr txBox="1"/>
          <p:nvPr/>
        </p:nvSpPr>
        <p:spPr>
          <a:xfrm>
            <a:off x="466600" y="715000"/>
            <a:ext cx="37941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youtuber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how many views i can get based on my video choice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can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create a successful video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youtuber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the most viewed/ successful topic, 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can start my youtube channel.</a:t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youtuber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the most viewed content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can choose the category/genre of my video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youtuber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the most viewed/ succesful content duration, 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can define my video duration.</a:t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youtuber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the viewers characteristics,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can define the topic bases on the audience.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495" l="0" r="0" t="504"/>
          <a:stretch/>
        </p:blipFill>
        <p:spPr>
          <a:xfrm>
            <a:off x="4572000" y="971275"/>
            <a:ext cx="1880791" cy="12917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504" l="0" r="0" t="495"/>
          <a:stretch/>
        </p:blipFill>
        <p:spPr>
          <a:xfrm>
            <a:off x="4583767" y="2822353"/>
            <a:ext cx="1880777" cy="12917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504" l="0" r="0" t="495"/>
          <a:stretch/>
        </p:blipFill>
        <p:spPr>
          <a:xfrm>
            <a:off x="6809653" y="971279"/>
            <a:ext cx="1902269" cy="13065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9" name="Google Shape;79;p15"/>
          <p:cNvSpPr txBox="1"/>
          <p:nvPr/>
        </p:nvSpPr>
        <p:spPr>
          <a:xfrm>
            <a:off x="4684612" y="687475"/>
            <a:ext cx="1831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 Interests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684602" y="2538550"/>
            <a:ext cx="1831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 Location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885837" y="687475"/>
            <a:ext cx="1902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 Preferences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572006" y="182350"/>
            <a:ext cx="839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PROTOTYPES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14573" l="0" r="0" t="0"/>
          <a:stretch/>
        </p:blipFill>
        <p:spPr>
          <a:xfrm>
            <a:off x="256750" y="971274"/>
            <a:ext cx="3583202" cy="3626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" name="Google Shape;88;p16"/>
          <p:cNvSpPr txBox="1"/>
          <p:nvPr/>
        </p:nvSpPr>
        <p:spPr>
          <a:xfrm>
            <a:off x="332962" y="687475"/>
            <a:ext cx="1902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Dashboard/ Output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56753" y="182350"/>
            <a:ext cx="35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PROTOTYPES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364003" y="2340925"/>
            <a:ext cx="35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Success Metrics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364003" y="182350"/>
            <a:ext cx="35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FUTURE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364000" y="687475"/>
            <a:ext cx="45273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into the data available and build complex backend data models for better suggestions/success scores.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 user to understand what they need to define their video content and its characteristics.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longer and frequent whiteborading sessions to understand the data and how it can be used.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UX and UI of the prototype and test it with the user.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364000" y="2820625"/>
            <a:ext cx="45273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exit and drop of rate.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surveys and customer experience surveys. (data vs reality)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taken to find the information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